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8" r:id="rId3"/>
    <p:sldId id="276" r:id="rId4"/>
    <p:sldId id="281" r:id="rId5"/>
    <p:sldId id="296" r:id="rId6"/>
    <p:sldId id="258" r:id="rId7"/>
    <p:sldId id="282" r:id="rId8"/>
    <p:sldId id="261" r:id="rId9"/>
    <p:sldId id="259" r:id="rId10"/>
    <p:sldId id="260" r:id="rId11"/>
    <p:sldId id="263" r:id="rId12"/>
    <p:sldId id="257" r:id="rId13"/>
    <p:sldId id="270" r:id="rId14"/>
    <p:sldId id="290" r:id="rId15"/>
    <p:sldId id="272" r:id="rId16"/>
    <p:sldId id="267" r:id="rId17"/>
    <p:sldId id="274" r:id="rId18"/>
    <p:sldId id="297" r:id="rId19"/>
    <p:sldId id="275" r:id="rId20"/>
    <p:sldId id="273" r:id="rId21"/>
    <p:sldId id="298" r:id="rId22"/>
    <p:sldId id="266" r:id="rId23"/>
    <p:sldId id="288" r:id="rId24"/>
    <p:sldId id="291" r:id="rId25"/>
    <p:sldId id="292" r:id="rId26"/>
    <p:sldId id="293" r:id="rId27"/>
    <p:sldId id="294" r:id="rId28"/>
    <p:sldId id="289" r:id="rId29"/>
    <p:sldId id="300" r:id="rId30"/>
    <p:sldId id="279" r:id="rId31"/>
    <p:sldId id="280" r:id="rId32"/>
    <p:sldId id="295" r:id="rId33"/>
    <p:sldId id="299" r:id="rId34"/>
    <p:sldId id="286" r:id="rId35"/>
    <p:sldId id="301" r:id="rId36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F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47ECD8-0397-45CE-8BBE-43BB27BA9B19}" v="443" dt="2023-03-23T11:16:08.1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9" autoAdjust="0"/>
    <p:restoredTop sz="94660"/>
  </p:normalViewPr>
  <p:slideViewPr>
    <p:cSldViewPr snapToGrid="0">
      <p:cViewPr varScale="1">
        <p:scale>
          <a:sx n="85" d="100"/>
          <a:sy n="85" d="100"/>
        </p:scale>
        <p:origin x="33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Oosterhoff-van Deel, E.D. (Elza)" userId="93b98479-5396-4def-a310-2091523f3f9c" providerId="ADAL" clId="{0247ECD8-0397-45CE-8BBE-43BB27BA9B19}"/>
    <pc:docChg chg="undo custSel addSld delSld modSld sldOrd">
      <pc:chgData name="Oosterhoff-van Deel, E.D. (Elza)" userId="93b98479-5396-4def-a310-2091523f3f9c" providerId="ADAL" clId="{0247ECD8-0397-45CE-8BBE-43BB27BA9B19}" dt="2023-03-23T15:29:27.439" v="4445" actId="20577"/>
      <pc:docMkLst>
        <pc:docMk/>
      </pc:docMkLst>
      <pc:sldChg chg="addSp delSp modSp mod setBg delDesignElem">
        <pc:chgData name="Oosterhoff-van Deel, E.D. (Elza)" userId="93b98479-5396-4def-a310-2091523f3f9c" providerId="ADAL" clId="{0247ECD8-0397-45CE-8BBE-43BB27BA9B19}" dt="2023-03-16T21:43:44.566" v="1544"/>
        <pc:sldMkLst>
          <pc:docMk/>
          <pc:sldMk cId="3032738303" sldId="256"/>
        </pc:sldMkLst>
        <pc:spChg chg="mod">
          <ac:chgData name="Oosterhoff-van Deel, E.D. (Elza)" userId="93b98479-5396-4def-a310-2091523f3f9c" providerId="ADAL" clId="{0247ECD8-0397-45CE-8BBE-43BB27BA9B19}" dt="2023-03-16T21:40:26.106" v="1533" actId="26606"/>
          <ac:spMkLst>
            <pc:docMk/>
            <pc:sldMk cId="3032738303" sldId="256"/>
            <ac:spMk id="2" creationId="{14F307B9-33C5-D924-D4FC-6D668289F909}"/>
          </ac:spMkLst>
        </pc:spChg>
        <pc:spChg chg="mod">
          <ac:chgData name="Oosterhoff-van Deel, E.D. (Elza)" userId="93b98479-5396-4def-a310-2091523f3f9c" providerId="ADAL" clId="{0247ECD8-0397-45CE-8BBE-43BB27BA9B19}" dt="2023-03-16T21:40:26.106" v="1533" actId="26606"/>
          <ac:spMkLst>
            <pc:docMk/>
            <pc:sldMk cId="3032738303" sldId="256"/>
            <ac:spMk id="3" creationId="{67EE5EAA-9C52-4923-3CF0-97D37B827A4F}"/>
          </ac:spMkLst>
        </pc:spChg>
        <pc:spChg chg="add del">
          <ac:chgData name="Oosterhoff-van Deel, E.D. (Elza)" userId="93b98479-5396-4def-a310-2091523f3f9c" providerId="ADAL" clId="{0247ECD8-0397-45CE-8BBE-43BB27BA9B19}" dt="2023-03-16T21:43:44.566" v="1544"/>
          <ac:spMkLst>
            <pc:docMk/>
            <pc:sldMk cId="3032738303" sldId="256"/>
            <ac:spMk id="11" creationId="{19D32F93-50AC-4C46-A5DB-291C60DDB7BD}"/>
          </ac:spMkLst>
        </pc:spChg>
        <pc:spChg chg="add del">
          <ac:chgData name="Oosterhoff-van Deel, E.D. (Elza)" userId="93b98479-5396-4def-a310-2091523f3f9c" providerId="ADAL" clId="{0247ECD8-0397-45CE-8BBE-43BB27BA9B19}" dt="2023-03-16T21:43:44.566" v="1544"/>
          <ac:spMkLst>
            <pc:docMk/>
            <pc:sldMk cId="3032738303" sldId="256"/>
            <ac:spMk id="13" creationId="{827DC2C4-B485-428A-BF4A-472D2967F47F}"/>
          </ac:spMkLst>
        </pc:spChg>
        <pc:spChg chg="add del">
          <ac:chgData name="Oosterhoff-van Deel, E.D. (Elza)" userId="93b98479-5396-4def-a310-2091523f3f9c" providerId="ADAL" clId="{0247ECD8-0397-45CE-8BBE-43BB27BA9B19}" dt="2023-03-16T21:43:44.566" v="1544"/>
          <ac:spMkLst>
            <pc:docMk/>
            <pc:sldMk cId="3032738303" sldId="256"/>
            <ac:spMk id="15" creationId="{EE04B5EB-F158-4507-90DD-BD23620C7CC9}"/>
          </ac:spMkLst>
        </pc:spChg>
        <pc:picChg chg="del">
          <ac:chgData name="Oosterhoff-van Deel, E.D. (Elza)" userId="93b98479-5396-4def-a310-2091523f3f9c" providerId="ADAL" clId="{0247ECD8-0397-45CE-8BBE-43BB27BA9B19}" dt="2023-03-16T20:24:26.278" v="1058" actId="478"/>
          <ac:picMkLst>
            <pc:docMk/>
            <pc:sldMk cId="3032738303" sldId="256"/>
            <ac:picMk id="4" creationId="{B6D85B5D-9D43-2551-C47A-8A391E0B788D}"/>
          </ac:picMkLst>
        </pc:picChg>
        <pc:picChg chg="add mod ord">
          <ac:chgData name="Oosterhoff-van Deel, E.D. (Elza)" userId="93b98479-5396-4def-a310-2091523f3f9c" providerId="ADAL" clId="{0247ECD8-0397-45CE-8BBE-43BB27BA9B19}" dt="2023-03-16T21:40:33.343" v="1534" actId="14100"/>
          <ac:picMkLst>
            <pc:docMk/>
            <pc:sldMk cId="3032738303" sldId="256"/>
            <ac:picMk id="6" creationId="{CC897CC3-017C-406E-646F-7B82C44CB1FA}"/>
          </ac:picMkLst>
        </pc:picChg>
        <pc:picChg chg="del">
          <ac:chgData name="Oosterhoff-van Deel, E.D. (Elza)" userId="93b98479-5396-4def-a310-2091523f3f9c" providerId="ADAL" clId="{0247ECD8-0397-45CE-8BBE-43BB27BA9B19}" dt="2023-03-16T20:24:28.432" v="1059" actId="478"/>
          <ac:picMkLst>
            <pc:docMk/>
            <pc:sldMk cId="3032738303" sldId="256"/>
            <ac:picMk id="1026" creationId="{B0D091A3-E4D5-56FA-FFE4-01400565D090}"/>
          </ac:picMkLst>
        </pc:picChg>
      </pc:sldChg>
      <pc:sldChg chg="modSp del mod">
        <pc:chgData name="Oosterhoff-van Deel, E.D. (Elza)" userId="93b98479-5396-4def-a310-2091523f3f9c" providerId="ADAL" clId="{0247ECD8-0397-45CE-8BBE-43BB27BA9B19}" dt="2023-03-16T20:36:15.385" v="1154" actId="47"/>
        <pc:sldMkLst>
          <pc:docMk/>
          <pc:sldMk cId="646186241" sldId="257"/>
        </pc:sldMkLst>
        <pc:spChg chg="mod">
          <ac:chgData name="Oosterhoff-van Deel, E.D. (Elza)" userId="93b98479-5396-4def-a310-2091523f3f9c" providerId="ADAL" clId="{0247ECD8-0397-45CE-8BBE-43BB27BA9B19}" dt="2023-03-16T20:36:07.249" v="1150" actId="21"/>
          <ac:spMkLst>
            <pc:docMk/>
            <pc:sldMk cId="646186241" sldId="257"/>
            <ac:spMk id="3" creationId="{490FF604-93B1-FF2A-2616-380308911E50}"/>
          </ac:spMkLst>
        </pc:spChg>
      </pc:sldChg>
      <pc:sldChg chg="delSp add setBg modAnim delDesignElem">
        <pc:chgData name="Oosterhoff-van Deel, E.D. (Elza)" userId="93b98479-5396-4def-a310-2091523f3f9c" providerId="ADAL" clId="{0247ECD8-0397-45CE-8BBE-43BB27BA9B19}" dt="2023-03-22T18:57:41.542" v="3685"/>
        <pc:sldMkLst>
          <pc:docMk/>
          <pc:sldMk cId="3303415863" sldId="257"/>
        </pc:sldMkLst>
        <pc:spChg chg="del">
          <ac:chgData name="Oosterhoff-van Deel, E.D. (Elza)" userId="93b98479-5396-4def-a310-2091523f3f9c" providerId="ADAL" clId="{0247ECD8-0397-45CE-8BBE-43BB27BA9B19}" dt="2023-03-22T16:58:26.957" v="3230"/>
          <ac:spMkLst>
            <pc:docMk/>
            <pc:sldMk cId="3303415863" sldId="257"/>
            <ac:spMk id="13" creationId="{06DA9DF9-31F7-4056-B42E-878CC92417B8}"/>
          </ac:spMkLst>
        </pc:spChg>
      </pc:sldChg>
      <pc:sldChg chg="addSp delSp modSp mod setBg modAnim">
        <pc:chgData name="Oosterhoff-van Deel, E.D. (Elza)" userId="93b98479-5396-4def-a310-2091523f3f9c" providerId="ADAL" clId="{0247ECD8-0397-45CE-8BBE-43BB27BA9B19}" dt="2023-03-20T19:54:45.811" v="1721"/>
        <pc:sldMkLst>
          <pc:docMk/>
          <pc:sldMk cId="52140219" sldId="258"/>
        </pc:sldMkLst>
        <pc:spChg chg="mod">
          <ac:chgData name="Oosterhoff-van Deel, E.D. (Elza)" userId="93b98479-5396-4def-a310-2091523f3f9c" providerId="ADAL" clId="{0247ECD8-0397-45CE-8BBE-43BB27BA9B19}" dt="2023-03-20T19:50:03.051" v="1675" actId="26606"/>
          <ac:spMkLst>
            <pc:docMk/>
            <pc:sldMk cId="52140219" sldId="258"/>
            <ac:spMk id="2" creationId="{7C6DBEE0-58A5-4CE8-C84C-F2E76918805A}"/>
          </ac:spMkLst>
        </pc:spChg>
        <pc:spChg chg="del mod">
          <ac:chgData name="Oosterhoff-van Deel, E.D. (Elza)" userId="93b98479-5396-4def-a310-2091523f3f9c" providerId="ADAL" clId="{0247ECD8-0397-45CE-8BBE-43BB27BA9B19}" dt="2023-03-20T19:42:31.393" v="1588" actId="478"/>
          <ac:spMkLst>
            <pc:docMk/>
            <pc:sldMk cId="52140219" sldId="258"/>
            <ac:spMk id="3" creationId="{0E9A0A77-DDE8-B096-ADFD-E322BDD19C34}"/>
          </ac:spMkLst>
        </pc:spChg>
        <pc:spChg chg="add del mod">
          <ac:chgData name="Oosterhoff-van Deel, E.D. (Elza)" userId="93b98479-5396-4def-a310-2091523f3f9c" providerId="ADAL" clId="{0247ECD8-0397-45CE-8BBE-43BB27BA9B19}" dt="2023-03-20T19:42:33.118" v="1589" actId="478"/>
          <ac:spMkLst>
            <pc:docMk/>
            <pc:sldMk cId="52140219" sldId="258"/>
            <ac:spMk id="5" creationId="{DF163DC8-F215-E183-9E0E-006F85DA686C}"/>
          </ac:spMkLst>
        </pc:spChg>
        <pc:spChg chg="add mod">
          <ac:chgData name="Oosterhoff-van Deel, E.D. (Elza)" userId="93b98479-5396-4def-a310-2091523f3f9c" providerId="ADAL" clId="{0247ECD8-0397-45CE-8BBE-43BB27BA9B19}" dt="2023-03-20T19:52:02.128" v="1684" actId="1076"/>
          <ac:spMkLst>
            <pc:docMk/>
            <pc:sldMk cId="52140219" sldId="258"/>
            <ac:spMk id="14" creationId="{3BB421B6-C809-0CAD-4CE9-546F70D7A4B2}"/>
          </ac:spMkLst>
        </pc:spChg>
        <pc:spChg chg="add mod">
          <ac:chgData name="Oosterhoff-van Deel, E.D. (Elza)" userId="93b98479-5396-4def-a310-2091523f3f9c" providerId="ADAL" clId="{0247ECD8-0397-45CE-8BBE-43BB27BA9B19}" dt="2023-03-20T19:52:36.143" v="1695" actId="6549"/>
          <ac:spMkLst>
            <pc:docMk/>
            <pc:sldMk cId="52140219" sldId="258"/>
            <ac:spMk id="15" creationId="{AA9FADC7-5AB7-173F-5DB4-5D8510E9540E}"/>
          </ac:spMkLst>
        </pc:spChg>
        <pc:spChg chg="add mod">
          <ac:chgData name="Oosterhoff-van Deel, E.D. (Elza)" userId="93b98479-5396-4def-a310-2091523f3f9c" providerId="ADAL" clId="{0247ECD8-0397-45CE-8BBE-43BB27BA9B19}" dt="2023-03-20T19:52:38.914" v="1697" actId="20577"/>
          <ac:spMkLst>
            <pc:docMk/>
            <pc:sldMk cId="52140219" sldId="258"/>
            <ac:spMk id="16" creationId="{B960DBBF-8DE8-323D-73F6-E3BC2BB4EFF2}"/>
          </ac:spMkLst>
        </pc:spChg>
        <pc:spChg chg="add del mod">
          <ac:chgData name="Oosterhoff-van Deel, E.D. (Elza)" userId="93b98479-5396-4def-a310-2091523f3f9c" providerId="ADAL" clId="{0247ECD8-0397-45CE-8BBE-43BB27BA9B19}" dt="2023-03-20T19:52:33.402" v="1693" actId="478"/>
          <ac:spMkLst>
            <pc:docMk/>
            <pc:sldMk cId="52140219" sldId="258"/>
            <ac:spMk id="17" creationId="{AFFEF67B-C6EC-E7B1-2F43-25E859F3BD8F}"/>
          </ac:spMkLst>
        </pc:spChg>
        <pc:spChg chg="add del">
          <ac:chgData name="Oosterhoff-van Deel, E.D. (Elza)" userId="93b98479-5396-4def-a310-2091523f3f9c" providerId="ADAL" clId="{0247ECD8-0397-45CE-8BBE-43BB27BA9B19}" dt="2023-03-20T19:50:03.051" v="1675" actId="26606"/>
          <ac:spMkLst>
            <pc:docMk/>
            <pc:sldMk cId="52140219" sldId="258"/>
            <ac:spMk id="18" creationId="{72018E1B-E0B9-4440-AFF3-4112E50A2763}"/>
          </ac:spMkLst>
        </pc:spChg>
        <pc:spChg chg="add mod">
          <ac:chgData name="Oosterhoff-van Deel, E.D. (Elza)" userId="93b98479-5396-4def-a310-2091523f3f9c" providerId="ADAL" clId="{0247ECD8-0397-45CE-8BBE-43BB27BA9B19}" dt="2023-03-20T19:52:43.152" v="1699" actId="20577"/>
          <ac:spMkLst>
            <pc:docMk/>
            <pc:sldMk cId="52140219" sldId="258"/>
            <ac:spMk id="19" creationId="{6C947EF3-D706-49B0-8EC5-208A859997F8}"/>
          </ac:spMkLst>
        </pc:spChg>
        <pc:picChg chg="add mod ord modCrop">
          <ac:chgData name="Oosterhoff-van Deel, E.D. (Elza)" userId="93b98479-5396-4def-a310-2091523f3f9c" providerId="ADAL" clId="{0247ECD8-0397-45CE-8BBE-43BB27BA9B19}" dt="2023-03-20T19:50:19.181" v="1676" actId="732"/>
          <ac:picMkLst>
            <pc:docMk/>
            <pc:sldMk cId="52140219" sldId="258"/>
            <ac:picMk id="7" creationId="{F6C33B16-9D12-2D53-CD93-331E83FF1FB2}"/>
          </ac:picMkLst>
        </pc:picChg>
        <pc:picChg chg="add mod ord modCrop">
          <ac:chgData name="Oosterhoff-van Deel, E.D. (Elza)" userId="93b98479-5396-4def-a310-2091523f3f9c" providerId="ADAL" clId="{0247ECD8-0397-45CE-8BBE-43BB27BA9B19}" dt="2023-03-20T19:50:03.051" v="1675" actId="26606"/>
          <ac:picMkLst>
            <pc:docMk/>
            <pc:sldMk cId="52140219" sldId="258"/>
            <ac:picMk id="9" creationId="{08C93BA1-1BD7-EA39-76E3-C51A82DAB1FB}"/>
          </ac:picMkLst>
        </pc:picChg>
        <pc:picChg chg="add mod modCrop">
          <ac:chgData name="Oosterhoff-van Deel, E.D. (Elza)" userId="93b98479-5396-4def-a310-2091523f3f9c" providerId="ADAL" clId="{0247ECD8-0397-45CE-8BBE-43BB27BA9B19}" dt="2023-03-20T19:50:03.051" v="1675" actId="26606"/>
          <ac:picMkLst>
            <pc:docMk/>
            <pc:sldMk cId="52140219" sldId="258"/>
            <ac:picMk id="11" creationId="{DF608163-950C-8661-2EC4-7546F34BE2B9}"/>
          </ac:picMkLst>
        </pc:picChg>
        <pc:picChg chg="add mod modCrop">
          <ac:chgData name="Oosterhoff-van Deel, E.D. (Elza)" userId="93b98479-5396-4def-a310-2091523f3f9c" providerId="ADAL" clId="{0247ECD8-0397-45CE-8BBE-43BB27BA9B19}" dt="2023-03-20T19:50:03.051" v="1675" actId="26606"/>
          <ac:picMkLst>
            <pc:docMk/>
            <pc:sldMk cId="52140219" sldId="258"/>
            <ac:picMk id="13" creationId="{1A64B8D3-71D8-8B72-1FEE-F1C91C2B5805}"/>
          </ac:picMkLst>
        </pc:picChg>
      </pc:sldChg>
      <pc:sldChg chg="addSp delSp modSp mod setBg modAnim">
        <pc:chgData name="Oosterhoff-van Deel, E.D. (Elza)" userId="93b98479-5396-4def-a310-2091523f3f9c" providerId="ADAL" clId="{0247ECD8-0397-45CE-8BBE-43BB27BA9B19}" dt="2023-03-22T15:22:33.276" v="2195"/>
        <pc:sldMkLst>
          <pc:docMk/>
          <pc:sldMk cId="3386320002" sldId="259"/>
        </pc:sldMkLst>
        <pc:spChg chg="mod">
          <ac:chgData name="Oosterhoff-van Deel, E.D. (Elza)" userId="93b98479-5396-4def-a310-2091523f3f9c" providerId="ADAL" clId="{0247ECD8-0397-45CE-8BBE-43BB27BA9B19}" dt="2023-03-20T20:09:20.999" v="1794" actId="1035"/>
          <ac:spMkLst>
            <pc:docMk/>
            <pc:sldMk cId="3386320002" sldId="259"/>
            <ac:spMk id="2" creationId="{C424197C-9206-99D3-C30E-A0F2DE6BEB2F}"/>
          </ac:spMkLst>
        </pc:spChg>
        <pc:spChg chg="del mod ord">
          <ac:chgData name="Oosterhoff-van Deel, E.D. (Elza)" userId="93b98479-5396-4def-a310-2091523f3f9c" providerId="ADAL" clId="{0247ECD8-0397-45CE-8BBE-43BB27BA9B19}" dt="2023-03-20T20:08:58.303" v="1782" actId="478"/>
          <ac:spMkLst>
            <pc:docMk/>
            <pc:sldMk cId="3386320002" sldId="259"/>
            <ac:spMk id="3" creationId="{E2F91F25-AFEC-46F4-C324-9989BDE5BD66}"/>
          </ac:spMkLst>
        </pc:spChg>
        <pc:spChg chg="add del mod">
          <ac:chgData name="Oosterhoff-van Deel, E.D. (Elza)" userId="93b98479-5396-4def-a310-2091523f3f9c" providerId="ADAL" clId="{0247ECD8-0397-45CE-8BBE-43BB27BA9B19}" dt="2023-03-20T20:09:11.133" v="1784" actId="478"/>
          <ac:spMkLst>
            <pc:docMk/>
            <pc:sldMk cId="3386320002" sldId="259"/>
            <ac:spMk id="5" creationId="{D7ADF7B1-4797-0A4D-59DC-8AB4481162B5}"/>
          </ac:spMkLst>
        </pc:spChg>
        <pc:spChg chg="add mod">
          <ac:chgData name="Oosterhoff-van Deel, E.D. (Elza)" userId="93b98479-5396-4def-a310-2091523f3f9c" providerId="ADAL" clId="{0247ECD8-0397-45CE-8BBE-43BB27BA9B19}" dt="2023-03-20T20:09:06.387" v="1783"/>
          <ac:spMkLst>
            <pc:docMk/>
            <pc:sldMk cId="3386320002" sldId="259"/>
            <ac:spMk id="6" creationId="{C7366858-22CC-9FD4-8A5C-FA8637EEE428}"/>
          </ac:spMkLst>
        </pc:spChg>
        <pc:spChg chg="add del">
          <ac:chgData name="Oosterhoff-van Deel, E.D. (Elza)" userId="93b98479-5396-4def-a310-2091523f3f9c" providerId="ADAL" clId="{0247ECD8-0397-45CE-8BBE-43BB27BA9B19}" dt="2023-03-20T20:08:44.149" v="1780" actId="26606"/>
          <ac:spMkLst>
            <pc:docMk/>
            <pc:sldMk cId="3386320002" sldId="259"/>
            <ac:spMk id="2055" creationId="{79BB35BC-D5C2-4C8B-A22A-A71E6191913B}"/>
          </ac:spMkLst>
        </pc:spChg>
        <pc:spChg chg="add">
          <ac:chgData name="Oosterhoff-van Deel, E.D. (Elza)" userId="93b98479-5396-4def-a310-2091523f3f9c" providerId="ADAL" clId="{0247ECD8-0397-45CE-8BBE-43BB27BA9B19}" dt="2023-03-20T20:08:44.149" v="1780" actId="26606"/>
          <ac:spMkLst>
            <pc:docMk/>
            <pc:sldMk cId="3386320002" sldId="259"/>
            <ac:spMk id="2060" creationId="{D009D6D5-DAC2-4A8B-A17A-E206B9012D09}"/>
          </ac:spMkLst>
        </pc:spChg>
        <pc:picChg chg="add mod ord">
          <ac:chgData name="Oosterhoff-van Deel, E.D. (Elza)" userId="93b98479-5396-4def-a310-2091523f3f9c" providerId="ADAL" clId="{0247ECD8-0397-45CE-8BBE-43BB27BA9B19}" dt="2023-03-20T20:08:44.149" v="1780" actId="26606"/>
          <ac:picMkLst>
            <pc:docMk/>
            <pc:sldMk cId="3386320002" sldId="259"/>
            <ac:picMk id="2050" creationId="{4E9884B9-F762-94AB-4EA3-01F527683019}"/>
          </ac:picMkLst>
        </pc:picChg>
      </pc:sldChg>
      <pc:sldChg chg="modSp mod">
        <pc:chgData name="Oosterhoff-van Deel, E.D. (Elza)" userId="93b98479-5396-4def-a310-2091523f3f9c" providerId="ADAL" clId="{0247ECD8-0397-45CE-8BBE-43BB27BA9B19}" dt="2023-03-22T15:23:01.793" v="2197" actId="20577"/>
        <pc:sldMkLst>
          <pc:docMk/>
          <pc:sldMk cId="2916943601" sldId="260"/>
        </pc:sldMkLst>
        <pc:spChg chg="mod">
          <ac:chgData name="Oosterhoff-van Deel, E.D. (Elza)" userId="93b98479-5396-4def-a310-2091523f3f9c" providerId="ADAL" clId="{0247ECD8-0397-45CE-8BBE-43BB27BA9B19}" dt="2023-03-16T21:43:44.566" v="1544"/>
          <ac:spMkLst>
            <pc:docMk/>
            <pc:sldMk cId="2916943601" sldId="260"/>
            <ac:spMk id="2" creationId="{9B17601D-98FF-2F1C-A982-EC8DDB176D52}"/>
          </ac:spMkLst>
        </pc:spChg>
        <pc:spChg chg="mod">
          <ac:chgData name="Oosterhoff-van Deel, E.D. (Elza)" userId="93b98479-5396-4def-a310-2091523f3f9c" providerId="ADAL" clId="{0247ECD8-0397-45CE-8BBE-43BB27BA9B19}" dt="2023-03-22T15:23:01.793" v="2197" actId="20577"/>
          <ac:spMkLst>
            <pc:docMk/>
            <pc:sldMk cId="2916943601" sldId="260"/>
            <ac:spMk id="5" creationId="{AEDD1B8C-89FC-EF3B-5C1A-A29FD2E29EE1}"/>
          </ac:spMkLst>
        </pc:spChg>
      </pc:sldChg>
      <pc:sldChg chg="addSp modSp mod modAnim">
        <pc:chgData name="Oosterhoff-van Deel, E.D. (Elza)" userId="93b98479-5396-4def-a310-2091523f3f9c" providerId="ADAL" clId="{0247ECD8-0397-45CE-8BBE-43BB27BA9B19}" dt="2023-03-23T07:10:55.873" v="3760"/>
        <pc:sldMkLst>
          <pc:docMk/>
          <pc:sldMk cId="4107065962" sldId="261"/>
        </pc:sldMkLst>
        <pc:spChg chg="mod">
          <ac:chgData name="Oosterhoff-van Deel, E.D. (Elza)" userId="93b98479-5396-4def-a310-2091523f3f9c" providerId="ADAL" clId="{0247ECD8-0397-45CE-8BBE-43BB27BA9B19}" dt="2023-03-22T15:20:06.752" v="2180" actId="20577"/>
          <ac:spMkLst>
            <pc:docMk/>
            <pc:sldMk cId="4107065962" sldId="261"/>
            <ac:spMk id="2" creationId="{7C6DBEE0-58A5-4CE8-C84C-F2E76918805A}"/>
          </ac:spMkLst>
        </pc:spChg>
        <pc:spChg chg="mod">
          <ac:chgData name="Oosterhoff-van Deel, E.D. (Elza)" userId="93b98479-5396-4def-a310-2091523f3f9c" providerId="ADAL" clId="{0247ECD8-0397-45CE-8BBE-43BB27BA9B19}" dt="2023-03-22T19:06:55.404" v="3742" actId="20577"/>
          <ac:spMkLst>
            <pc:docMk/>
            <pc:sldMk cId="4107065962" sldId="261"/>
            <ac:spMk id="3" creationId="{0E9A0A77-DDE8-B096-ADFD-E322BDD19C34}"/>
          </ac:spMkLst>
        </pc:spChg>
        <pc:spChg chg="add mod">
          <ac:chgData name="Oosterhoff-van Deel, E.D. (Elza)" userId="93b98479-5396-4def-a310-2091523f3f9c" providerId="ADAL" clId="{0247ECD8-0397-45CE-8BBE-43BB27BA9B19}" dt="2023-03-20T20:02:29.659" v="1767" actId="1076"/>
          <ac:spMkLst>
            <pc:docMk/>
            <pc:sldMk cId="4107065962" sldId="261"/>
            <ac:spMk id="4" creationId="{10F1A332-32C6-AD73-F58F-8619382FAE3E}"/>
          </ac:spMkLst>
        </pc:spChg>
        <pc:spChg chg="add mod">
          <ac:chgData name="Oosterhoff-van Deel, E.D. (Elza)" userId="93b98479-5396-4def-a310-2091523f3f9c" providerId="ADAL" clId="{0247ECD8-0397-45CE-8BBE-43BB27BA9B19}" dt="2023-03-20T20:02:37.863" v="1769" actId="1076"/>
          <ac:spMkLst>
            <pc:docMk/>
            <pc:sldMk cId="4107065962" sldId="261"/>
            <ac:spMk id="8" creationId="{7725CC9B-2472-E14B-5BAE-F2EFC97972D2}"/>
          </ac:spMkLst>
        </pc:spChg>
        <pc:spChg chg="add mod">
          <ac:chgData name="Oosterhoff-van Deel, E.D. (Elza)" userId="93b98479-5396-4def-a310-2091523f3f9c" providerId="ADAL" clId="{0247ECD8-0397-45CE-8BBE-43BB27BA9B19}" dt="2023-03-20T20:03:11.143" v="1776" actId="1076"/>
          <ac:spMkLst>
            <pc:docMk/>
            <pc:sldMk cId="4107065962" sldId="261"/>
            <ac:spMk id="10" creationId="{A52C784C-A4EC-4E64-68E4-F3690DF44479}"/>
          </ac:spMkLst>
        </pc:spChg>
        <pc:picChg chg="add mod">
          <ac:chgData name="Oosterhoff-van Deel, E.D. (Elza)" userId="93b98479-5396-4def-a310-2091523f3f9c" providerId="ADAL" clId="{0247ECD8-0397-45CE-8BBE-43BB27BA9B19}" dt="2023-03-20T20:02:02.760" v="1760" actId="1076"/>
          <ac:picMkLst>
            <pc:docMk/>
            <pc:sldMk cId="4107065962" sldId="261"/>
            <ac:picMk id="6" creationId="{04193C80-08C0-BFC8-AF7E-B1AC177955B1}"/>
          </ac:picMkLst>
        </pc:picChg>
        <pc:picChg chg="add mod">
          <ac:chgData name="Oosterhoff-van Deel, E.D. (Elza)" userId="93b98479-5396-4def-a310-2091523f3f9c" providerId="ADAL" clId="{0247ECD8-0397-45CE-8BBE-43BB27BA9B19}" dt="2023-03-20T20:02:04.946" v="1761" actId="1076"/>
          <ac:picMkLst>
            <pc:docMk/>
            <pc:sldMk cId="4107065962" sldId="261"/>
            <ac:picMk id="1026" creationId="{48F3CDBA-EAED-9390-2228-0CA733048C8E}"/>
          </ac:picMkLst>
        </pc:picChg>
      </pc:sldChg>
      <pc:sldChg chg="add del">
        <pc:chgData name="Oosterhoff-van Deel, E.D. (Elza)" userId="93b98479-5396-4def-a310-2091523f3f9c" providerId="ADAL" clId="{0247ECD8-0397-45CE-8BBE-43BB27BA9B19}" dt="2023-03-22T15:27:03.869" v="2212" actId="47"/>
        <pc:sldMkLst>
          <pc:docMk/>
          <pc:sldMk cId="169397906" sldId="262"/>
        </pc:sldMkLst>
      </pc:sldChg>
      <pc:sldChg chg="modSp del mod">
        <pc:chgData name="Oosterhoff-van Deel, E.D. (Elza)" userId="93b98479-5396-4def-a310-2091523f3f9c" providerId="ADAL" clId="{0247ECD8-0397-45CE-8BBE-43BB27BA9B19}" dt="2023-03-16T21:35:34.756" v="1409" actId="47"/>
        <pc:sldMkLst>
          <pc:docMk/>
          <pc:sldMk cId="2890096396" sldId="262"/>
        </pc:sldMkLst>
        <pc:spChg chg="mod">
          <ac:chgData name="Oosterhoff-van Deel, E.D. (Elza)" userId="93b98479-5396-4def-a310-2091523f3f9c" providerId="ADAL" clId="{0247ECD8-0397-45CE-8BBE-43BB27BA9B19}" dt="2023-03-16T20:21:09.475" v="1018" actId="20577"/>
          <ac:spMkLst>
            <pc:docMk/>
            <pc:sldMk cId="2890096396" sldId="262"/>
            <ac:spMk id="2" creationId="{32F6C4A6-FABC-38E8-4EE4-42754ED65822}"/>
          </ac:spMkLst>
        </pc:spChg>
      </pc:sldChg>
      <pc:sldChg chg="modSp mod">
        <pc:chgData name="Oosterhoff-van Deel, E.D. (Elza)" userId="93b98479-5396-4def-a310-2091523f3f9c" providerId="ADAL" clId="{0247ECD8-0397-45CE-8BBE-43BB27BA9B19}" dt="2023-03-16T21:43:44.566" v="1544"/>
        <pc:sldMkLst>
          <pc:docMk/>
          <pc:sldMk cId="1728232027" sldId="263"/>
        </pc:sldMkLst>
        <pc:spChg chg="mod">
          <ac:chgData name="Oosterhoff-van Deel, E.D. (Elza)" userId="93b98479-5396-4def-a310-2091523f3f9c" providerId="ADAL" clId="{0247ECD8-0397-45CE-8BBE-43BB27BA9B19}" dt="2023-03-16T21:43:44.566" v="1544"/>
          <ac:spMkLst>
            <pc:docMk/>
            <pc:sldMk cId="1728232027" sldId="263"/>
            <ac:spMk id="2" creationId="{D6CF16DE-F16F-DDD4-87EF-F19311B2677D}"/>
          </ac:spMkLst>
        </pc:spChg>
        <pc:spChg chg="mod">
          <ac:chgData name="Oosterhoff-van Deel, E.D. (Elza)" userId="93b98479-5396-4def-a310-2091523f3f9c" providerId="ADAL" clId="{0247ECD8-0397-45CE-8BBE-43BB27BA9B19}" dt="2023-03-16T21:43:44.566" v="1544"/>
          <ac:spMkLst>
            <pc:docMk/>
            <pc:sldMk cId="1728232027" sldId="263"/>
            <ac:spMk id="3" creationId="{459B2D15-9AB2-8A2A-0B01-A3FD0B1EC778}"/>
          </ac:spMkLst>
        </pc:spChg>
      </pc:sldChg>
      <pc:sldChg chg="modSp del mod">
        <pc:chgData name="Oosterhoff-van Deel, E.D. (Elza)" userId="93b98479-5396-4def-a310-2091523f3f9c" providerId="ADAL" clId="{0247ECD8-0397-45CE-8BBE-43BB27BA9B19}" dt="2023-03-16T20:43:08.522" v="1265" actId="47"/>
        <pc:sldMkLst>
          <pc:docMk/>
          <pc:sldMk cId="999016803" sldId="264"/>
        </pc:sldMkLst>
        <pc:spChg chg="mod">
          <ac:chgData name="Oosterhoff-van Deel, E.D. (Elza)" userId="93b98479-5396-4def-a310-2091523f3f9c" providerId="ADAL" clId="{0247ECD8-0397-45CE-8BBE-43BB27BA9B19}" dt="2023-01-16T12:21:51.223" v="101" actId="20577"/>
          <ac:spMkLst>
            <pc:docMk/>
            <pc:sldMk cId="999016803" sldId="264"/>
            <ac:spMk id="3" creationId="{07AA558A-C18C-91C8-92A9-A79C7C8940EA}"/>
          </ac:spMkLst>
        </pc:spChg>
      </pc:sldChg>
      <pc:sldChg chg="modSp del mod">
        <pc:chgData name="Oosterhoff-van Deel, E.D. (Elza)" userId="93b98479-5396-4def-a310-2091523f3f9c" providerId="ADAL" clId="{0247ECD8-0397-45CE-8BBE-43BB27BA9B19}" dt="2023-03-16T20:23:59.447" v="1028" actId="47"/>
        <pc:sldMkLst>
          <pc:docMk/>
          <pc:sldMk cId="1872060078" sldId="265"/>
        </pc:sldMkLst>
        <pc:spChg chg="mod">
          <ac:chgData name="Oosterhoff-van Deel, E.D. (Elza)" userId="93b98479-5396-4def-a310-2091523f3f9c" providerId="ADAL" clId="{0247ECD8-0397-45CE-8BBE-43BB27BA9B19}" dt="2023-01-16T07:47:58.234" v="2" actId="20577"/>
          <ac:spMkLst>
            <pc:docMk/>
            <pc:sldMk cId="1872060078" sldId="265"/>
            <ac:spMk id="3" creationId="{48E32108-636D-9457-755C-9D64C8155EB7}"/>
          </ac:spMkLst>
        </pc:spChg>
      </pc:sldChg>
      <pc:sldChg chg="addSp delSp modSp mod modAnim">
        <pc:chgData name="Oosterhoff-van Deel, E.D. (Elza)" userId="93b98479-5396-4def-a310-2091523f3f9c" providerId="ADAL" clId="{0247ECD8-0397-45CE-8BBE-43BB27BA9B19}" dt="2023-03-23T10:29:35.462" v="4127"/>
        <pc:sldMkLst>
          <pc:docMk/>
          <pc:sldMk cId="854409530" sldId="266"/>
        </pc:sldMkLst>
        <pc:spChg chg="mod">
          <ac:chgData name="Oosterhoff-van Deel, E.D. (Elza)" userId="93b98479-5396-4def-a310-2091523f3f9c" providerId="ADAL" clId="{0247ECD8-0397-45CE-8BBE-43BB27BA9B19}" dt="2023-03-22T15:36:33.143" v="2240" actId="14100"/>
          <ac:spMkLst>
            <pc:docMk/>
            <pc:sldMk cId="854409530" sldId="266"/>
            <ac:spMk id="2" creationId="{877DC78D-B775-265F-DA63-D2073F22AF13}"/>
          </ac:spMkLst>
        </pc:spChg>
        <pc:spChg chg="del mod">
          <ac:chgData name="Oosterhoff-van Deel, E.D. (Elza)" userId="93b98479-5396-4def-a310-2091523f3f9c" providerId="ADAL" clId="{0247ECD8-0397-45CE-8BBE-43BB27BA9B19}" dt="2023-03-22T15:37:05.332" v="2246" actId="478"/>
          <ac:spMkLst>
            <pc:docMk/>
            <pc:sldMk cId="854409530" sldId="266"/>
            <ac:spMk id="3" creationId="{8836EA12-8F4F-3B33-197D-4B36261E1739}"/>
          </ac:spMkLst>
        </pc:spChg>
        <pc:spChg chg="add mod">
          <ac:chgData name="Oosterhoff-van Deel, E.D. (Elza)" userId="93b98479-5396-4def-a310-2091523f3f9c" providerId="ADAL" clId="{0247ECD8-0397-45CE-8BBE-43BB27BA9B19}" dt="2023-03-22T15:36:53.456" v="2244" actId="20577"/>
          <ac:spMkLst>
            <pc:docMk/>
            <pc:sldMk cId="854409530" sldId="266"/>
            <ac:spMk id="5" creationId="{3D34360D-431B-FAF8-FA1F-A3191E201AC4}"/>
          </ac:spMkLst>
        </pc:spChg>
        <pc:spChg chg="add del mod">
          <ac:chgData name="Oosterhoff-van Deel, E.D. (Elza)" userId="93b98479-5396-4def-a310-2091523f3f9c" providerId="ADAL" clId="{0247ECD8-0397-45CE-8BBE-43BB27BA9B19}" dt="2023-03-22T16:33:35.684" v="2807" actId="478"/>
          <ac:spMkLst>
            <pc:docMk/>
            <pc:sldMk cId="854409530" sldId="266"/>
            <ac:spMk id="7" creationId="{B0EAD04A-42BF-2594-3041-3261FEF1713D}"/>
          </ac:spMkLst>
        </pc:spChg>
        <pc:spChg chg="add mod">
          <ac:chgData name="Oosterhoff-van Deel, E.D. (Elza)" userId="93b98479-5396-4def-a310-2091523f3f9c" providerId="ADAL" clId="{0247ECD8-0397-45CE-8BBE-43BB27BA9B19}" dt="2023-03-22T16:36:23.695" v="2889" actId="1076"/>
          <ac:spMkLst>
            <pc:docMk/>
            <pc:sldMk cId="854409530" sldId="266"/>
            <ac:spMk id="8" creationId="{31EB7CC4-F56A-F161-1794-582A7FBDC50B}"/>
          </ac:spMkLst>
        </pc:spChg>
        <pc:spChg chg="add mod">
          <ac:chgData name="Oosterhoff-van Deel, E.D. (Elza)" userId="93b98479-5396-4def-a310-2091523f3f9c" providerId="ADAL" clId="{0247ECD8-0397-45CE-8BBE-43BB27BA9B19}" dt="2023-03-22T16:37:20.822" v="2896" actId="1076"/>
          <ac:spMkLst>
            <pc:docMk/>
            <pc:sldMk cId="854409530" sldId="266"/>
            <ac:spMk id="9" creationId="{186E098C-1B80-CF66-94DF-F2BC3A5930AE}"/>
          </ac:spMkLst>
        </pc:spChg>
        <pc:spChg chg="add mod">
          <ac:chgData name="Oosterhoff-van Deel, E.D. (Elza)" userId="93b98479-5396-4def-a310-2091523f3f9c" providerId="ADAL" clId="{0247ECD8-0397-45CE-8BBE-43BB27BA9B19}" dt="2023-03-22T16:35:14.222" v="2832" actId="1076"/>
          <ac:spMkLst>
            <pc:docMk/>
            <pc:sldMk cId="854409530" sldId="266"/>
            <ac:spMk id="10" creationId="{85125EAF-CCFB-0FED-CEC8-7658071E411D}"/>
          </ac:spMkLst>
        </pc:spChg>
        <pc:spChg chg="add del mod">
          <ac:chgData name="Oosterhoff-van Deel, E.D. (Elza)" userId="93b98479-5396-4def-a310-2091523f3f9c" providerId="ADAL" clId="{0247ECD8-0397-45CE-8BBE-43BB27BA9B19}" dt="2023-03-22T16:32:49.365" v="2710"/>
          <ac:spMkLst>
            <pc:docMk/>
            <pc:sldMk cId="854409530" sldId="266"/>
            <ac:spMk id="11" creationId="{99A42F88-A498-D5C5-E826-C734E4D7255A}"/>
          </ac:spMkLst>
        </pc:spChg>
        <pc:spChg chg="add mod">
          <ac:chgData name="Oosterhoff-van Deel, E.D. (Elza)" userId="93b98479-5396-4def-a310-2091523f3f9c" providerId="ADAL" clId="{0247ECD8-0397-45CE-8BBE-43BB27BA9B19}" dt="2023-03-22T16:34:40.395" v="2829" actId="1076"/>
          <ac:spMkLst>
            <pc:docMk/>
            <pc:sldMk cId="854409530" sldId="266"/>
            <ac:spMk id="12" creationId="{D1ADB2D2-DC8A-0C1E-BE32-D5D9DA5EC89A}"/>
          </ac:spMkLst>
        </pc:spChg>
        <pc:spChg chg="add mod">
          <ac:chgData name="Oosterhoff-van Deel, E.D. (Elza)" userId="93b98479-5396-4def-a310-2091523f3f9c" providerId="ADAL" clId="{0247ECD8-0397-45CE-8BBE-43BB27BA9B19}" dt="2023-03-22T16:35:41.497" v="2838" actId="1076"/>
          <ac:spMkLst>
            <pc:docMk/>
            <pc:sldMk cId="854409530" sldId="266"/>
            <ac:spMk id="13" creationId="{92305C68-AE0D-7E0A-EAD4-E9CCF0B6234D}"/>
          </ac:spMkLst>
        </pc:spChg>
        <pc:spChg chg="add mod">
          <ac:chgData name="Oosterhoff-van Deel, E.D. (Elza)" userId="93b98479-5396-4def-a310-2091523f3f9c" providerId="ADAL" clId="{0247ECD8-0397-45CE-8BBE-43BB27BA9B19}" dt="2023-03-22T16:36:16.322" v="2888" actId="1076"/>
          <ac:spMkLst>
            <pc:docMk/>
            <pc:sldMk cId="854409530" sldId="266"/>
            <ac:spMk id="14" creationId="{71E8D587-21CB-C4A0-52C4-1626B4940C1C}"/>
          </ac:spMkLst>
        </pc:spChg>
      </pc:sldChg>
      <pc:sldChg chg="addSp delSp modSp add mod modAnim">
        <pc:chgData name="Oosterhoff-van Deel, E.D. (Elza)" userId="93b98479-5396-4def-a310-2091523f3f9c" providerId="ADAL" clId="{0247ECD8-0397-45CE-8BBE-43BB27BA9B19}" dt="2023-03-23T10:25:56.810" v="4098"/>
        <pc:sldMkLst>
          <pc:docMk/>
          <pc:sldMk cId="45230107" sldId="267"/>
        </pc:sldMkLst>
        <pc:spChg chg="mod">
          <ac:chgData name="Oosterhoff-van Deel, E.D. (Elza)" userId="93b98479-5396-4def-a310-2091523f3f9c" providerId="ADAL" clId="{0247ECD8-0397-45CE-8BBE-43BB27BA9B19}" dt="2023-03-22T15:26:25.555" v="2207" actId="14100"/>
          <ac:spMkLst>
            <pc:docMk/>
            <pc:sldMk cId="45230107" sldId="267"/>
            <ac:spMk id="2" creationId="{1E6B2FC6-EC05-42F5-3528-3AFBC39B2307}"/>
          </ac:spMkLst>
        </pc:spChg>
        <pc:spChg chg="add mod">
          <ac:chgData name="Oosterhoff-van Deel, E.D. (Elza)" userId="93b98479-5396-4def-a310-2091523f3f9c" providerId="ADAL" clId="{0247ECD8-0397-45CE-8BBE-43BB27BA9B19}" dt="2023-03-22T15:26:36.751" v="2209" actId="14100"/>
          <ac:spMkLst>
            <pc:docMk/>
            <pc:sldMk cId="45230107" sldId="267"/>
            <ac:spMk id="7" creationId="{BF630DC6-B951-DA02-08B5-658F5DB9051D}"/>
          </ac:spMkLst>
        </pc:spChg>
        <pc:spChg chg="mod">
          <ac:chgData name="Oosterhoff-van Deel, E.D. (Elza)" userId="93b98479-5396-4def-a310-2091523f3f9c" providerId="ADAL" clId="{0247ECD8-0397-45CE-8BBE-43BB27BA9B19}" dt="2023-03-22T15:26:40.535" v="2210" actId="1076"/>
          <ac:spMkLst>
            <pc:docMk/>
            <pc:sldMk cId="45230107" sldId="267"/>
            <ac:spMk id="8" creationId="{59724515-5BC5-B3DC-2FE0-CEC63D25C56E}"/>
          </ac:spMkLst>
        </pc:spChg>
        <pc:spChg chg="add mod">
          <ac:chgData name="Oosterhoff-van Deel, E.D. (Elza)" userId="93b98479-5396-4def-a310-2091523f3f9c" providerId="ADAL" clId="{0247ECD8-0397-45CE-8BBE-43BB27BA9B19}" dt="2023-03-22T15:26:56.869" v="2211"/>
          <ac:spMkLst>
            <pc:docMk/>
            <pc:sldMk cId="45230107" sldId="267"/>
            <ac:spMk id="9" creationId="{1AEEC8FF-36BA-C261-F0A1-B9745149B694}"/>
          </ac:spMkLst>
        </pc:spChg>
        <pc:picChg chg="del">
          <ac:chgData name="Oosterhoff-van Deel, E.D. (Elza)" userId="93b98479-5396-4def-a310-2091523f3f9c" providerId="ADAL" clId="{0247ECD8-0397-45CE-8BBE-43BB27BA9B19}" dt="2023-03-22T15:25:55.171" v="2201" actId="478"/>
          <ac:picMkLst>
            <pc:docMk/>
            <pc:sldMk cId="45230107" sldId="267"/>
            <ac:picMk id="6" creationId="{5997C0F0-F829-9701-A6F9-5A6D3512D29A}"/>
          </ac:picMkLst>
        </pc:picChg>
      </pc:sldChg>
      <pc:sldChg chg="modSp del mod">
        <pc:chgData name="Oosterhoff-van Deel, E.D. (Elza)" userId="93b98479-5396-4def-a310-2091523f3f9c" providerId="ADAL" clId="{0247ECD8-0397-45CE-8BBE-43BB27BA9B19}" dt="2023-03-20T20:17:14.542" v="1811" actId="47"/>
        <pc:sldMkLst>
          <pc:docMk/>
          <pc:sldMk cId="1200240543" sldId="267"/>
        </pc:sldMkLst>
        <pc:spChg chg="mod">
          <ac:chgData name="Oosterhoff-van Deel, E.D. (Elza)" userId="93b98479-5396-4def-a310-2091523f3f9c" providerId="ADAL" clId="{0247ECD8-0397-45CE-8BBE-43BB27BA9B19}" dt="2023-03-16T21:43:44.566" v="1544"/>
          <ac:spMkLst>
            <pc:docMk/>
            <pc:sldMk cId="1200240543" sldId="267"/>
            <ac:spMk id="2" creationId="{EAF7EB94-95AB-99B5-9B48-104CE6D94F5E}"/>
          </ac:spMkLst>
        </pc:spChg>
        <pc:spChg chg="mod">
          <ac:chgData name="Oosterhoff-van Deel, E.D. (Elza)" userId="93b98479-5396-4def-a310-2091523f3f9c" providerId="ADAL" clId="{0247ECD8-0397-45CE-8BBE-43BB27BA9B19}" dt="2023-03-16T21:43:44.566" v="1544"/>
          <ac:spMkLst>
            <pc:docMk/>
            <pc:sldMk cId="1200240543" sldId="267"/>
            <ac:spMk id="3" creationId="{B9F87081-6A71-43DA-DA3C-7C5C42BF95B7}"/>
          </ac:spMkLst>
        </pc:spChg>
      </pc:sldChg>
      <pc:sldChg chg="addSp delSp modSp del mod">
        <pc:chgData name="Oosterhoff-van Deel, E.D. (Elza)" userId="93b98479-5396-4def-a310-2091523f3f9c" providerId="ADAL" clId="{0247ECD8-0397-45CE-8BBE-43BB27BA9B19}" dt="2023-03-16T21:38:38.609" v="1527" actId="47"/>
        <pc:sldMkLst>
          <pc:docMk/>
          <pc:sldMk cId="2754078009" sldId="268"/>
        </pc:sldMkLst>
        <pc:spChg chg="mod">
          <ac:chgData name="Oosterhoff-van Deel, E.D. (Elza)" userId="93b98479-5396-4def-a310-2091523f3f9c" providerId="ADAL" clId="{0247ECD8-0397-45CE-8BBE-43BB27BA9B19}" dt="2023-01-20T09:42:25.399" v="1016" actId="20577"/>
          <ac:spMkLst>
            <pc:docMk/>
            <pc:sldMk cId="2754078009" sldId="268"/>
            <ac:spMk id="2" creationId="{6D2E4003-665F-CC7A-A6BA-C6B5B4DA8BBA}"/>
          </ac:spMkLst>
        </pc:spChg>
        <pc:spChg chg="del">
          <ac:chgData name="Oosterhoff-van Deel, E.D. (Elza)" userId="93b98479-5396-4def-a310-2091523f3f9c" providerId="ADAL" clId="{0247ECD8-0397-45CE-8BBE-43BB27BA9B19}" dt="2023-01-20T09:33:54.823" v="1000"/>
          <ac:spMkLst>
            <pc:docMk/>
            <pc:sldMk cId="2754078009" sldId="268"/>
            <ac:spMk id="3" creationId="{99C180A8-3B46-7331-E18C-14E209727676}"/>
          </ac:spMkLst>
        </pc:spChg>
        <pc:picChg chg="add mod">
          <ac:chgData name="Oosterhoff-van Deel, E.D. (Elza)" userId="93b98479-5396-4def-a310-2091523f3f9c" providerId="ADAL" clId="{0247ECD8-0397-45CE-8BBE-43BB27BA9B19}" dt="2023-01-20T09:33:54.823" v="1000"/>
          <ac:picMkLst>
            <pc:docMk/>
            <pc:sldMk cId="2754078009" sldId="268"/>
            <ac:picMk id="1026" creationId="{4341EF7E-8820-14ED-7BE5-B251A0434476}"/>
          </ac:picMkLst>
        </pc:picChg>
      </pc:sldChg>
      <pc:sldChg chg="modSp del mod ord">
        <pc:chgData name="Oosterhoff-van Deel, E.D. (Elza)" userId="93b98479-5396-4def-a310-2091523f3f9c" providerId="ADAL" clId="{0247ECD8-0397-45CE-8BBE-43BB27BA9B19}" dt="2023-01-20T08:50:58.668" v="975" actId="47"/>
        <pc:sldMkLst>
          <pc:docMk/>
          <pc:sldMk cId="2250306485" sldId="269"/>
        </pc:sldMkLst>
        <pc:spChg chg="mod">
          <ac:chgData name="Oosterhoff-van Deel, E.D. (Elza)" userId="93b98479-5396-4def-a310-2091523f3f9c" providerId="ADAL" clId="{0247ECD8-0397-45CE-8BBE-43BB27BA9B19}" dt="2023-01-16T12:38:39.185" v="451" actId="20577"/>
          <ac:spMkLst>
            <pc:docMk/>
            <pc:sldMk cId="2250306485" sldId="269"/>
            <ac:spMk id="3" creationId="{07AA558A-C18C-91C8-92A9-A79C7C8940EA}"/>
          </ac:spMkLst>
        </pc:spChg>
      </pc:sldChg>
      <pc:sldChg chg="addSp delSp modSp add mod delAnim modAnim">
        <pc:chgData name="Oosterhoff-van Deel, E.D. (Elza)" userId="93b98479-5396-4def-a310-2091523f3f9c" providerId="ADAL" clId="{0247ECD8-0397-45CE-8BBE-43BB27BA9B19}" dt="2023-03-23T11:05:31.487" v="4334" actId="1036"/>
        <pc:sldMkLst>
          <pc:docMk/>
          <pc:sldMk cId="2527510466" sldId="270"/>
        </pc:sldMkLst>
        <pc:spChg chg="mod ord">
          <ac:chgData name="Oosterhoff-van Deel, E.D. (Elza)" userId="93b98479-5396-4def-a310-2091523f3f9c" providerId="ADAL" clId="{0247ECD8-0397-45CE-8BBE-43BB27BA9B19}" dt="2023-03-23T11:04:23.557" v="4324" actId="166"/>
          <ac:spMkLst>
            <pc:docMk/>
            <pc:sldMk cId="2527510466" sldId="270"/>
            <ac:spMk id="2" creationId="{1E6B2FC6-EC05-42F5-3528-3AFBC39B2307}"/>
          </ac:spMkLst>
        </pc:spChg>
        <pc:spChg chg="add mod">
          <ac:chgData name="Oosterhoff-van Deel, E.D. (Elza)" userId="93b98479-5396-4def-a310-2091523f3f9c" providerId="ADAL" clId="{0247ECD8-0397-45CE-8BBE-43BB27BA9B19}" dt="2023-03-22T16:57:19.844" v="3222" actId="2085"/>
          <ac:spMkLst>
            <pc:docMk/>
            <pc:sldMk cId="2527510466" sldId="270"/>
            <ac:spMk id="13" creationId="{C112CA3B-4D07-8208-720B-414DC2E47AF7}"/>
          </ac:spMkLst>
        </pc:spChg>
        <pc:spChg chg="add del mod">
          <ac:chgData name="Oosterhoff-van Deel, E.D. (Elza)" userId="93b98479-5396-4def-a310-2091523f3f9c" providerId="ADAL" clId="{0247ECD8-0397-45CE-8BBE-43BB27BA9B19}" dt="2023-03-22T16:58:38.173" v="3231" actId="478"/>
          <ac:spMkLst>
            <pc:docMk/>
            <pc:sldMk cId="2527510466" sldId="270"/>
            <ac:spMk id="14" creationId="{D2AE3105-C4F9-CE27-75D1-177CD51E9109}"/>
          </ac:spMkLst>
        </pc:spChg>
        <pc:grpChg chg="del ord">
          <ac:chgData name="Oosterhoff-van Deel, E.D. (Elza)" userId="93b98479-5396-4def-a310-2091523f3f9c" providerId="ADAL" clId="{0247ECD8-0397-45CE-8BBE-43BB27BA9B19}" dt="2023-03-22T16:54:41.689" v="3204" actId="478"/>
          <ac:grpSpMkLst>
            <pc:docMk/>
            <pc:sldMk cId="2527510466" sldId="270"/>
            <ac:grpSpMk id="10" creationId="{0EB3FAAA-BADE-3203-FB26-C05011F016AC}"/>
          </ac:grpSpMkLst>
        </pc:grpChg>
        <pc:graphicFrameChg chg="add del mod">
          <ac:chgData name="Oosterhoff-van Deel, E.D. (Elza)" userId="93b98479-5396-4def-a310-2091523f3f9c" providerId="ADAL" clId="{0247ECD8-0397-45CE-8BBE-43BB27BA9B19}" dt="2023-03-22T16:53:09.227" v="3193" actId="478"/>
          <ac:graphicFrameMkLst>
            <pc:docMk/>
            <pc:sldMk cId="2527510466" sldId="270"/>
            <ac:graphicFrameMk id="3" creationId="{E6ACC2FA-F041-B6FB-9953-CDA996AE0E38}"/>
          </ac:graphicFrameMkLst>
        </pc:graphicFrameChg>
        <pc:graphicFrameChg chg="add del mod">
          <ac:chgData name="Oosterhoff-van Deel, E.D. (Elza)" userId="93b98479-5396-4def-a310-2091523f3f9c" providerId="ADAL" clId="{0247ECD8-0397-45CE-8BBE-43BB27BA9B19}" dt="2023-03-22T16:55:20.390" v="3206" actId="478"/>
          <ac:graphicFrameMkLst>
            <pc:docMk/>
            <pc:sldMk cId="2527510466" sldId="270"/>
            <ac:graphicFrameMk id="4" creationId="{E6ACC2FA-F041-B6FB-9953-CDA996AE0E38}"/>
          </ac:graphicFrameMkLst>
        </pc:graphicFrameChg>
        <pc:graphicFrameChg chg="del">
          <ac:chgData name="Oosterhoff-van Deel, E.D. (Elza)" userId="93b98479-5396-4def-a310-2091523f3f9c" providerId="ADAL" clId="{0247ECD8-0397-45CE-8BBE-43BB27BA9B19}" dt="2023-03-22T16:45:19.673" v="3133" actId="478"/>
          <ac:graphicFrameMkLst>
            <pc:docMk/>
            <pc:sldMk cId="2527510466" sldId="270"/>
            <ac:graphicFrameMk id="6" creationId="{E6ACC2FA-F041-B6FB-9953-CDA996AE0E38}"/>
          </ac:graphicFrameMkLst>
        </pc:graphicFrameChg>
        <pc:picChg chg="add del mod ord modCrop">
          <ac:chgData name="Oosterhoff-van Deel, E.D. (Elza)" userId="93b98479-5396-4def-a310-2091523f3f9c" providerId="ADAL" clId="{0247ECD8-0397-45CE-8BBE-43BB27BA9B19}" dt="2023-03-22T16:56:42.437" v="3218" actId="478"/>
          <ac:picMkLst>
            <pc:docMk/>
            <pc:sldMk cId="2527510466" sldId="270"/>
            <ac:picMk id="9" creationId="{D5EC76E5-B4D0-8875-5622-50E21E1D23EC}"/>
          </ac:picMkLst>
        </pc:picChg>
        <pc:picChg chg="add mod modCrop">
          <ac:chgData name="Oosterhoff-van Deel, E.D. (Elza)" userId="93b98479-5396-4def-a310-2091523f3f9c" providerId="ADAL" clId="{0247ECD8-0397-45CE-8BBE-43BB27BA9B19}" dt="2023-03-23T11:05:31.487" v="4334" actId="1036"/>
          <ac:picMkLst>
            <pc:docMk/>
            <pc:sldMk cId="2527510466" sldId="270"/>
            <ac:picMk id="12" creationId="{3F0418B2-570E-3280-2F9F-BA5C8BB7E0A2}"/>
          </ac:picMkLst>
        </pc:picChg>
      </pc:sldChg>
      <pc:sldChg chg="del">
        <pc:chgData name="Oosterhoff-van Deel, E.D. (Elza)" userId="93b98479-5396-4def-a310-2091523f3f9c" providerId="ADAL" clId="{0247ECD8-0397-45CE-8BBE-43BB27BA9B19}" dt="2023-01-20T08:50:26.622" v="960" actId="47"/>
        <pc:sldMkLst>
          <pc:docMk/>
          <pc:sldMk cId="4149837520" sldId="270"/>
        </pc:sldMkLst>
      </pc:sldChg>
      <pc:sldChg chg="modSp del mod">
        <pc:chgData name="Oosterhoff-van Deel, E.D. (Elza)" userId="93b98479-5396-4def-a310-2091523f3f9c" providerId="ADAL" clId="{0247ECD8-0397-45CE-8BBE-43BB27BA9B19}" dt="2023-03-16T21:35:48.816" v="1410" actId="47"/>
        <pc:sldMkLst>
          <pc:docMk/>
          <pc:sldMk cId="969329567" sldId="271"/>
        </pc:sldMkLst>
        <pc:spChg chg="mod">
          <ac:chgData name="Oosterhoff-van Deel, E.D. (Elza)" userId="93b98479-5396-4def-a310-2091523f3f9c" providerId="ADAL" clId="{0247ECD8-0397-45CE-8BBE-43BB27BA9B19}" dt="2023-01-20T08:49:20.676" v="929" actId="20577"/>
          <ac:spMkLst>
            <pc:docMk/>
            <pc:sldMk cId="969329567" sldId="271"/>
            <ac:spMk id="3" creationId="{F0AE9F37-DA06-F71D-C012-BC5A2FB403B9}"/>
          </ac:spMkLst>
        </pc:spChg>
      </pc:sldChg>
      <pc:sldChg chg="modSp add mod ord">
        <pc:chgData name="Oosterhoff-van Deel, E.D. (Elza)" userId="93b98479-5396-4def-a310-2091523f3f9c" providerId="ADAL" clId="{0247ECD8-0397-45CE-8BBE-43BB27BA9B19}" dt="2023-03-23T10:26:54.885" v="4115" actId="114"/>
        <pc:sldMkLst>
          <pc:docMk/>
          <pc:sldMk cId="920121460" sldId="272"/>
        </pc:sldMkLst>
        <pc:spChg chg="mod">
          <ac:chgData name="Oosterhoff-van Deel, E.D. (Elza)" userId="93b98479-5396-4def-a310-2091523f3f9c" providerId="ADAL" clId="{0247ECD8-0397-45CE-8BBE-43BB27BA9B19}" dt="2023-03-16T21:43:44.566" v="1544"/>
          <ac:spMkLst>
            <pc:docMk/>
            <pc:sldMk cId="920121460" sldId="272"/>
            <ac:spMk id="2" creationId="{D6CF16DE-F16F-DDD4-87EF-F19311B2677D}"/>
          </ac:spMkLst>
        </pc:spChg>
        <pc:spChg chg="mod">
          <ac:chgData name="Oosterhoff-van Deel, E.D. (Elza)" userId="93b98479-5396-4def-a310-2091523f3f9c" providerId="ADAL" clId="{0247ECD8-0397-45CE-8BBE-43BB27BA9B19}" dt="2023-03-23T10:26:54.885" v="4115" actId="114"/>
          <ac:spMkLst>
            <pc:docMk/>
            <pc:sldMk cId="920121460" sldId="272"/>
            <ac:spMk id="3" creationId="{459B2D15-9AB2-8A2A-0B01-A3FD0B1EC778}"/>
          </ac:spMkLst>
        </pc:spChg>
      </pc:sldChg>
      <pc:sldChg chg="modSp add mod ord">
        <pc:chgData name="Oosterhoff-van Deel, E.D. (Elza)" userId="93b98479-5396-4def-a310-2091523f3f9c" providerId="ADAL" clId="{0247ECD8-0397-45CE-8BBE-43BB27BA9B19}" dt="2023-03-23T11:11:34.279" v="4365" actId="20577"/>
        <pc:sldMkLst>
          <pc:docMk/>
          <pc:sldMk cId="2418925265" sldId="273"/>
        </pc:sldMkLst>
        <pc:spChg chg="mod">
          <ac:chgData name="Oosterhoff-van Deel, E.D. (Elza)" userId="93b98479-5396-4def-a310-2091523f3f9c" providerId="ADAL" clId="{0247ECD8-0397-45CE-8BBE-43BB27BA9B19}" dt="2023-03-16T21:43:44.566" v="1544"/>
          <ac:spMkLst>
            <pc:docMk/>
            <pc:sldMk cId="2418925265" sldId="273"/>
            <ac:spMk id="2" creationId="{D6CF16DE-F16F-DDD4-87EF-F19311B2677D}"/>
          </ac:spMkLst>
        </pc:spChg>
        <pc:spChg chg="mod">
          <ac:chgData name="Oosterhoff-van Deel, E.D. (Elza)" userId="93b98479-5396-4def-a310-2091523f3f9c" providerId="ADAL" clId="{0247ECD8-0397-45CE-8BBE-43BB27BA9B19}" dt="2023-03-23T11:11:34.279" v="4365" actId="20577"/>
          <ac:spMkLst>
            <pc:docMk/>
            <pc:sldMk cId="2418925265" sldId="273"/>
            <ac:spMk id="3" creationId="{459B2D15-9AB2-8A2A-0B01-A3FD0B1EC778}"/>
          </ac:spMkLst>
        </pc:spChg>
      </pc:sldChg>
      <pc:sldChg chg="modSp add mod ord">
        <pc:chgData name="Oosterhoff-van Deel, E.D. (Elza)" userId="93b98479-5396-4def-a310-2091523f3f9c" providerId="ADAL" clId="{0247ECD8-0397-45CE-8BBE-43BB27BA9B19}" dt="2023-03-23T10:26:49.712" v="4114" actId="114"/>
        <pc:sldMkLst>
          <pc:docMk/>
          <pc:sldMk cId="1377106536" sldId="274"/>
        </pc:sldMkLst>
        <pc:spChg chg="mod">
          <ac:chgData name="Oosterhoff-van Deel, E.D. (Elza)" userId="93b98479-5396-4def-a310-2091523f3f9c" providerId="ADAL" clId="{0247ECD8-0397-45CE-8BBE-43BB27BA9B19}" dt="2023-03-16T21:43:44.566" v="1544"/>
          <ac:spMkLst>
            <pc:docMk/>
            <pc:sldMk cId="1377106536" sldId="274"/>
            <ac:spMk id="2" creationId="{D6CF16DE-F16F-DDD4-87EF-F19311B2677D}"/>
          </ac:spMkLst>
        </pc:spChg>
        <pc:spChg chg="mod">
          <ac:chgData name="Oosterhoff-van Deel, E.D. (Elza)" userId="93b98479-5396-4def-a310-2091523f3f9c" providerId="ADAL" clId="{0247ECD8-0397-45CE-8BBE-43BB27BA9B19}" dt="2023-03-23T10:26:49.712" v="4114" actId="114"/>
          <ac:spMkLst>
            <pc:docMk/>
            <pc:sldMk cId="1377106536" sldId="274"/>
            <ac:spMk id="3" creationId="{459B2D15-9AB2-8A2A-0B01-A3FD0B1EC778}"/>
          </ac:spMkLst>
        </pc:spChg>
      </pc:sldChg>
      <pc:sldChg chg="addSp delSp modSp add mod modAnim">
        <pc:chgData name="Oosterhoff-van Deel, E.D. (Elza)" userId="93b98479-5396-4def-a310-2091523f3f9c" providerId="ADAL" clId="{0247ECD8-0397-45CE-8BBE-43BB27BA9B19}" dt="2023-03-22T16:10:56.229" v="2604"/>
        <pc:sldMkLst>
          <pc:docMk/>
          <pc:sldMk cId="571960507" sldId="275"/>
        </pc:sldMkLst>
        <pc:spChg chg="mod">
          <ac:chgData name="Oosterhoff-van Deel, E.D. (Elza)" userId="93b98479-5396-4def-a310-2091523f3f9c" providerId="ADAL" clId="{0247ECD8-0397-45CE-8BBE-43BB27BA9B19}" dt="2023-03-16T21:43:44.566" v="1544"/>
          <ac:spMkLst>
            <pc:docMk/>
            <pc:sldMk cId="571960507" sldId="275"/>
            <ac:spMk id="2" creationId="{68966F35-677E-6330-CFE1-2EA04A5DF242}"/>
          </ac:spMkLst>
        </pc:spChg>
        <pc:spChg chg="del mod">
          <ac:chgData name="Oosterhoff-van Deel, E.D. (Elza)" userId="93b98479-5396-4def-a310-2091523f3f9c" providerId="ADAL" clId="{0247ECD8-0397-45CE-8BBE-43BB27BA9B19}" dt="2023-03-22T16:08:18.592" v="2580" actId="478"/>
          <ac:spMkLst>
            <pc:docMk/>
            <pc:sldMk cId="571960507" sldId="275"/>
            <ac:spMk id="3" creationId="{07AA558A-C18C-91C8-92A9-A79C7C8940EA}"/>
          </ac:spMkLst>
        </pc:spChg>
        <pc:spChg chg="add del mod">
          <ac:chgData name="Oosterhoff-van Deel, E.D. (Elza)" userId="93b98479-5396-4def-a310-2091523f3f9c" providerId="ADAL" clId="{0247ECD8-0397-45CE-8BBE-43BB27BA9B19}" dt="2023-03-22T16:09:09.261" v="2581" actId="931"/>
          <ac:spMkLst>
            <pc:docMk/>
            <pc:sldMk cId="571960507" sldId="275"/>
            <ac:spMk id="5" creationId="{9877F25E-477B-BA24-380E-411CFFB4EF22}"/>
          </ac:spMkLst>
        </pc:spChg>
        <pc:picChg chg="add mod ord modCrop">
          <ac:chgData name="Oosterhoff-van Deel, E.D. (Elza)" userId="93b98479-5396-4def-a310-2091523f3f9c" providerId="ADAL" clId="{0247ECD8-0397-45CE-8BBE-43BB27BA9B19}" dt="2023-03-22T16:10:35.071" v="2599" actId="14100"/>
          <ac:picMkLst>
            <pc:docMk/>
            <pc:sldMk cId="571960507" sldId="275"/>
            <ac:picMk id="7" creationId="{B39B7537-7DC4-8058-3F80-019F568F16AD}"/>
          </ac:picMkLst>
        </pc:picChg>
        <pc:picChg chg="add mod modCrop">
          <ac:chgData name="Oosterhoff-van Deel, E.D. (Elza)" userId="93b98479-5396-4def-a310-2091523f3f9c" providerId="ADAL" clId="{0247ECD8-0397-45CE-8BBE-43BB27BA9B19}" dt="2023-03-22T16:10:39.683" v="2600" actId="1076"/>
          <ac:picMkLst>
            <pc:docMk/>
            <pc:sldMk cId="571960507" sldId="275"/>
            <ac:picMk id="9" creationId="{62569C4C-EFEE-179E-52C7-7D1826A23108}"/>
          </ac:picMkLst>
        </pc:picChg>
      </pc:sldChg>
      <pc:sldChg chg="addSp delSp modSp add mod ord setBg modAnim">
        <pc:chgData name="Oosterhoff-van Deel, E.D. (Elza)" userId="93b98479-5396-4def-a310-2091523f3f9c" providerId="ADAL" clId="{0247ECD8-0397-45CE-8BBE-43BB27BA9B19}" dt="2023-03-22T19:03:43.162" v="3733"/>
        <pc:sldMkLst>
          <pc:docMk/>
          <pc:sldMk cId="2956496726" sldId="276"/>
        </pc:sldMkLst>
        <pc:spChg chg="mod">
          <ac:chgData name="Oosterhoff-van Deel, E.D. (Elza)" userId="93b98479-5396-4def-a310-2091523f3f9c" providerId="ADAL" clId="{0247ECD8-0397-45CE-8BBE-43BB27BA9B19}" dt="2023-03-16T21:43:44.566" v="1544"/>
          <ac:spMkLst>
            <pc:docMk/>
            <pc:sldMk cId="2956496726" sldId="276"/>
            <ac:spMk id="2" creationId="{4B3933F6-409C-A922-8AB4-BEAA177A3D5A}"/>
          </ac:spMkLst>
        </pc:spChg>
        <pc:spChg chg="mod">
          <ac:chgData name="Oosterhoff-van Deel, E.D. (Elza)" userId="93b98479-5396-4def-a310-2091523f3f9c" providerId="ADAL" clId="{0247ECD8-0397-45CE-8BBE-43BB27BA9B19}" dt="2023-03-16T21:34:50.589" v="1378" actId="5793"/>
          <ac:spMkLst>
            <pc:docMk/>
            <pc:sldMk cId="2956496726" sldId="276"/>
            <ac:spMk id="3" creationId="{490FF604-93B1-FF2A-2616-380308911E50}"/>
          </ac:spMkLst>
        </pc:spChg>
        <pc:spChg chg="add del">
          <ac:chgData name="Oosterhoff-van Deel, E.D. (Elza)" userId="93b98479-5396-4def-a310-2091523f3f9c" providerId="ADAL" clId="{0247ECD8-0397-45CE-8BBE-43BB27BA9B19}" dt="2023-03-16T21:33:44.679" v="1357" actId="26606"/>
          <ac:spMkLst>
            <pc:docMk/>
            <pc:sldMk cId="2956496726" sldId="276"/>
            <ac:spMk id="12" creationId="{9427AF5F-9A0E-42B7-A252-FD64C9885F9C}"/>
          </ac:spMkLst>
        </pc:spChg>
        <pc:picChg chg="add del mod">
          <ac:chgData name="Oosterhoff-van Deel, E.D. (Elza)" userId="93b98479-5396-4def-a310-2091523f3f9c" providerId="ADAL" clId="{0247ECD8-0397-45CE-8BBE-43BB27BA9B19}" dt="2023-03-16T21:32:56.268" v="1351" actId="478"/>
          <ac:picMkLst>
            <pc:docMk/>
            <pc:sldMk cId="2956496726" sldId="276"/>
            <ac:picMk id="5" creationId="{D5D4971B-D778-3D73-6A59-621207DA651C}"/>
          </ac:picMkLst>
        </pc:picChg>
        <pc:picChg chg="add mod">
          <ac:chgData name="Oosterhoff-van Deel, E.D. (Elza)" userId="93b98479-5396-4def-a310-2091523f3f9c" providerId="ADAL" clId="{0247ECD8-0397-45CE-8BBE-43BB27BA9B19}" dt="2023-03-16T21:34:34.833" v="1373" actId="1076"/>
          <ac:picMkLst>
            <pc:docMk/>
            <pc:sldMk cId="2956496726" sldId="276"/>
            <ac:picMk id="7" creationId="{CB04EE08-AD61-A583-31D8-65D8D6BFEE43}"/>
          </ac:picMkLst>
        </pc:picChg>
      </pc:sldChg>
      <pc:sldChg chg="modSp add del mod">
        <pc:chgData name="Oosterhoff-van Deel, E.D. (Elza)" userId="93b98479-5396-4def-a310-2091523f3f9c" providerId="ADAL" clId="{0247ECD8-0397-45CE-8BBE-43BB27BA9B19}" dt="2023-03-20T20:15:53.007" v="1807" actId="47"/>
        <pc:sldMkLst>
          <pc:docMk/>
          <pc:sldMk cId="1665897522" sldId="277"/>
        </pc:sldMkLst>
        <pc:spChg chg="mod">
          <ac:chgData name="Oosterhoff-van Deel, E.D. (Elza)" userId="93b98479-5396-4def-a310-2091523f3f9c" providerId="ADAL" clId="{0247ECD8-0397-45CE-8BBE-43BB27BA9B19}" dt="2023-03-16T21:43:44.566" v="1544"/>
          <ac:spMkLst>
            <pc:docMk/>
            <pc:sldMk cId="1665897522" sldId="277"/>
            <ac:spMk id="2" creationId="{68966F35-677E-6330-CFE1-2EA04A5DF242}"/>
          </ac:spMkLst>
        </pc:spChg>
        <pc:spChg chg="mod">
          <ac:chgData name="Oosterhoff-van Deel, E.D. (Elza)" userId="93b98479-5396-4def-a310-2091523f3f9c" providerId="ADAL" clId="{0247ECD8-0397-45CE-8BBE-43BB27BA9B19}" dt="2023-03-16T21:43:44.566" v="1544"/>
          <ac:spMkLst>
            <pc:docMk/>
            <pc:sldMk cId="1665897522" sldId="277"/>
            <ac:spMk id="3" creationId="{07AA558A-C18C-91C8-92A9-A79C7C8940EA}"/>
          </ac:spMkLst>
        </pc:spChg>
      </pc:sldChg>
      <pc:sldChg chg="addSp modSp new mod modAnim">
        <pc:chgData name="Oosterhoff-van Deel, E.D. (Elza)" userId="93b98479-5396-4def-a310-2091523f3f9c" providerId="ADAL" clId="{0247ECD8-0397-45CE-8BBE-43BB27BA9B19}" dt="2023-03-23T10:01:02.352" v="3807"/>
        <pc:sldMkLst>
          <pc:docMk/>
          <pc:sldMk cId="5946521" sldId="278"/>
        </pc:sldMkLst>
        <pc:spChg chg="mod">
          <ac:chgData name="Oosterhoff-van Deel, E.D. (Elza)" userId="93b98479-5396-4def-a310-2091523f3f9c" providerId="ADAL" clId="{0247ECD8-0397-45CE-8BBE-43BB27BA9B19}" dt="2023-03-16T21:43:44.566" v="1544"/>
          <ac:spMkLst>
            <pc:docMk/>
            <pc:sldMk cId="5946521" sldId="278"/>
            <ac:spMk id="2" creationId="{40C91AFD-63C2-453C-430D-2FF004B6DAE0}"/>
          </ac:spMkLst>
        </pc:spChg>
        <pc:spChg chg="mod">
          <ac:chgData name="Oosterhoff-van Deel, E.D. (Elza)" userId="93b98479-5396-4def-a310-2091523f3f9c" providerId="ADAL" clId="{0247ECD8-0397-45CE-8BBE-43BB27BA9B19}" dt="2023-03-23T10:00:32.913" v="3803" actId="2711"/>
          <ac:spMkLst>
            <pc:docMk/>
            <pc:sldMk cId="5946521" sldId="278"/>
            <ac:spMk id="3" creationId="{5DEB432F-3EB4-BF6E-CC85-4D702C70D326}"/>
          </ac:spMkLst>
        </pc:spChg>
        <pc:spChg chg="add mod">
          <ac:chgData name="Oosterhoff-van Deel, E.D. (Elza)" userId="93b98479-5396-4def-a310-2091523f3f9c" providerId="ADAL" clId="{0247ECD8-0397-45CE-8BBE-43BB27BA9B19}" dt="2023-03-23T09:59:32.099" v="3786" actId="6549"/>
          <ac:spMkLst>
            <pc:docMk/>
            <pc:sldMk cId="5946521" sldId="278"/>
            <ac:spMk id="5" creationId="{AAB916D6-6652-441E-0F0D-8E5BBC9020DC}"/>
          </ac:spMkLst>
        </pc:spChg>
      </pc:sldChg>
      <pc:sldChg chg="addSp delSp modSp new mod setBg">
        <pc:chgData name="Oosterhoff-van Deel, E.D. (Elza)" userId="93b98479-5396-4def-a310-2091523f3f9c" providerId="ADAL" clId="{0247ECD8-0397-45CE-8BBE-43BB27BA9B19}" dt="2023-03-22T17:03:48.377" v="3322" actId="20577"/>
        <pc:sldMkLst>
          <pc:docMk/>
          <pc:sldMk cId="153490372" sldId="279"/>
        </pc:sldMkLst>
        <pc:spChg chg="mod">
          <ac:chgData name="Oosterhoff-van Deel, E.D. (Elza)" userId="93b98479-5396-4def-a310-2091523f3f9c" providerId="ADAL" clId="{0247ECD8-0397-45CE-8BBE-43BB27BA9B19}" dt="2023-03-22T15:38:04.498" v="2306" actId="20577"/>
          <ac:spMkLst>
            <pc:docMk/>
            <pc:sldMk cId="153490372" sldId="279"/>
            <ac:spMk id="2" creationId="{A4203BEA-5F24-1B4B-DEBD-C8E075ABE615}"/>
          </ac:spMkLst>
        </pc:spChg>
        <pc:spChg chg="mod">
          <ac:chgData name="Oosterhoff-van Deel, E.D. (Elza)" userId="93b98479-5396-4def-a310-2091523f3f9c" providerId="ADAL" clId="{0247ECD8-0397-45CE-8BBE-43BB27BA9B19}" dt="2023-03-22T17:03:48.377" v="3322" actId="20577"/>
          <ac:spMkLst>
            <pc:docMk/>
            <pc:sldMk cId="153490372" sldId="279"/>
            <ac:spMk id="3" creationId="{DF66188E-3988-5D25-EAC3-DC5315E2440E}"/>
          </ac:spMkLst>
        </pc:spChg>
        <pc:spChg chg="add">
          <ac:chgData name="Oosterhoff-van Deel, E.D. (Elza)" userId="93b98479-5396-4def-a310-2091523f3f9c" providerId="ADAL" clId="{0247ECD8-0397-45CE-8BBE-43BB27BA9B19}" dt="2023-03-20T20:11:43.979" v="1795" actId="26606"/>
          <ac:spMkLst>
            <pc:docMk/>
            <pc:sldMk cId="153490372" sldId="279"/>
            <ac:spMk id="10" creationId="{06DA9DF9-31F7-4056-B42E-878CC92417B8}"/>
          </ac:spMkLst>
        </pc:spChg>
        <pc:picChg chg="add del mod">
          <ac:chgData name="Oosterhoff-van Deel, E.D. (Elza)" userId="93b98479-5396-4def-a310-2091523f3f9c" providerId="ADAL" clId="{0247ECD8-0397-45CE-8BBE-43BB27BA9B19}" dt="2023-03-22T15:38:43.559" v="2317" actId="478"/>
          <ac:picMkLst>
            <pc:docMk/>
            <pc:sldMk cId="153490372" sldId="279"/>
            <ac:picMk id="5" creationId="{014207B2-C782-E050-6D1E-A1CEF2B692E4}"/>
          </ac:picMkLst>
        </pc:picChg>
        <pc:picChg chg="add mod">
          <ac:chgData name="Oosterhoff-van Deel, E.D. (Elza)" userId="93b98479-5396-4def-a310-2091523f3f9c" providerId="ADAL" clId="{0247ECD8-0397-45CE-8BBE-43BB27BA9B19}" dt="2023-03-22T15:39:31.177" v="2321" actId="14100"/>
          <ac:picMkLst>
            <pc:docMk/>
            <pc:sldMk cId="153490372" sldId="279"/>
            <ac:picMk id="6" creationId="{1900F095-21EB-018C-388B-CEE618374350}"/>
          </ac:picMkLst>
        </pc:picChg>
      </pc:sldChg>
      <pc:sldChg chg="addSp delSp modSp new mod setBg">
        <pc:chgData name="Oosterhoff-van Deel, E.D. (Elza)" userId="93b98479-5396-4def-a310-2091523f3f9c" providerId="ADAL" clId="{0247ECD8-0397-45CE-8BBE-43BB27BA9B19}" dt="2023-03-23T15:29:27.439" v="4445" actId="20577"/>
        <pc:sldMkLst>
          <pc:docMk/>
          <pc:sldMk cId="939792207" sldId="280"/>
        </pc:sldMkLst>
        <pc:spChg chg="mod">
          <ac:chgData name="Oosterhoff-van Deel, E.D. (Elza)" userId="93b98479-5396-4def-a310-2091523f3f9c" providerId="ADAL" clId="{0247ECD8-0397-45CE-8BBE-43BB27BA9B19}" dt="2023-03-23T15:29:27.439" v="4445" actId="20577"/>
          <ac:spMkLst>
            <pc:docMk/>
            <pc:sldMk cId="939792207" sldId="280"/>
            <ac:spMk id="2" creationId="{EF096885-D700-0F70-EF00-448724D9B783}"/>
          </ac:spMkLst>
        </pc:spChg>
        <pc:spChg chg="del">
          <ac:chgData name="Oosterhoff-van Deel, E.D. (Elza)" userId="93b98479-5396-4def-a310-2091523f3f9c" providerId="ADAL" clId="{0247ECD8-0397-45CE-8BBE-43BB27BA9B19}" dt="2023-03-16T21:20:57.587" v="1316"/>
          <ac:spMkLst>
            <pc:docMk/>
            <pc:sldMk cId="939792207" sldId="280"/>
            <ac:spMk id="3" creationId="{77AEB72C-567F-AF4D-B3F2-D63F5EDBC80A}"/>
          </ac:spMkLst>
        </pc:spChg>
        <pc:spChg chg="add mod ord">
          <ac:chgData name="Oosterhoff-van Deel, E.D. (Elza)" userId="93b98479-5396-4def-a310-2091523f3f9c" providerId="ADAL" clId="{0247ECD8-0397-45CE-8BBE-43BB27BA9B19}" dt="2023-03-22T15:48:53.669" v="2477" actId="167"/>
          <ac:spMkLst>
            <pc:docMk/>
            <pc:sldMk cId="939792207" sldId="280"/>
            <ac:spMk id="3" creationId="{EDEF003F-F40B-74D4-04A4-C76D9DF04E63}"/>
          </ac:spMkLst>
        </pc:spChg>
        <pc:spChg chg="add del mod">
          <ac:chgData name="Oosterhoff-van Deel, E.D. (Elza)" userId="93b98479-5396-4def-a310-2091523f3f9c" providerId="ADAL" clId="{0247ECD8-0397-45CE-8BBE-43BB27BA9B19}" dt="2023-03-22T19:12:45.852" v="3747" actId="20577"/>
          <ac:spMkLst>
            <pc:docMk/>
            <pc:sldMk cId="939792207" sldId="280"/>
            <ac:spMk id="4" creationId="{FC9F33A2-9970-66A8-57B7-88A27B0DAF49}"/>
          </ac:spMkLst>
        </pc:spChg>
        <pc:spChg chg="add del mod ord">
          <ac:chgData name="Oosterhoff-van Deel, E.D. (Elza)" userId="93b98479-5396-4def-a310-2091523f3f9c" providerId="ADAL" clId="{0247ECD8-0397-45CE-8BBE-43BB27BA9B19}" dt="2023-03-22T19:12:37.418" v="3746" actId="478"/>
          <ac:spMkLst>
            <pc:docMk/>
            <pc:sldMk cId="939792207" sldId="280"/>
            <ac:spMk id="5" creationId="{994E9C1C-0EC6-3B6C-15D2-6EC6E0090C29}"/>
          </ac:spMkLst>
        </pc:spChg>
        <pc:spChg chg="add del mod ord">
          <ac:chgData name="Oosterhoff-van Deel, E.D. (Elza)" userId="93b98479-5396-4def-a310-2091523f3f9c" providerId="ADAL" clId="{0247ECD8-0397-45CE-8BBE-43BB27BA9B19}" dt="2023-03-22T19:12:37.418" v="3746" actId="478"/>
          <ac:spMkLst>
            <pc:docMk/>
            <pc:sldMk cId="939792207" sldId="280"/>
            <ac:spMk id="7" creationId="{06A22F99-0A0B-49E0-C636-7D03C62161B5}"/>
          </ac:spMkLst>
        </pc:spChg>
        <pc:spChg chg="add del mod ord">
          <ac:chgData name="Oosterhoff-van Deel, E.D. (Elza)" userId="93b98479-5396-4def-a310-2091523f3f9c" providerId="ADAL" clId="{0247ECD8-0397-45CE-8BBE-43BB27BA9B19}" dt="2023-03-22T19:12:37.418" v="3746" actId="478"/>
          <ac:spMkLst>
            <pc:docMk/>
            <pc:sldMk cId="939792207" sldId="280"/>
            <ac:spMk id="8" creationId="{825FE9E0-1305-8717-5A1E-E7B7F94C618E}"/>
          </ac:spMkLst>
        </pc:spChg>
        <pc:spChg chg="add del">
          <ac:chgData name="Oosterhoff-van Deel, E.D. (Elza)" userId="93b98479-5396-4def-a310-2091523f3f9c" providerId="ADAL" clId="{0247ECD8-0397-45CE-8BBE-43BB27BA9B19}" dt="2023-03-22T15:41:58.501" v="2338" actId="26606"/>
          <ac:spMkLst>
            <pc:docMk/>
            <pc:sldMk cId="939792207" sldId="280"/>
            <ac:spMk id="9" creationId="{6080C784-110D-4B06-88CC-598E9649DB14}"/>
          </ac:spMkLst>
        </pc:spChg>
        <pc:spChg chg="add del">
          <ac:chgData name="Oosterhoff-van Deel, E.D. (Elza)" userId="93b98479-5396-4def-a310-2091523f3f9c" providerId="ADAL" clId="{0247ECD8-0397-45CE-8BBE-43BB27BA9B19}" dt="2023-03-22T15:41:46.578" v="2334" actId="26606"/>
          <ac:spMkLst>
            <pc:docMk/>
            <pc:sldMk cId="939792207" sldId="280"/>
            <ac:spMk id="10" creationId="{C5278130-DFE0-457B-8698-88DF69019DDE}"/>
          </ac:spMkLst>
        </pc:spChg>
        <pc:spChg chg="add del">
          <ac:chgData name="Oosterhoff-van Deel, E.D. (Elza)" userId="93b98479-5396-4def-a310-2091523f3f9c" providerId="ADAL" clId="{0247ECD8-0397-45CE-8BBE-43BB27BA9B19}" dt="2023-03-22T15:41:58.501" v="2338" actId="26606"/>
          <ac:spMkLst>
            <pc:docMk/>
            <pc:sldMk cId="939792207" sldId="280"/>
            <ac:spMk id="11" creationId="{FA08C4E0-4DED-48FF-8CF1-AE38C6759123}"/>
          </ac:spMkLst>
        </pc:spChg>
        <pc:spChg chg="add del">
          <ac:chgData name="Oosterhoff-van Deel, E.D. (Elza)" userId="93b98479-5396-4def-a310-2091523f3f9c" providerId="ADAL" clId="{0247ECD8-0397-45CE-8BBE-43BB27BA9B19}" dt="2023-03-22T15:41:46.578" v="2334" actId="26606"/>
          <ac:spMkLst>
            <pc:docMk/>
            <pc:sldMk cId="939792207" sldId="280"/>
            <ac:spMk id="12" creationId="{2F99531B-1681-4D6E-BECB-18325B33A618}"/>
          </ac:spMkLst>
        </pc:spChg>
        <pc:spChg chg="add del">
          <ac:chgData name="Oosterhoff-van Deel, E.D. (Elza)" userId="93b98479-5396-4def-a310-2091523f3f9c" providerId="ADAL" clId="{0247ECD8-0397-45CE-8BBE-43BB27BA9B19}" dt="2023-03-22T15:41:46.578" v="2334" actId="26606"/>
          <ac:spMkLst>
            <pc:docMk/>
            <pc:sldMk cId="939792207" sldId="280"/>
            <ac:spMk id="14" creationId="{20344094-430A-400B-804B-910E696A1A90}"/>
          </ac:spMkLst>
        </pc:spChg>
        <pc:spChg chg="add del">
          <ac:chgData name="Oosterhoff-van Deel, E.D. (Elza)" userId="93b98479-5396-4def-a310-2091523f3f9c" providerId="ADAL" clId="{0247ECD8-0397-45CE-8BBE-43BB27BA9B19}" dt="2023-03-22T15:41:46.578" v="2334" actId="26606"/>
          <ac:spMkLst>
            <pc:docMk/>
            <pc:sldMk cId="939792207" sldId="280"/>
            <ac:spMk id="16" creationId="{453C67DF-7782-4E57-AB9B-F1B4811AD8FE}"/>
          </ac:spMkLst>
        </pc:spChg>
        <pc:spChg chg="add del">
          <ac:chgData name="Oosterhoff-van Deel, E.D. (Elza)" userId="93b98479-5396-4def-a310-2091523f3f9c" providerId="ADAL" clId="{0247ECD8-0397-45CE-8BBE-43BB27BA9B19}" dt="2023-03-22T19:12:27.664" v="3744" actId="22"/>
          <ac:spMkLst>
            <pc:docMk/>
            <pc:sldMk cId="939792207" sldId="280"/>
            <ac:spMk id="19" creationId="{7F4017C9-A31D-A542-B4A9-7D4373C721A6}"/>
          </ac:spMkLst>
        </pc:spChg>
        <pc:spChg chg="add del">
          <ac:chgData name="Oosterhoff-van Deel, E.D. (Elza)" userId="93b98479-5396-4def-a310-2091523f3f9c" providerId="ADAL" clId="{0247ECD8-0397-45CE-8BBE-43BB27BA9B19}" dt="2023-03-22T15:41:58.501" v="2338" actId="26606"/>
          <ac:spMkLst>
            <pc:docMk/>
            <pc:sldMk cId="939792207" sldId="280"/>
            <ac:spMk id="22" creationId="{FC9F33A2-9970-66A8-57B7-88A27B0DAF49}"/>
          </ac:spMkLst>
        </pc:spChg>
        <pc:graphicFrameChg chg="add del">
          <ac:chgData name="Oosterhoff-van Deel, E.D. (Elza)" userId="93b98479-5396-4def-a310-2091523f3f9c" providerId="ADAL" clId="{0247ECD8-0397-45CE-8BBE-43BB27BA9B19}" dt="2023-03-22T15:41:46.578" v="2334" actId="26606"/>
          <ac:graphicFrameMkLst>
            <pc:docMk/>
            <pc:sldMk cId="939792207" sldId="280"/>
            <ac:graphicFrameMk id="6" creationId="{48459A36-244D-57A1-2CDD-18B3F0E69185}"/>
          </ac:graphicFrameMkLst>
        </pc:graphicFrameChg>
        <pc:cxnChg chg="add del">
          <ac:chgData name="Oosterhoff-van Deel, E.D. (Elza)" userId="93b98479-5396-4def-a310-2091523f3f9c" providerId="ADAL" clId="{0247ECD8-0397-45CE-8BBE-43BB27BA9B19}" dt="2023-03-22T15:41:58.501" v="2338" actId="26606"/>
          <ac:cxnSpMkLst>
            <pc:docMk/>
            <pc:sldMk cId="939792207" sldId="280"/>
            <ac:cxnSpMk id="13" creationId="{AFE97524-2AF7-40D7-8909-4B15DF1FFAB5}"/>
          </ac:cxnSpMkLst>
        </pc:cxnChg>
        <pc:cxnChg chg="add del">
          <ac:chgData name="Oosterhoff-van Deel, E.D. (Elza)" userId="93b98479-5396-4def-a310-2091523f3f9c" providerId="ADAL" clId="{0247ECD8-0397-45CE-8BBE-43BB27BA9B19}" dt="2023-03-22T15:41:58.501" v="2338" actId="26606"/>
          <ac:cxnSpMkLst>
            <pc:docMk/>
            <pc:sldMk cId="939792207" sldId="280"/>
            <ac:cxnSpMk id="15" creationId="{A9DF94E9-88AB-40DF-ABD9-A57240A32701}"/>
          </ac:cxnSpMkLst>
        </pc:cxnChg>
        <pc:cxnChg chg="add del">
          <ac:chgData name="Oosterhoff-van Deel, E.D. (Elza)" userId="93b98479-5396-4def-a310-2091523f3f9c" providerId="ADAL" clId="{0247ECD8-0397-45CE-8BBE-43BB27BA9B19}" dt="2023-03-22T15:41:46.578" v="2334" actId="26606"/>
          <ac:cxnSpMkLst>
            <pc:docMk/>
            <pc:sldMk cId="939792207" sldId="280"/>
            <ac:cxnSpMk id="18" creationId="{B03A5AE3-BD30-455C-842B-7626C8BEF097}"/>
          </ac:cxnSpMkLst>
        </pc:cxnChg>
        <pc:cxnChg chg="add del">
          <ac:chgData name="Oosterhoff-van Deel, E.D. (Elza)" userId="93b98479-5396-4def-a310-2091523f3f9c" providerId="ADAL" clId="{0247ECD8-0397-45CE-8BBE-43BB27BA9B19}" dt="2023-03-22T15:41:46.578" v="2334" actId="26606"/>
          <ac:cxnSpMkLst>
            <pc:docMk/>
            <pc:sldMk cId="939792207" sldId="280"/>
            <ac:cxnSpMk id="20" creationId="{2DBECAA5-1F2D-470D-875C-8F2C2CA3E54B}"/>
          </ac:cxnSpMkLst>
        </pc:cxnChg>
      </pc:sldChg>
      <pc:sldChg chg="addSp delSp modSp add mod modAnim">
        <pc:chgData name="Oosterhoff-van Deel, E.D. (Elza)" userId="93b98479-5396-4def-a310-2091523f3f9c" providerId="ADAL" clId="{0247ECD8-0397-45CE-8BBE-43BB27BA9B19}" dt="2023-03-23T10:20:43.771" v="4060" actId="20577"/>
        <pc:sldMkLst>
          <pc:docMk/>
          <pc:sldMk cId="4158765804" sldId="281"/>
        </pc:sldMkLst>
        <pc:spChg chg="mod">
          <ac:chgData name="Oosterhoff-van Deel, E.D. (Elza)" userId="93b98479-5396-4def-a310-2091523f3f9c" providerId="ADAL" clId="{0247ECD8-0397-45CE-8BBE-43BB27BA9B19}" dt="2023-03-16T21:43:44.566" v="1544"/>
          <ac:spMkLst>
            <pc:docMk/>
            <pc:sldMk cId="4158765804" sldId="281"/>
            <ac:spMk id="2" creationId="{4B3933F6-409C-A922-8AB4-BEAA177A3D5A}"/>
          </ac:spMkLst>
        </pc:spChg>
        <pc:spChg chg="mod">
          <ac:chgData name="Oosterhoff-van Deel, E.D. (Elza)" userId="93b98479-5396-4def-a310-2091523f3f9c" providerId="ADAL" clId="{0247ECD8-0397-45CE-8BBE-43BB27BA9B19}" dt="2023-03-23T10:20:43.771" v="4060" actId="20577"/>
          <ac:spMkLst>
            <pc:docMk/>
            <pc:sldMk cId="4158765804" sldId="281"/>
            <ac:spMk id="3" creationId="{490FF604-93B1-FF2A-2616-380308911E50}"/>
          </ac:spMkLst>
        </pc:spChg>
        <pc:spChg chg="add mod">
          <ac:chgData name="Oosterhoff-van Deel, E.D. (Elza)" userId="93b98479-5396-4def-a310-2091523f3f9c" providerId="ADAL" clId="{0247ECD8-0397-45CE-8BBE-43BB27BA9B19}" dt="2023-03-22T18:57:13.313" v="3683" actId="255"/>
          <ac:spMkLst>
            <pc:docMk/>
            <pc:sldMk cId="4158765804" sldId="281"/>
            <ac:spMk id="5" creationId="{15423E27-D9C6-0293-FC7D-02B79FC117A7}"/>
          </ac:spMkLst>
        </pc:spChg>
        <pc:picChg chg="del">
          <ac:chgData name="Oosterhoff-van Deel, E.D. (Elza)" userId="93b98479-5396-4def-a310-2091523f3f9c" providerId="ADAL" clId="{0247ECD8-0397-45CE-8BBE-43BB27BA9B19}" dt="2023-03-16T21:34:54.787" v="1379" actId="478"/>
          <ac:picMkLst>
            <pc:docMk/>
            <pc:sldMk cId="4158765804" sldId="281"/>
            <ac:picMk id="7" creationId="{CB04EE08-AD61-A583-31D8-65D8D6BFEE43}"/>
          </ac:picMkLst>
        </pc:picChg>
      </pc:sldChg>
      <pc:sldChg chg="addSp delSp modSp add mod setBg">
        <pc:chgData name="Oosterhoff-van Deel, E.D. (Elza)" userId="93b98479-5396-4def-a310-2091523f3f9c" providerId="ADAL" clId="{0247ECD8-0397-45CE-8BBE-43BB27BA9B19}" dt="2023-03-23T10:04:54.774" v="3822" actId="26606"/>
        <pc:sldMkLst>
          <pc:docMk/>
          <pc:sldMk cId="1966027825" sldId="282"/>
        </pc:sldMkLst>
        <pc:spChg chg="mod ord">
          <ac:chgData name="Oosterhoff-van Deel, E.D. (Elza)" userId="93b98479-5396-4def-a310-2091523f3f9c" providerId="ADAL" clId="{0247ECD8-0397-45CE-8BBE-43BB27BA9B19}" dt="2023-03-23T10:04:54.774" v="3822" actId="26606"/>
          <ac:spMkLst>
            <pc:docMk/>
            <pc:sldMk cId="1966027825" sldId="282"/>
            <ac:spMk id="2" creationId="{7C6DBEE0-58A5-4CE8-C84C-F2E76918805A}"/>
          </ac:spMkLst>
        </pc:spChg>
        <pc:spChg chg="add del">
          <ac:chgData name="Oosterhoff-van Deel, E.D. (Elza)" userId="93b98479-5396-4def-a310-2091523f3f9c" providerId="ADAL" clId="{0247ECD8-0397-45CE-8BBE-43BB27BA9B19}" dt="2023-03-23T10:02:02.612" v="3813" actId="26606"/>
          <ac:spMkLst>
            <pc:docMk/>
            <pc:sldMk cId="1966027825" sldId="282"/>
            <ac:spMk id="6" creationId="{C1DD1A8A-57D5-4A81-AD04-532B043C5611}"/>
          </ac:spMkLst>
        </pc:spChg>
        <pc:spChg chg="add del">
          <ac:chgData name="Oosterhoff-van Deel, E.D. (Elza)" userId="93b98479-5396-4def-a310-2091523f3f9c" providerId="ADAL" clId="{0247ECD8-0397-45CE-8BBE-43BB27BA9B19}" dt="2023-03-23T10:02:02.612" v="3813" actId="26606"/>
          <ac:spMkLst>
            <pc:docMk/>
            <pc:sldMk cId="1966027825" sldId="282"/>
            <ac:spMk id="8" creationId="{007891EC-4501-44ED-A8C8-B11B6DB767AB}"/>
          </ac:spMkLst>
        </pc:spChg>
        <pc:spChg chg="add del">
          <ac:chgData name="Oosterhoff-van Deel, E.D. (Elza)" userId="93b98479-5396-4def-a310-2091523f3f9c" providerId="ADAL" clId="{0247ECD8-0397-45CE-8BBE-43BB27BA9B19}" dt="2023-03-23T10:04:54.774" v="3822" actId="26606"/>
          <ac:spMkLst>
            <pc:docMk/>
            <pc:sldMk cId="1966027825" sldId="282"/>
            <ac:spMk id="10" creationId="{C1DD1A8A-57D5-4A81-AD04-532B043C5611}"/>
          </ac:spMkLst>
        </pc:spChg>
        <pc:spChg chg="add del">
          <ac:chgData name="Oosterhoff-van Deel, E.D. (Elza)" userId="93b98479-5396-4def-a310-2091523f3f9c" providerId="ADAL" clId="{0247ECD8-0397-45CE-8BBE-43BB27BA9B19}" dt="2023-03-23T10:04:54.774" v="3822" actId="26606"/>
          <ac:spMkLst>
            <pc:docMk/>
            <pc:sldMk cId="1966027825" sldId="282"/>
            <ac:spMk id="12" creationId="{007891EC-4501-44ED-A8C8-B11B6DB767AB}"/>
          </ac:spMkLst>
        </pc:spChg>
        <pc:spChg chg="del">
          <ac:chgData name="Oosterhoff-van Deel, E.D. (Elza)" userId="93b98479-5396-4def-a310-2091523f3f9c" providerId="ADAL" clId="{0247ECD8-0397-45CE-8BBE-43BB27BA9B19}" dt="2023-03-20T19:52:57.865" v="1701" actId="478"/>
          <ac:spMkLst>
            <pc:docMk/>
            <pc:sldMk cId="1966027825" sldId="282"/>
            <ac:spMk id="14" creationId="{3BB421B6-C809-0CAD-4CE9-546F70D7A4B2}"/>
          </ac:spMkLst>
        </pc:spChg>
        <pc:spChg chg="del">
          <ac:chgData name="Oosterhoff-van Deel, E.D. (Elza)" userId="93b98479-5396-4def-a310-2091523f3f9c" providerId="ADAL" clId="{0247ECD8-0397-45CE-8BBE-43BB27BA9B19}" dt="2023-03-20T19:52:57.865" v="1701" actId="478"/>
          <ac:spMkLst>
            <pc:docMk/>
            <pc:sldMk cId="1966027825" sldId="282"/>
            <ac:spMk id="15" creationId="{AA9FADC7-5AB7-173F-5DB4-5D8510E9540E}"/>
          </ac:spMkLst>
        </pc:spChg>
        <pc:spChg chg="del">
          <ac:chgData name="Oosterhoff-van Deel, E.D. (Elza)" userId="93b98479-5396-4def-a310-2091523f3f9c" providerId="ADAL" clId="{0247ECD8-0397-45CE-8BBE-43BB27BA9B19}" dt="2023-03-20T19:52:57.865" v="1701" actId="478"/>
          <ac:spMkLst>
            <pc:docMk/>
            <pc:sldMk cId="1966027825" sldId="282"/>
            <ac:spMk id="16" creationId="{B960DBBF-8DE8-323D-73F6-E3BC2BB4EFF2}"/>
          </ac:spMkLst>
        </pc:spChg>
        <pc:spChg chg="add">
          <ac:chgData name="Oosterhoff-van Deel, E.D. (Elza)" userId="93b98479-5396-4def-a310-2091523f3f9c" providerId="ADAL" clId="{0247ECD8-0397-45CE-8BBE-43BB27BA9B19}" dt="2023-03-23T10:04:54.774" v="3822" actId="26606"/>
          <ac:spMkLst>
            <pc:docMk/>
            <pc:sldMk cId="1966027825" sldId="282"/>
            <ac:spMk id="17" creationId="{C1DD1A8A-57D5-4A81-AD04-532B043C5611}"/>
          </ac:spMkLst>
        </pc:spChg>
        <pc:spChg chg="add">
          <ac:chgData name="Oosterhoff-van Deel, E.D. (Elza)" userId="93b98479-5396-4def-a310-2091523f3f9c" providerId="ADAL" clId="{0247ECD8-0397-45CE-8BBE-43BB27BA9B19}" dt="2023-03-23T10:04:54.774" v="3822" actId="26606"/>
          <ac:spMkLst>
            <pc:docMk/>
            <pc:sldMk cId="1966027825" sldId="282"/>
            <ac:spMk id="18" creationId="{007891EC-4501-44ED-A8C8-B11B6DB767AB}"/>
          </ac:spMkLst>
        </pc:spChg>
        <pc:spChg chg="del">
          <ac:chgData name="Oosterhoff-van Deel, E.D. (Elza)" userId="93b98479-5396-4def-a310-2091523f3f9c" providerId="ADAL" clId="{0247ECD8-0397-45CE-8BBE-43BB27BA9B19}" dt="2023-03-20T19:52:57.865" v="1701" actId="478"/>
          <ac:spMkLst>
            <pc:docMk/>
            <pc:sldMk cId="1966027825" sldId="282"/>
            <ac:spMk id="19" creationId="{6C947EF3-D706-49B0-8EC5-208A859997F8}"/>
          </ac:spMkLst>
        </pc:spChg>
        <pc:picChg chg="add del mod">
          <ac:chgData name="Oosterhoff-van Deel, E.D. (Elza)" userId="93b98479-5396-4def-a310-2091523f3f9c" providerId="ADAL" clId="{0247ECD8-0397-45CE-8BBE-43BB27BA9B19}" dt="2023-03-23T10:01:42.540" v="3809" actId="478"/>
          <ac:picMkLst>
            <pc:docMk/>
            <pc:sldMk cId="1966027825" sldId="282"/>
            <ac:picMk id="4" creationId="{9A51646C-91ED-C914-67A3-4B6965DDD546}"/>
          </ac:picMkLst>
        </pc:picChg>
        <pc:picChg chg="add del mod">
          <ac:chgData name="Oosterhoff-van Deel, E.D. (Elza)" userId="93b98479-5396-4def-a310-2091523f3f9c" providerId="ADAL" clId="{0247ECD8-0397-45CE-8BBE-43BB27BA9B19}" dt="2023-03-23T10:02:29.079" v="3818" actId="478"/>
          <ac:picMkLst>
            <pc:docMk/>
            <pc:sldMk cId="1966027825" sldId="282"/>
            <ac:picMk id="5" creationId="{D64BD067-F435-44B3-1811-3B6B33D3F8DD}"/>
          </ac:picMkLst>
        </pc:picChg>
        <pc:picChg chg="del">
          <ac:chgData name="Oosterhoff-van Deel, E.D. (Elza)" userId="93b98479-5396-4def-a310-2091523f3f9c" providerId="ADAL" clId="{0247ECD8-0397-45CE-8BBE-43BB27BA9B19}" dt="2023-03-20T19:52:57.865" v="1701" actId="478"/>
          <ac:picMkLst>
            <pc:docMk/>
            <pc:sldMk cId="1966027825" sldId="282"/>
            <ac:picMk id="7" creationId="{F6C33B16-9D12-2D53-CD93-331E83FF1FB2}"/>
          </ac:picMkLst>
        </pc:picChg>
        <pc:picChg chg="del">
          <ac:chgData name="Oosterhoff-van Deel, E.D. (Elza)" userId="93b98479-5396-4def-a310-2091523f3f9c" providerId="ADAL" clId="{0247ECD8-0397-45CE-8BBE-43BB27BA9B19}" dt="2023-03-20T19:52:57.865" v="1701" actId="478"/>
          <ac:picMkLst>
            <pc:docMk/>
            <pc:sldMk cId="1966027825" sldId="282"/>
            <ac:picMk id="9" creationId="{08C93BA1-1BD7-EA39-76E3-C51A82DAB1FB}"/>
          </ac:picMkLst>
        </pc:picChg>
        <pc:picChg chg="add mod">
          <ac:chgData name="Oosterhoff-van Deel, E.D. (Elza)" userId="93b98479-5396-4def-a310-2091523f3f9c" providerId="ADAL" clId="{0247ECD8-0397-45CE-8BBE-43BB27BA9B19}" dt="2023-03-23T10:04:54.774" v="3822" actId="26606"/>
          <ac:picMkLst>
            <pc:docMk/>
            <pc:sldMk cId="1966027825" sldId="282"/>
            <ac:picMk id="9" creationId="{65848C13-FED2-5471-7494-254F858C6F7A}"/>
          </ac:picMkLst>
        </pc:picChg>
        <pc:picChg chg="del">
          <ac:chgData name="Oosterhoff-van Deel, E.D. (Elza)" userId="93b98479-5396-4def-a310-2091523f3f9c" providerId="ADAL" clId="{0247ECD8-0397-45CE-8BBE-43BB27BA9B19}" dt="2023-03-20T19:52:57.865" v="1701" actId="478"/>
          <ac:picMkLst>
            <pc:docMk/>
            <pc:sldMk cId="1966027825" sldId="282"/>
            <ac:picMk id="11" creationId="{DF608163-950C-8661-2EC4-7546F34BE2B9}"/>
          </ac:picMkLst>
        </pc:picChg>
        <pc:picChg chg="del">
          <ac:chgData name="Oosterhoff-van Deel, E.D. (Elza)" userId="93b98479-5396-4def-a310-2091523f3f9c" providerId="ADAL" clId="{0247ECD8-0397-45CE-8BBE-43BB27BA9B19}" dt="2023-03-20T19:52:57.865" v="1701" actId="478"/>
          <ac:picMkLst>
            <pc:docMk/>
            <pc:sldMk cId="1966027825" sldId="282"/>
            <ac:picMk id="13" creationId="{1A64B8D3-71D8-8B72-1FEE-F1C91C2B5805}"/>
          </ac:picMkLst>
        </pc:picChg>
      </pc:sldChg>
      <pc:sldChg chg="new del">
        <pc:chgData name="Oosterhoff-van Deel, E.D. (Elza)" userId="93b98479-5396-4def-a310-2091523f3f9c" providerId="ADAL" clId="{0247ECD8-0397-45CE-8BBE-43BB27BA9B19}" dt="2023-03-22T15:25:26.601" v="2200" actId="47"/>
        <pc:sldMkLst>
          <pc:docMk/>
          <pc:sldMk cId="3385372338" sldId="283"/>
        </pc:sldMkLst>
      </pc:sldChg>
      <pc:sldChg chg="new del">
        <pc:chgData name="Oosterhoff-van Deel, E.D. (Elza)" userId="93b98479-5396-4def-a310-2091523f3f9c" providerId="ADAL" clId="{0247ECD8-0397-45CE-8BBE-43BB27BA9B19}" dt="2023-03-22T15:59:36.077" v="2579" actId="47"/>
        <pc:sldMkLst>
          <pc:docMk/>
          <pc:sldMk cId="3200555640" sldId="284"/>
        </pc:sldMkLst>
      </pc:sldChg>
      <pc:sldChg chg="addSp delSp modSp add del mod setBg">
        <pc:chgData name="Oosterhoff-van Deel, E.D. (Elza)" userId="93b98479-5396-4def-a310-2091523f3f9c" providerId="ADAL" clId="{0247ECD8-0397-45CE-8BBE-43BB27BA9B19}" dt="2023-03-23T10:11:37.600" v="3975" actId="47"/>
        <pc:sldMkLst>
          <pc:docMk/>
          <pc:sldMk cId="319954502" sldId="285"/>
        </pc:sldMkLst>
        <pc:spChg chg="mod">
          <ac:chgData name="Oosterhoff-van Deel, E.D. (Elza)" userId="93b98479-5396-4def-a310-2091523f3f9c" providerId="ADAL" clId="{0247ECD8-0397-45CE-8BBE-43BB27BA9B19}" dt="2023-03-22T15:42:42.346" v="2340" actId="14100"/>
          <ac:spMkLst>
            <pc:docMk/>
            <pc:sldMk cId="319954502" sldId="285"/>
            <ac:spMk id="2" creationId="{EF096885-D700-0F70-EF00-448724D9B783}"/>
          </ac:spMkLst>
        </pc:spChg>
        <pc:spChg chg="del mod">
          <ac:chgData name="Oosterhoff-van Deel, E.D. (Elza)" userId="93b98479-5396-4def-a310-2091523f3f9c" providerId="ADAL" clId="{0247ECD8-0397-45CE-8BBE-43BB27BA9B19}" dt="2023-03-22T15:41:01.916" v="2332" actId="26606"/>
          <ac:spMkLst>
            <pc:docMk/>
            <pc:sldMk cId="319954502" sldId="285"/>
            <ac:spMk id="4" creationId="{FC9F33A2-9970-66A8-57B7-88A27B0DAF49}"/>
          </ac:spMkLst>
        </pc:spChg>
        <pc:spChg chg="add">
          <ac:chgData name="Oosterhoff-van Deel, E.D. (Elza)" userId="93b98479-5396-4def-a310-2091523f3f9c" providerId="ADAL" clId="{0247ECD8-0397-45CE-8BBE-43BB27BA9B19}" dt="2023-03-22T15:41:01.916" v="2332" actId="26606"/>
          <ac:spMkLst>
            <pc:docMk/>
            <pc:sldMk cId="319954502" sldId="285"/>
            <ac:spMk id="10" creationId="{C5278130-DFE0-457B-8698-88DF69019DDE}"/>
          </ac:spMkLst>
        </pc:spChg>
        <pc:spChg chg="add">
          <ac:chgData name="Oosterhoff-van Deel, E.D. (Elza)" userId="93b98479-5396-4def-a310-2091523f3f9c" providerId="ADAL" clId="{0247ECD8-0397-45CE-8BBE-43BB27BA9B19}" dt="2023-03-22T15:41:01.916" v="2332" actId="26606"/>
          <ac:spMkLst>
            <pc:docMk/>
            <pc:sldMk cId="319954502" sldId="285"/>
            <ac:spMk id="12" creationId="{2F99531B-1681-4D6E-BECB-18325B33A618}"/>
          </ac:spMkLst>
        </pc:spChg>
        <pc:spChg chg="add">
          <ac:chgData name="Oosterhoff-van Deel, E.D. (Elza)" userId="93b98479-5396-4def-a310-2091523f3f9c" providerId="ADAL" clId="{0247ECD8-0397-45CE-8BBE-43BB27BA9B19}" dt="2023-03-22T15:41:01.916" v="2332" actId="26606"/>
          <ac:spMkLst>
            <pc:docMk/>
            <pc:sldMk cId="319954502" sldId="285"/>
            <ac:spMk id="14" creationId="{20344094-430A-400B-804B-910E696A1A90}"/>
          </ac:spMkLst>
        </pc:spChg>
        <pc:spChg chg="add">
          <ac:chgData name="Oosterhoff-van Deel, E.D. (Elza)" userId="93b98479-5396-4def-a310-2091523f3f9c" providerId="ADAL" clId="{0247ECD8-0397-45CE-8BBE-43BB27BA9B19}" dt="2023-03-22T15:41:01.916" v="2332" actId="26606"/>
          <ac:spMkLst>
            <pc:docMk/>
            <pc:sldMk cId="319954502" sldId="285"/>
            <ac:spMk id="16" creationId="{453C67DF-7782-4E57-AB9B-F1B4811AD8FE}"/>
          </ac:spMkLst>
        </pc:spChg>
        <pc:graphicFrameChg chg="add mod">
          <ac:chgData name="Oosterhoff-van Deel, E.D. (Elza)" userId="93b98479-5396-4def-a310-2091523f3f9c" providerId="ADAL" clId="{0247ECD8-0397-45CE-8BBE-43BB27BA9B19}" dt="2023-03-23T10:08:02.546" v="3881" actId="20577"/>
          <ac:graphicFrameMkLst>
            <pc:docMk/>
            <pc:sldMk cId="319954502" sldId="285"/>
            <ac:graphicFrameMk id="6" creationId="{AE061591-2C30-3039-6E0F-0DC0A43A6AE7}"/>
          </ac:graphicFrameMkLst>
        </pc:graphicFrameChg>
        <pc:cxnChg chg="add">
          <ac:chgData name="Oosterhoff-van Deel, E.D. (Elza)" userId="93b98479-5396-4def-a310-2091523f3f9c" providerId="ADAL" clId="{0247ECD8-0397-45CE-8BBE-43BB27BA9B19}" dt="2023-03-22T15:41:01.916" v="2332" actId="26606"/>
          <ac:cxnSpMkLst>
            <pc:docMk/>
            <pc:sldMk cId="319954502" sldId="285"/>
            <ac:cxnSpMk id="18" creationId="{B03A5AE3-BD30-455C-842B-7626C8BEF097}"/>
          </ac:cxnSpMkLst>
        </pc:cxnChg>
        <pc:cxnChg chg="add">
          <ac:chgData name="Oosterhoff-van Deel, E.D. (Elza)" userId="93b98479-5396-4def-a310-2091523f3f9c" providerId="ADAL" clId="{0247ECD8-0397-45CE-8BBE-43BB27BA9B19}" dt="2023-03-22T15:41:01.916" v="2332" actId="26606"/>
          <ac:cxnSpMkLst>
            <pc:docMk/>
            <pc:sldMk cId="319954502" sldId="285"/>
            <ac:cxnSpMk id="20" creationId="{2DBECAA5-1F2D-470D-875C-8F2C2CA3E54B}"/>
          </ac:cxnSpMkLst>
        </pc:cxnChg>
      </pc:sldChg>
      <pc:sldChg chg="addSp delSp modSp add mod setBg">
        <pc:chgData name="Oosterhoff-van Deel, E.D. (Elza)" userId="93b98479-5396-4def-a310-2091523f3f9c" providerId="ADAL" clId="{0247ECD8-0397-45CE-8BBE-43BB27BA9B19}" dt="2023-03-23T10:41:44.692" v="4307" actId="113"/>
        <pc:sldMkLst>
          <pc:docMk/>
          <pc:sldMk cId="1555588990" sldId="286"/>
        </pc:sldMkLst>
        <pc:spChg chg="mod">
          <ac:chgData name="Oosterhoff-van Deel, E.D. (Elza)" userId="93b98479-5396-4def-a310-2091523f3f9c" providerId="ADAL" clId="{0247ECD8-0397-45CE-8BBE-43BB27BA9B19}" dt="2023-03-23T10:41:44.692" v="4307" actId="113"/>
          <ac:spMkLst>
            <pc:docMk/>
            <pc:sldMk cId="1555588990" sldId="286"/>
            <ac:spMk id="2" creationId="{EF096885-D700-0F70-EF00-448724D9B783}"/>
          </ac:spMkLst>
        </pc:spChg>
        <pc:spChg chg="del mod">
          <ac:chgData name="Oosterhoff-van Deel, E.D. (Elza)" userId="93b98479-5396-4def-a310-2091523f3f9c" providerId="ADAL" clId="{0247ECD8-0397-45CE-8BBE-43BB27BA9B19}" dt="2023-03-22T15:40:53.249" v="2331" actId="26606"/>
          <ac:spMkLst>
            <pc:docMk/>
            <pc:sldMk cId="1555588990" sldId="286"/>
            <ac:spMk id="4" creationId="{FC9F33A2-9970-66A8-57B7-88A27B0DAF49}"/>
          </ac:spMkLst>
        </pc:spChg>
        <pc:spChg chg="add del">
          <ac:chgData name="Oosterhoff-van Deel, E.D. (Elza)" userId="93b98479-5396-4def-a310-2091523f3f9c" providerId="ADAL" clId="{0247ECD8-0397-45CE-8BBE-43BB27BA9B19}" dt="2023-03-22T15:43:03.972" v="2342" actId="26606"/>
          <ac:spMkLst>
            <pc:docMk/>
            <pc:sldMk cId="1555588990" sldId="286"/>
            <ac:spMk id="10" creationId="{C5278130-DFE0-457B-8698-88DF69019DDE}"/>
          </ac:spMkLst>
        </pc:spChg>
        <pc:spChg chg="add del">
          <ac:chgData name="Oosterhoff-van Deel, E.D. (Elza)" userId="93b98479-5396-4def-a310-2091523f3f9c" providerId="ADAL" clId="{0247ECD8-0397-45CE-8BBE-43BB27BA9B19}" dt="2023-03-22T15:43:03.972" v="2342" actId="26606"/>
          <ac:spMkLst>
            <pc:docMk/>
            <pc:sldMk cId="1555588990" sldId="286"/>
            <ac:spMk id="12" creationId="{2F99531B-1681-4D6E-BECB-18325B33A618}"/>
          </ac:spMkLst>
        </pc:spChg>
        <pc:spChg chg="add del">
          <ac:chgData name="Oosterhoff-van Deel, E.D. (Elza)" userId="93b98479-5396-4def-a310-2091523f3f9c" providerId="ADAL" clId="{0247ECD8-0397-45CE-8BBE-43BB27BA9B19}" dt="2023-03-22T15:43:03.972" v="2342" actId="26606"/>
          <ac:spMkLst>
            <pc:docMk/>
            <pc:sldMk cId="1555588990" sldId="286"/>
            <ac:spMk id="14" creationId="{20344094-430A-400B-804B-910E696A1A90}"/>
          </ac:spMkLst>
        </pc:spChg>
        <pc:spChg chg="add del">
          <ac:chgData name="Oosterhoff-van Deel, E.D. (Elza)" userId="93b98479-5396-4def-a310-2091523f3f9c" providerId="ADAL" clId="{0247ECD8-0397-45CE-8BBE-43BB27BA9B19}" dt="2023-03-22T15:43:03.972" v="2342" actId="26606"/>
          <ac:spMkLst>
            <pc:docMk/>
            <pc:sldMk cId="1555588990" sldId="286"/>
            <ac:spMk id="16" creationId="{453C67DF-7782-4E57-AB9B-F1B4811AD8FE}"/>
          </ac:spMkLst>
        </pc:spChg>
        <pc:spChg chg="add del">
          <ac:chgData name="Oosterhoff-van Deel, E.D. (Elza)" userId="93b98479-5396-4def-a310-2091523f3f9c" providerId="ADAL" clId="{0247ECD8-0397-45CE-8BBE-43BB27BA9B19}" dt="2023-03-22T15:43:03.972" v="2342" actId="26606"/>
          <ac:spMkLst>
            <pc:docMk/>
            <pc:sldMk cId="1555588990" sldId="286"/>
            <ac:spMk id="25" creationId="{7D144591-E9E9-4209-8701-3BB48A917D51}"/>
          </ac:spMkLst>
        </pc:spChg>
        <pc:graphicFrameChg chg="add mod modGraphic">
          <ac:chgData name="Oosterhoff-van Deel, E.D. (Elza)" userId="93b98479-5396-4def-a310-2091523f3f9c" providerId="ADAL" clId="{0247ECD8-0397-45CE-8BBE-43BB27BA9B19}" dt="2023-03-22T15:52:10.255" v="2514" actId="207"/>
          <ac:graphicFrameMkLst>
            <pc:docMk/>
            <pc:sldMk cId="1555588990" sldId="286"/>
            <ac:graphicFrameMk id="6" creationId="{72AAD13B-6376-6E84-F537-B8C8A5E48077}"/>
          </ac:graphicFrameMkLst>
        </pc:graphicFrameChg>
        <pc:cxnChg chg="add del">
          <ac:chgData name="Oosterhoff-van Deel, E.D. (Elza)" userId="93b98479-5396-4def-a310-2091523f3f9c" providerId="ADAL" clId="{0247ECD8-0397-45CE-8BBE-43BB27BA9B19}" dt="2023-03-22T15:43:03.972" v="2342" actId="26606"/>
          <ac:cxnSpMkLst>
            <pc:docMk/>
            <pc:sldMk cId="1555588990" sldId="286"/>
            <ac:cxnSpMk id="18" creationId="{B03A5AE3-BD30-455C-842B-7626C8BEF097}"/>
          </ac:cxnSpMkLst>
        </pc:cxnChg>
        <pc:cxnChg chg="add del">
          <ac:chgData name="Oosterhoff-van Deel, E.D. (Elza)" userId="93b98479-5396-4def-a310-2091523f3f9c" providerId="ADAL" clId="{0247ECD8-0397-45CE-8BBE-43BB27BA9B19}" dt="2023-03-22T15:43:03.972" v="2342" actId="26606"/>
          <ac:cxnSpMkLst>
            <pc:docMk/>
            <pc:sldMk cId="1555588990" sldId="286"/>
            <ac:cxnSpMk id="20" creationId="{2DBECAA5-1F2D-470D-875C-8F2C2CA3E54B}"/>
          </ac:cxnSpMkLst>
        </pc:cxnChg>
      </pc:sldChg>
      <pc:sldChg chg="add del">
        <pc:chgData name="Oosterhoff-van Deel, E.D. (Elza)" userId="93b98479-5396-4def-a310-2091523f3f9c" providerId="ADAL" clId="{0247ECD8-0397-45CE-8BBE-43BB27BA9B19}" dt="2023-03-22T15:37:56.243" v="2297" actId="47"/>
        <pc:sldMkLst>
          <pc:docMk/>
          <pc:sldMk cId="1192920109" sldId="287"/>
        </pc:sldMkLst>
      </pc:sldChg>
      <pc:sldChg chg="addSp delSp modSp add mod">
        <pc:chgData name="Oosterhoff-van Deel, E.D. (Elza)" userId="93b98479-5396-4def-a310-2091523f3f9c" providerId="ADAL" clId="{0247ECD8-0397-45CE-8BBE-43BB27BA9B19}" dt="2023-03-22T17:04:06.658" v="3323" actId="478"/>
        <pc:sldMkLst>
          <pc:docMk/>
          <pc:sldMk cId="4062833812" sldId="288"/>
        </pc:sldMkLst>
        <pc:spChg chg="del">
          <ac:chgData name="Oosterhoff-van Deel, E.D. (Elza)" userId="93b98479-5396-4def-a310-2091523f3f9c" providerId="ADAL" clId="{0247ECD8-0397-45CE-8BBE-43BB27BA9B19}" dt="2023-03-22T15:37:45.595" v="2294" actId="478"/>
          <ac:spMkLst>
            <pc:docMk/>
            <pc:sldMk cId="4062833812" sldId="288"/>
            <ac:spMk id="3" creationId="{8836EA12-8F4F-3B33-197D-4B36261E1739}"/>
          </ac:spMkLst>
        </pc:spChg>
        <pc:spChg chg="mod">
          <ac:chgData name="Oosterhoff-van Deel, E.D. (Elza)" userId="93b98479-5396-4def-a310-2091523f3f9c" providerId="ADAL" clId="{0247ECD8-0397-45CE-8BBE-43BB27BA9B19}" dt="2023-03-22T16:38:54.404" v="2909" actId="20577"/>
          <ac:spMkLst>
            <pc:docMk/>
            <pc:sldMk cId="4062833812" sldId="288"/>
            <ac:spMk id="5" creationId="{3D34360D-431B-FAF8-FA1F-A3191E201AC4}"/>
          </ac:spMkLst>
        </pc:spChg>
        <pc:spChg chg="add del mod">
          <ac:chgData name="Oosterhoff-van Deel, E.D. (Elza)" userId="93b98479-5396-4def-a310-2091523f3f9c" providerId="ADAL" clId="{0247ECD8-0397-45CE-8BBE-43BB27BA9B19}" dt="2023-03-22T17:01:31.772" v="3272" actId="478"/>
          <ac:spMkLst>
            <pc:docMk/>
            <pc:sldMk cId="4062833812" sldId="288"/>
            <ac:spMk id="6" creationId="{E7B0459A-621D-51A5-D584-4AA7AE5636F2}"/>
          </ac:spMkLst>
        </pc:spChg>
        <pc:spChg chg="add del mod">
          <ac:chgData name="Oosterhoff-van Deel, E.D. (Elza)" userId="93b98479-5396-4def-a310-2091523f3f9c" providerId="ADAL" clId="{0247ECD8-0397-45CE-8BBE-43BB27BA9B19}" dt="2023-03-22T17:04:06.658" v="3323" actId="478"/>
          <ac:spMkLst>
            <pc:docMk/>
            <pc:sldMk cId="4062833812" sldId="288"/>
            <ac:spMk id="10" creationId="{1F5C1AA6-1FE1-CC11-5A49-C89818BED51D}"/>
          </ac:spMkLst>
        </pc:spChg>
        <pc:picChg chg="add mod">
          <ac:chgData name="Oosterhoff-van Deel, E.D. (Elza)" userId="93b98479-5396-4def-a310-2091523f3f9c" providerId="ADAL" clId="{0247ECD8-0397-45CE-8BBE-43BB27BA9B19}" dt="2023-03-22T17:01:37.955" v="3289" actId="1038"/>
          <ac:picMkLst>
            <pc:docMk/>
            <pc:sldMk cId="4062833812" sldId="288"/>
            <ac:picMk id="8" creationId="{2754EA4D-5CAC-9D3F-EBC2-728BEAF245C3}"/>
          </ac:picMkLst>
        </pc:picChg>
      </pc:sldChg>
      <pc:sldChg chg="addSp delSp modSp add mod ord modAnim">
        <pc:chgData name="Oosterhoff-van Deel, E.D. (Elza)" userId="93b98479-5396-4def-a310-2091523f3f9c" providerId="ADAL" clId="{0247ECD8-0397-45CE-8BBE-43BB27BA9B19}" dt="2023-03-23T10:33:46.007" v="4211"/>
        <pc:sldMkLst>
          <pc:docMk/>
          <pc:sldMk cId="420624471" sldId="289"/>
        </pc:sldMkLst>
        <pc:spChg chg="mod">
          <ac:chgData name="Oosterhoff-van Deel, E.D. (Elza)" userId="93b98479-5396-4def-a310-2091523f3f9c" providerId="ADAL" clId="{0247ECD8-0397-45CE-8BBE-43BB27BA9B19}" dt="2023-03-22T15:37:39.294" v="2293" actId="6549"/>
          <ac:spMkLst>
            <pc:docMk/>
            <pc:sldMk cId="420624471" sldId="289"/>
            <ac:spMk id="3" creationId="{8836EA12-8F4F-3B33-197D-4B36261E1739}"/>
          </ac:spMkLst>
        </pc:spChg>
        <pc:spChg chg="del mod">
          <ac:chgData name="Oosterhoff-van Deel, E.D. (Elza)" userId="93b98479-5396-4def-a310-2091523f3f9c" providerId="ADAL" clId="{0247ECD8-0397-45CE-8BBE-43BB27BA9B19}" dt="2023-03-23T10:33:45.311" v="4210" actId="478"/>
          <ac:spMkLst>
            <pc:docMk/>
            <pc:sldMk cId="420624471" sldId="289"/>
            <ac:spMk id="5" creationId="{3D34360D-431B-FAF8-FA1F-A3191E201AC4}"/>
          </ac:spMkLst>
        </pc:spChg>
        <pc:spChg chg="add mod">
          <ac:chgData name="Oosterhoff-van Deel, E.D. (Elza)" userId="93b98479-5396-4def-a310-2091523f3f9c" providerId="ADAL" clId="{0247ECD8-0397-45CE-8BBE-43BB27BA9B19}" dt="2023-03-23T10:33:46.007" v="4211"/>
          <ac:spMkLst>
            <pc:docMk/>
            <pc:sldMk cId="420624471" sldId="289"/>
            <ac:spMk id="8" creationId="{2FD3773C-2D17-AA28-64F5-5DB6D701110C}"/>
          </ac:spMkLst>
        </pc:spChg>
        <pc:graphicFrameChg chg="add del mod">
          <ac:chgData name="Oosterhoff-van Deel, E.D. (Elza)" userId="93b98479-5396-4def-a310-2091523f3f9c" providerId="ADAL" clId="{0247ECD8-0397-45CE-8BBE-43BB27BA9B19}" dt="2023-03-23T10:32:38.635" v="4169" actId="478"/>
          <ac:graphicFrameMkLst>
            <pc:docMk/>
            <pc:sldMk cId="420624471" sldId="289"/>
            <ac:graphicFrameMk id="4" creationId="{AA5D4310-591E-D26F-734A-8D24A0BDAFD4}"/>
          </ac:graphicFrameMkLst>
        </pc:graphicFrameChg>
        <pc:picChg chg="add mod">
          <ac:chgData name="Oosterhoff-van Deel, E.D. (Elza)" userId="93b98479-5396-4def-a310-2091523f3f9c" providerId="ADAL" clId="{0247ECD8-0397-45CE-8BBE-43BB27BA9B19}" dt="2023-03-23T10:32:42.701" v="4170" actId="1076"/>
          <ac:picMkLst>
            <pc:docMk/>
            <pc:sldMk cId="420624471" sldId="289"/>
            <ac:picMk id="6" creationId="{32540B69-2EDF-5978-3A39-694621FF8C48}"/>
          </ac:picMkLst>
        </pc:picChg>
        <pc:picChg chg="add del mod">
          <ac:chgData name="Oosterhoff-van Deel, E.D. (Elza)" userId="93b98479-5396-4def-a310-2091523f3f9c" providerId="ADAL" clId="{0247ECD8-0397-45CE-8BBE-43BB27BA9B19}" dt="2023-03-23T10:32:24.071" v="4164"/>
          <ac:picMkLst>
            <pc:docMk/>
            <pc:sldMk cId="420624471" sldId="289"/>
            <ac:picMk id="7" creationId="{18602591-76D1-303D-86B5-F8F00E6A201D}"/>
          </ac:picMkLst>
        </pc:picChg>
      </pc:sldChg>
      <pc:sldChg chg="addSp delSp modSp add del mod">
        <pc:chgData name="Oosterhoff-van Deel, E.D. (Elza)" userId="93b98479-5396-4def-a310-2091523f3f9c" providerId="ADAL" clId="{0247ECD8-0397-45CE-8BBE-43BB27BA9B19}" dt="2023-03-22T16:56:15.622" v="3215" actId="47"/>
        <pc:sldMkLst>
          <pc:docMk/>
          <pc:sldMk cId="911536005" sldId="290"/>
        </pc:sldMkLst>
        <pc:graphicFrameChg chg="del">
          <ac:chgData name="Oosterhoff-van Deel, E.D. (Elza)" userId="93b98479-5396-4def-a310-2091523f3f9c" providerId="ADAL" clId="{0247ECD8-0397-45CE-8BBE-43BB27BA9B19}" dt="2023-03-22T16:50:46.374" v="3178" actId="478"/>
          <ac:graphicFrameMkLst>
            <pc:docMk/>
            <pc:sldMk cId="911536005" sldId="290"/>
            <ac:graphicFrameMk id="3" creationId="{E6ACC2FA-F041-B6FB-9953-CDA996AE0E38}"/>
          </ac:graphicFrameMkLst>
        </pc:graphicFrameChg>
        <pc:graphicFrameChg chg="del">
          <ac:chgData name="Oosterhoff-van Deel, E.D. (Elza)" userId="93b98479-5396-4def-a310-2091523f3f9c" providerId="ADAL" clId="{0247ECD8-0397-45CE-8BBE-43BB27BA9B19}" dt="2023-03-22T16:50:49.702" v="3179" actId="478"/>
          <ac:graphicFrameMkLst>
            <pc:docMk/>
            <pc:sldMk cId="911536005" sldId="290"/>
            <ac:graphicFrameMk id="4" creationId="{E6ACC2FA-F041-B6FB-9953-CDA996AE0E38}"/>
          </ac:graphicFrameMkLst>
        </pc:graphicFrameChg>
        <pc:graphicFrameChg chg="add mod">
          <ac:chgData name="Oosterhoff-van Deel, E.D. (Elza)" userId="93b98479-5396-4def-a310-2091523f3f9c" providerId="ADAL" clId="{0247ECD8-0397-45CE-8BBE-43BB27BA9B19}" dt="2023-03-22T16:51:14.104" v="3182" actId="14100"/>
          <ac:graphicFrameMkLst>
            <pc:docMk/>
            <pc:sldMk cId="911536005" sldId="290"/>
            <ac:graphicFrameMk id="5" creationId="{E6ACC2FA-F041-B6FB-9953-CDA996AE0E38}"/>
          </ac:graphicFrameMkLst>
        </pc:graphicFrameChg>
      </pc:sldChg>
      <pc:sldChg chg="addSp delSp modSp add mod delAnim modAnim">
        <pc:chgData name="Oosterhoff-van Deel, E.D. (Elza)" userId="93b98479-5396-4def-a310-2091523f3f9c" providerId="ADAL" clId="{0247ECD8-0397-45CE-8BBE-43BB27BA9B19}" dt="2023-03-23T11:05:26.877" v="4331" actId="1036"/>
        <pc:sldMkLst>
          <pc:docMk/>
          <pc:sldMk cId="3103315110" sldId="290"/>
        </pc:sldMkLst>
        <pc:spChg chg="mod ord">
          <ac:chgData name="Oosterhoff-van Deel, E.D. (Elza)" userId="93b98479-5396-4def-a310-2091523f3f9c" providerId="ADAL" clId="{0247ECD8-0397-45CE-8BBE-43BB27BA9B19}" dt="2023-03-23T11:04:59.907" v="4328" actId="207"/>
          <ac:spMkLst>
            <pc:docMk/>
            <pc:sldMk cId="3103315110" sldId="290"/>
            <ac:spMk id="2" creationId="{1E6B2FC6-EC05-42F5-3528-3AFBC39B2307}"/>
          </ac:spMkLst>
        </pc:spChg>
        <pc:spChg chg="add del mod">
          <ac:chgData name="Oosterhoff-van Deel, E.D. (Elza)" userId="93b98479-5396-4def-a310-2091523f3f9c" providerId="ADAL" clId="{0247ECD8-0397-45CE-8BBE-43BB27BA9B19}" dt="2023-03-23T10:23:22.747" v="4065" actId="21"/>
          <ac:spMkLst>
            <pc:docMk/>
            <pc:sldMk cId="3103315110" sldId="290"/>
            <ac:spMk id="3" creationId="{6A3E8024-6AB7-F755-0768-1DB7EE12DE4D}"/>
          </ac:spMkLst>
        </pc:spChg>
        <pc:picChg chg="mod">
          <ac:chgData name="Oosterhoff-van Deel, E.D. (Elza)" userId="93b98479-5396-4def-a310-2091523f3f9c" providerId="ADAL" clId="{0247ECD8-0397-45CE-8BBE-43BB27BA9B19}" dt="2023-03-23T11:05:26.877" v="4331" actId="1036"/>
          <ac:picMkLst>
            <pc:docMk/>
            <pc:sldMk cId="3103315110" sldId="290"/>
            <ac:picMk id="9" creationId="{D5EC76E5-B4D0-8875-5622-50E21E1D23EC}"/>
          </ac:picMkLst>
        </pc:picChg>
        <pc:picChg chg="mod">
          <ac:chgData name="Oosterhoff-van Deel, E.D. (Elza)" userId="93b98479-5396-4def-a310-2091523f3f9c" providerId="ADAL" clId="{0247ECD8-0397-45CE-8BBE-43BB27BA9B19}" dt="2023-03-23T11:05:26.877" v="4331" actId="1036"/>
          <ac:picMkLst>
            <pc:docMk/>
            <pc:sldMk cId="3103315110" sldId="290"/>
            <ac:picMk id="12" creationId="{3F0418B2-570E-3280-2F9F-BA5C8BB7E0A2}"/>
          </ac:picMkLst>
        </pc:picChg>
      </pc:sldChg>
      <pc:sldChg chg="delSp modSp add mod">
        <pc:chgData name="Oosterhoff-van Deel, E.D. (Elza)" userId="93b98479-5396-4def-a310-2091523f3f9c" providerId="ADAL" clId="{0247ECD8-0397-45CE-8BBE-43BB27BA9B19}" dt="2023-03-23T11:12:47.431" v="4383" actId="20577"/>
        <pc:sldMkLst>
          <pc:docMk/>
          <pc:sldMk cId="3285863967" sldId="291"/>
        </pc:sldMkLst>
        <pc:spChg chg="mod">
          <ac:chgData name="Oosterhoff-van Deel, E.D. (Elza)" userId="93b98479-5396-4def-a310-2091523f3f9c" providerId="ADAL" clId="{0247ECD8-0397-45CE-8BBE-43BB27BA9B19}" dt="2023-03-23T11:12:47.431" v="4383" actId="20577"/>
          <ac:spMkLst>
            <pc:docMk/>
            <pc:sldMk cId="3285863967" sldId="291"/>
            <ac:spMk id="6" creationId="{E7B0459A-621D-51A5-D584-4AA7AE5636F2}"/>
          </ac:spMkLst>
        </pc:spChg>
        <pc:picChg chg="del">
          <ac:chgData name="Oosterhoff-van Deel, E.D. (Elza)" userId="93b98479-5396-4def-a310-2091523f3f9c" providerId="ADAL" clId="{0247ECD8-0397-45CE-8BBE-43BB27BA9B19}" dt="2023-03-22T17:01:41.846" v="3290" actId="478"/>
          <ac:picMkLst>
            <pc:docMk/>
            <pc:sldMk cId="3285863967" sldId="291"/>
            <ac:picMk id="8" creationId="{2754EA4D-5CAC-9D3F-EBC2-728BEAF245C3}"/>
          </ac:picMkLst>
        </pc:picChg>
      </pc:sldChg>
      <pc:sldChg chg="addSp delSp modSp add mod modAnim">
        <pc:chgData name="Oosterhoff-van Deel, E.D. (Elza)" userId="93b98479-5396-4def-a310-2091523f3f9c" providerId="ADAL" clId="{0247ECD8-0397-45CE-8BBE-43BB27BA9B19}" dt="2023-03-22T18:58:25.955" v="3689"/>
        <pc:sldMkLst>
          <pc:docMk/>
          <pc:sldMk cId="760513010" sldId="292"/>
        </pc:sldMkLst>
        <pc:spChg chg="mod">
          <ac:chgData name="Oosterhoff-van Deel, E.D. (Elza)" userId="93b98479-5396-4def-a310-2091523f3f9c" providerId="ADAL" clId="{0247ECD8-0397-45CE-8BBE-43BB27BA9B19}" dt="2023-03-22T17:15:25.916" v="3335" actId="1076"/>
          <ac:spMkLst>
            <pc:docMk/>
            <pc:sldMk cId="760513010" sldId="292"/>
            <ac:spMk id="5" creationId="{3D34360D-431B-FAF8-FA1F-A3191E201AC4}"/>
          </ac:spMkLst>
        </pc:spChg>
        <pc:spChg chg="mod">
          <ac:chgData name="Oosterhoff-van Deel, E.D. (Elza)" userId="93b98479-5396-4def-a310-2091523f3f9c" providerId="ADAL" clId="{0247ECD8-0397-45CE-8BBE-43BB27BA9B19}" dt="2023-03-22T17:14:09.545" v="3325" actId="6549"/>
          <ac:spMkLst>
            <pc:docMk/>
            <pc:sldMk cId="760513010" sldId="292"/>
            <ac:spMk id="6" creationId="{E7B0459A-621D-51A5-D584-4AA7AE5636F2}"/>
          </ac:spMkLst>
        </pc:spChg>
        <pc:picChg chg="add del mod">
          <ac:chgData name="Oosterhoff-van Deel, E.D. (Elza)" userId="93b98479-5396-4def-a310-2091523f3f9c" providerId="ADAL" clId="{0247ECD8-0397-45CE-8BBE-43BB27BA9B19}" dt="2023-03-22T17:15:55.873" v="3340" actId="1076"/>
          <ac:picMkLst>
            <pc:docMk/>
            <pc:sldMk cId="760513010" sldId="292"/>
            <ac:picMk id="1026" creationId="{E532522A-383E-CD85-A119-9D3FBA10B336}"/>
          </ac:picMkLst>
        </pc:picChg>
        <pc:picChg chg="add mod">
          <ac:chgData name="Oosterhoff-van Deel, E.D. (Elza)" userId="93b98479-5396-4def-a310-2091523f3f9c" providerId="ADAL" clId="{0247ECD8-0397-45CE-8BBE-43BB27BA9B19}" dt="2023-03-22T17:16:57.945" v="3351" actId="1076"/>
          <ac:picMkLst>
            <pc:docMk/>
            <pc:sldMk cId="760513010" sldId="292"/>
            <ac:picMk id="1027" creationId="{7BAFBE89-324C-88CA-367B-BF3A1C0862A2}"/>
          </ac:picMkLst>
        </pc:picChg>
        <pc:picChg chg="add del">
          <ac:chgData name="Oosterhoff-van Deel, E.D. (Elza)" userId="93b98479-5396-4def-a310-2091523f3f9c" providerId="ADAL" clId="{0247ECD8-0397-45CE-8BBE-43BB27BA9B19}" dt="2023-03-22T17:17:05.702" v="3353"/>
          <ac:picMkLst>
            <pc:docMk/>
            <pc:sldMk cId="760513010" sldId="292"/>
            <ac:picMk id="1028" creationId="{57F0653C-BFC6-4635-B9DB-8D16797CD803}"/>
          </ac:picMkLst>
        </pc:picChg>
      </pc:sldChg>
      <pc:sldChg chg="addSp delSp modSp add modAnim">
        <pc:chgData name="Oosterhoff-van Deel, E.D. (Elza)" userId="93b98479-5396-4def-a310-2091523f3f9c" providerId="ADAL" clId="{0247ECD8-0397-45CE-8BBE-43BB27BA9B19}" dt="2023-03-22T18:58:39.514" v="3692"/>
        <pc:sldMkLst>
          <pc:docMk/>
          <pc:sldMk cId="762645951" sldId="293"/>
        </pc:sldMkLst>
        <pc:picChg chg="del">
          <ac:chgData name="Oosterhoff-van Deel, E.D. (Elza)" userId="93b98479-5396-4def-a310-2091523f3f9c" providerId="ADAL" clId="{0247ECD8-0397-45CE-8BBE-43BB27BA9B19}" dt="2023-03-22T17:17:09.745" v="3355" actId="478"/>
          <ac:picMkLst>
            <pc:docMk/>
            <pc:sldMk cId="762645951" sldId="293"/>
            <ac:picMk id="1026" creationId="{E532522A-383E-CD85-A119-9D3FBA10B336}"/>
          </ac:picMkLst>
        </pc:picChg>
        <pc:picChg chg="del">
          <ac:chgData name="Oosterhoff-van Deel, E.D. (Elza)" userId="93b98479-5396-4def-a310-2091523f3f9c" providerId="ADAL" clId="{0247ECD8-0397-45CE-8BBE-43BB27BA9B19}" dt="2023-03-22T17:17:11.586" v="3356" actId="478"/>
          <ac:picMkLst>
            <pc:docMk/>
            <pc:sldMk cId="762645951" sldId="293"/>
            <ac:picMk id="1027" creationId="{7BAFBE89-324C-88CA-367B-BF3A1C0862A2}"/>
          </ac:picMkLst>
        </pc:picChg>
        <pc:picChg chg="add mod">
          <ac:chgData name="Oosterhoff-van Deel, E.D. (Elza)" userId="93b98479-5396-4def-a310-2091523f3f9c" providerId="ADAL" clId="{0247ECD8-0397-45CE-8BBE-43BB27BA9B19}" dt="2023-03-22T17:20:45.173" v="3393" actId="1076"/>
          <ac:picMkLst>
            <pc:docMk/>
            <pc:sldMk cId="762645951" sldId="293"/>
            <ac:picMk id="2050" creationId="{8B7025DB-DD5B-7452-C7ED-9CFAB56DB5AB}"/>
          </ac:picMkLst>
        </pc:picChg>
        <pc:picChg chg="add del mod">
          <ac:chgData name="Oosterhoff-van Deel, E.D. (Elza)" userId="93b98479-5396-4def-a310-2091523f3f9c" providerId="ADAL" clId="{0247ECD8-0397-45CE-8BBE-43BB27BA9B19}" dt="2023-03-22T17:19:33.806" v="3381" actId="478"/>
          <ac:picMkLst>
            <pc:docMk/>
            <pc:sldMk cId="762645951" sldId="293"/>
            <ac:picMk id="2051" creationId="{2ED67151-721A-A71E-D7F0-AA1DB99EA297}"/>
          </ac:picMkLst>
        </pc:picChg>
        <pc:picChg chg="add mod">
          <ac:chgData name="Oosterhoff-van Deel, E.D. (Elza)" userId="93b98479-5396-4def-a310-2091523f3f9c" providerId="ADAL" clId="{0247ECD8-0397-45CE-8BBE-43BB27BA9B19}" dt="2023-03-22T17:20:43.070" v="3392" actId="1076"/>
          <ac:picMkLst>
            <pc:docMk/>
            <pc:sldMk cId="762645951" sldId="293"/>
            <ac:picMk id="2052" creationId="{598B89B0-54E9-852E-3501-15C52B94C4F0}"/>
          </ac:picMkLst>
        </pc:picChg>
        <pc:picChg chg="add mod">
          <ac:chgData name="Oosterhoff-van Deel, E.D. (Elza)" userId="93b98479-5396-4def-a310-2091523f3f9c" providerId="ADAL" clId="{0247ECD8-0397-45CE-8BBE-43BB27BA9B19}" dt="2023-03-22T17:21:55.901" v="3404" actId="1076"/>
          <ac:picMkLst>
            <pc:docMk/>
            <pc:sldMk cId="762645951" sldId="293"/>
            <ac:picMk id="2053" creationId="{69AE0D36-C788-F31A-1E86-BF2DEF4C3D82}"/>
          </ac:picMkLst>
        </pc:picChg>
      </pc:sldChg>
      <pc:sldChg chg="delSp modSp add mod">
        <pc:chgData name="Oosterhoff-van Deel, E.D. (Elza)" userId="93b98479-5396-4def-a310-2091523f3f9c" providerId="ADAL" clId="{0247ECD8-0397-45CE-8BBE-43BB27BA9B19}" dt="2023-03-22T17:19:29.188" v="3380" actId="478"/>
        <pc:sldMkLst>
          <pc:docMk/>
          <pc:sldMk cId="1723558232" sldId="294"/>
        </pc:sldMkLst>
        <pc:spChg chg="del">
          <ac:chgData name="Oosterhoff-van Deel, E.D. (Elza)" userId="93b98479-5396-4def-a310-2091523f3f9c" providerId="ADAL" clId="{0247ECD8-0397-45CE-8BBE-43BB27BA9B19}" dt="2023-03-22T17:19:29.188" v="3380" actId="478"/>
          <ac:spMkLst>
            <pc:docMk/>
            <pc:sldMk cId="1723558232" sldId="294"/>
            <ac:spMk id="6" creationId="{E7B0459A-621D-51A5-D584-4AA7AE5636F2}"/>
          </ac:spMkLst>
        </pc:spChg>
        <pc:picChg chg="del">
          <ac:chgData name="Oosterhoff-van Deel, E.D. (Elza)" userId="93b98479-5396-4def-a310-2091523f3f9c" providerId="ADAL" clId="{0247ECD8-0397-45CE-8BBE-43BB27BA9B19}" dt="2023-03-22T17:19:16.256" v="3376" actId="478"/>
          <ac:picMkLst>
            <pc:docMk/>
            <pc:sldMk cId="1723558232" sldId="294"/>
            <ac:picMk id="2050" creationId="{8B7025DB-DD5B-7452-C7ED-9CFAB56DB5AB}"/>
          </ac:picMkLst>
        </pc:picChg>
        <pc:picChg chg="mod">
          <ac:chgData name="Oosterhoff-van Deel, E.D. (Elza)" userId="93b98479-5396-4def-a310-2091523f3f9c" providerId="ADAL" clId="{0247ECD8-0397-45CE-8BBE-43BB27BA9B19}" dt="2023-03-22T17:19:25.792" v="3379" actId="1076"/>
          <ac:picMkLst>
            <pc:docMk/>
            <pc:sldMk cId="1723558232" sldId="294"/>
            <ac:picMk id="2051" creationId="{2ED67151-721A-A71E-D7F0-AA1DB99EA297}"/>
          </ac:picMkLst>
        </pc:picChg>
      </pc:sldChg>
      <pc:sldChg chg="addSp modSp add mod">
        <pc:chgData name="Oosterhoff-van Deel, E.D. (Elza)" userId="93b98479-5396-4def-a310-2091523f3f9c" providerId="ADAL" clId="{0247ECD8-0397-45CE-8BBE-43BB27BA9B19}" dt="2023-03-23T10:41:14.873" v="4306" actId="20577"/>
        <pc:sldMkLst>
          <pc:docMk/>
          <pc:sldMk cId="3984359026" sldId="295"/>
        </pc:sldMkLst>
        <pc:spChg chg="mod">
          <ac:chgData name="Oosterhoff-van Deel, E.D. (Elza)" userId="93b98479-5396-4def-a310-2091523f3f9c" providerId="ADAL" clId="{0247ECD8-0397-45CE-8BBE-43BB27BA9B19}" dt="2023-03-23T10:41:14.873" v="4306" actId="20577"/>
          <ac:spMkLst>
            <pc:docMk/>
            <pc:sldMk cId="3984359026" sldId="295"/>
            <ac:spMk id="2" creationId="{EF096885-D700-0F70-EF00-448724D9B783}"/>
          </ac:spMkLst>
        </pc:spChg>
        <pc:spChg chg="mod ord">
          <ac:chgData name="Oosterhoff-van Deel, E.D. (Elza)" userId="93b98479-5396-4def-a310-2091523f3f9c" providerId="ADAL" clId="{0247ECD8-0397-45CE-8BBE-43BB27BA9B19}" dt="2023-03-23T10:41:10.644" v="4302" actId="20577"/>
          <ac:spMkLst>
            <pc:docMk/>
            <pc:sldMk cId="3984359026" sldId="295"/>
            <ac:spMk id="4" creationId="{FC9F33A2-9970-66A8-57B7-88A27B0DAF49}"/>
          </ac:spMkLst>
        </pc:spChg>
        <pc:spChg chg="add mod">
          <ac:chgData name="Oosterhoff-van Deel, E.D. (Elza)" userId="93b98479-5396-4def-a310-2091523f3f9c" providerId="ADAL" clId="{0247ECD8-0397-45CE-8BBE-43BB27BA9B19}" dt="2023-03-23T10:39:25.087" v="4273" actId="1076"/>
          <ac:spMkLst>
            <pc:docMk/>
            <pc:sldMk cId="3984359026" sldId="295"/>
            <ac:spMk id="6" creationId="{1CCE6B8E-F4EF-5D7F-BF6F-096AABEA52B6}"/>
          </ac:spMkLst>
        </pc:spChg>
        <pc:spChg chg="mod">
          <ac:chgData name="Oosterhoff-van Deel, E.D. (Elza)" userId="93b98479-5396-4def-a310-2091523f3f9c" providerId="ADAL" clId="{0247ECD8-0397-45CE-8BBE-43BB27BA9B19}" dt="2023-03-23T10:38:50.708" v="4265" actId="14100"/>
          <ac:spMkLst>
            <pc:docMk/>
            <pc:sldMk cId="3984359026" sldId="295"/>
            <ac:spMk id="8" creationId="{825FE9E0-1305-8717-5A1E-E7B7F94C618E}"/>
          </ac:spMkLst>
        </pc:spChg>
        <pc:spChg chg="add mod">
          <ac:chgData name="Oosterhoff-van Deel, E.D. (Elza)" userId="93b98479-5396-4def-a310-2091523f3f9c" providerId="ADAL" clId="{0247ECD8-0397-45CE-8BBE-43BB27BA9B19}" dt="2023-03-23T10:39:33.813" v="4277" actId="20577"/>
          <ac:spMkLst>
            <pc:docMk/>
            <pc:sldMk cId="3984359026" sldId="295"/>
            <ac:spMk id="9" creationId="{40795D79-E604-1D77-FA7E-51963D7881CC}"/>
          </ac:spMkLst>
        </pc:spChg>
        <pc:spChg chg="add mod">
          <ac:chgData name="Oosterhoff-van Deel, E.D. (Elza)" userId="93b98479-5396-4def-a310-2091523f3f9c" providerId="ADAL" clId="{0247ECD8-0397-45CE-8BBE-43BB27BA9B19}" dt="2023-03-23T10:39:47.260" v="4281" actId="20577"/>
          <ac:spMkLst>
            <pc:docMk/>
            <pc:sldMk cId="3984359026" sldId="295"/>
            <ac:spMk id="10" creationId="{944FF781-CAD5-2E4F-AB56-C7C696054E0B}"/>
          </ac:spMkLst>
        </pc:spChg>
      </pc:sldChg>
      <pc:sldChg chg="delSp modSp add mod delAnim modAnim">
        <pc:chgData name="Oosterhoff-van Deel, E.D. (Elza)" userId="93b98479-5396-4def-a310-2091523f3f9c" providerId="ADAL" clId="{0247ECD8-0397-45CE-8BBE-43BB27BA9B19}" dt="2023-03-23T07:10:39.471" v="3756"/>
        <pc:sldMkLst>
          <pc:docMk/>
          <pc:sldMk cId="1331569609" sldId="296"/>
        </pc:sldMkLst>
        <pc:spChg chg="mod">
          <ac:chgData name="Oosterhoff-van Deel, E.D. (Elza)" userId="93b98479-5396-4def-a310-2091523f3f9c" providerId="ADAL" clId="{0247ECD8-0397-45CE-8BBE-43BB27BA9B19}" dt="2023-03-23T07:10:12.456" v="3749"/>
          <ac:spMkLst>
            <pc:docMk/>
            <pc:sldMk cId="1331569609" sldId="296"/>
            <ac:spMk id="2" creationId="{7C6DBEE0-58A5-4CE8-C84C-F2E76918805A}"/>
          </ac:spMkLst>
        </pc:spChg>
        <pc:spChg chg="del">
          <ac:chgData name="Oosterhoff-van Deel, E.D. (Elza)" userId="93b98479-5396-4def-a310-2091523f3f9c" providerId="ADAL" clId="{0247ECD8-0397-45CE-8BBE-43BB27BA9B19}" dt="2023-03-23T07:10:23.666" v="3752" actId="478"/>
          <ac:spMkLst>
            <pc:docMk/>
            <pc:sldMk cId="1331569609" sldId="296"/>
            <ac:spMk id="8" creationId="{7725CC9B-2472-E14B-5BAE-F2EFC97972D2}"/>
          </ac:spMkLst>
        </pc:spChg>
        <pc:spChg chg="del">
          <ac:chgData name="Oosterhoff-van Deel, E.D. (Elza)" userId="93b98479-5396-4def-a310-2091523f3f9c" providerId="ADAL" clId="{0247ECD8-0397-45CE-8BBE-43BB27BA9B19}" dt="2023-03-23T07:10:18.824" v="3750" actId="478"/>
          <ac:spMkLst>
            <pc:docMk/>
            <pc:sldMk cId="1331569609" sldId="296"/>
            <ac:spMk id="10" creationId="{A52C784C-A4EC-4E64-68E4-F3690DF44479}"/>
          </ac:spMkLst>
        </pc:spChg>
        <pc:picChg chg="del">
          <ac:chgData name="Oosterhoff-van Deel, E.D. (Elza)" userId="93b98479-5396-4def-a310-2091523f3f9c" providerId="ADAL" clId="{0247ECD8-0397-45CE-8BBE-43BB27BA9B19}" dt="2023-03-23T07:10:20.295" v="3751" actId="478"/>
          <ac:picMkLst>
            <pc:docMk/>
            <pc:sldMk cId="1331569609" sldId="296"/>
            <ac:picMk id="6" creationId="{04193C80-08C0-BFC8-AF7E-B1AC177955B1}"/>
          </ac:picMkLst>
        </pc:picChg>
      </pc:sldChg>
      <pc:sldChg chg="addSp delSp modSp new mod ord setBg modAnim">
        <pc:chgData name="Oosterhoff-van Deel, E.D. (Elza)" userId="93b98479-5396-4def-a310-2091523f3f9c" providerId="ADAL" clId="{0247ECD8-0397-45CE-8BBE-43BB27BA9B19}" dt="2023-03-23T11:10:31.597" v="4355"/>
        <pc:sldMkLst>
          <pc:docMk/>
          <pc:sldMk cId="2249141301" sldId="297"/>
        </pc:sldMkLst>
        <pc:spChg chg="del mod ord">
          <ac:chgData name="Oosterhoff-van Deel, E.D. (Elza)" userId="93b98479-5396-4def-a310-2091523f3f9c" providerId="ADAL" clId="{0247ECD8-0397-45CE-8BBE-43BB27BA9B19}" dt="2023-03-23T07:15:25.995" v="3777" actId="478"/>
          <ac:spMkLst>
            <pc:docMk/>
            <pc:sldMk cId="2249141301" sldId="297"/>
            <ac:spMk id="2" creationId="{63E0367D-F51F-0643-3183-912CBE9504FC}"/>
          </ac:spMkLst>
        </pc:spChg>
        <pc:spChg chg="add mod ord">
          <ac:chgData name="Oosterhoff-van Deel, E.D. (Elza)" userId="93b98479-5396-4def-a310-2091523f3f9c" providerId="ADAL" clId="{0247ECD8-0397-45CE-8BBE-43BB27BA9B19}" dt="2023-03-23T11:07:50.354" v="4338" actId="167"/>
          <ac:spMkLst>
            <pc:docMk/>
            <pc:sldMk cId="2249141301" sldId="297"/>
            <ac:spMk id="2" creationId="{796770CC-FE51-3B0F-7DDF-BC0C15DB7613}"/>
          </ac:spMkLst>
        </pc:spChg>
        <pc:spChg chg="del">
          <ac:chgData name="Oosterhoff-van Deel, E.D. (Elza)" userId="93b98479-5396-4def-a310-2091523f3f9c" providerId="ADAL" clId="{0247ECD8-0397-45CE-8BBE-43BB27BA9B19}" dt="2023-03-23T07:13:02.402" v="3767" actId="931"/>
          <ac:spMkLst>
            <pc:docMk/>
            <pc:sldMk cId="2249141301" sldId="297"/>
            <ac:spMk id="3" creationId="{E9494EAF-6A31-5526-4351-64B5587641BD}"/>
          </ac:spMkLst>
        </pc:spChg>
        <pc:spChg chg="add mod">
          <ac:chgData name="Oosterhoff-van Deel, E.D. (Elza)" userId="93b98479-5396-4def-a310-2091523f3f9c" providerId="ADAL" clId="{0247ECD8-0397-45CE-8BBE-43BB27BA9B19}" dt="2023-03-23T11:08:40.556" v="4346" actId="122"/>
          <ac:spMkLst>
            <pc:docMk/>
            <pc:sldMk cId="2249141301" sldId="297"/>
            <ac:spMk id="4" creationId="{1343E30D-07CE-925C-35D3-2E787CEDB324}"/>
          </ac:spMkLst>
        </pc:spChg>
        <pc:spChg chg="add del mod ord">
          <ac:chgData name="Oosterhoff-van Deel, E.D. (Elza)" userId="93b98479-5396-4def-a310-2091523f3f9c" providerId="ADAL" clId="{0247ECD8-0397-45CE-8BBE-43BB27BA9B19}" dt="2023-03-23T11:10:20.650" v="4354" actId="478"/>
          <ac:spMkLst>
            <pc:docMk/>
            <pc:sldMk cId="2249141301" sldId="297"/>
            <ac:spMk id="6" creationId="{92CA73D2-1ED9-D1B7-D94C-B8782AB2A302}"/>
          </ac:spMkLst>
        </pc:spChg>
        <pc:spChg chg="add del">
          <ac:chgData name="Oosterhoff-van Deel, E.D. (Elza)" userId="93b98479-5396-4def-a310-2091523f3f9c" providerId="ADAL" clId="{0247ECD8-0397-45CE-8BBE-43BB27BA9B19}" dt="2023-03-23T07:15:15.221" v="3775" actId="26606"/>
          <ac:spMkLst>
            <pc:docMk/>
            <pc:sldMk cId="2249141301" sldId="297"/>
            <ac:spMk id="12" creationId="{4D4677D2-D5AC-4CF9-9EED-2B89D0A1C212}"/>
          </ac:spMkLst>
        </pc:spChg>
        <pc:spChg chg="add del">
          <ac:chgData name="Oosterhoff-van Deel, E.D. (Elza)" userId="93b98479-5396-4def-a310-2091523f3f9c" providerId="ADAL" clId="{0247ECD8-0397-45CE-8BBE-43BB27BA9B19}" dt="2023-03-23T07:15:15.221" v="3775" actId="26606"/>
          <ac:spMkLst>
            <pc:docMk/>
            <pc:sldMk cId="2249141301" sldId="297"/>
            <ac:spMk id="14" creationId="{AF695F69-7001-421E-98A8-E74156934A51}"/>
          </ac:spMkLst>
        </pc:spChg>
        <pc:spChg chg="add del">
          <ac:chgData name="Oosterhoff-van Deel, E.D. (Elza)" userId="93b98479-5396-4def-a310-2091523f3f9c" providerId="ADAL" clId="{0247ECD8-0397-45CE-8BBE-43BB27BA9B19}" dt="2023-03-23T07:15:28.939" v="3778" actId="26606"/>
          <ac:spMkLst>
            <pc:docMk/>
            <pc:sldMk cId="2249141301" sldId="297"/>
            <ac:spMk id="16" creationId="{79F40191-0F44-4FD1-82CC-ACB507C14BE6}"/>
          </ac:spMkLst>
        </pc:spChg>
        <pc:spChg chg="add del">
          <ac:chgData name="Oosterhoff-van Deel, E.D. (Elza)" userId="93b98479-5396-4def-a310-2091523f3f9c" providerId="ADAL" clId="{0247ECD8-0397-45CE-8BBE-43BB27BA9B19}" dt="2023-03-23T07:15:28.939" v="3778" actId="26606"/>
          <ac:spMkLst>
            <pc:docMk/>
            <pc:sldMk cId="2249141301" sldId="297"/>
            <ac:spMk id="17" creationId="{A061BA2E-A388-41C5-B73A-B0FEB6B1029D}"/>
          </ac:spMkLst>
        </pc:spChg>
        <pc:spChg chg="add del">
          <ac:chgData name="Oosterhoff-van Deel, E.D. (Elza)" userId="93b98479-5396-4def-a310-2091523f3f9c" providerId="ADAL" clId="{0247ECD8-0397-45CE-8BBE-43BB27BA9B19}" dt="2023-03-23T07:15:28.939" v="3778" actId="26606"/>
          <ac:spMkLst>
            <pc:docMk/>
            <pc:sldMk cId="2249141301" sldId="297"/>
            <ac:spMk id="18" creationId="{76E192A2-3ED3-4081-8A86-A22B5114178F}"/>
          </ac:spMkLst>
        </pc:spChg>
        <pc:spChg chg="add">
          <ac:chgData name="Oosterhoff-van Deel, E.D. (Elza)" userId="93b98479-5396-4def-a310-2091523f3f9c" providerId="ADAL" clId="{0247ECD8-0397-45CE-8BBE-43BB27BA9B19}" dt="2023-03-23T07:15:28.939" v="3778" actId="26606"/>
          <ac:spMkLst>
            <pc:docMk/>
            <pc:sldMk cId="2249141301" sldId="297"/>
            <ac:spMk id="23" creationId="{80CCAACE-815D-4A79-875A-B7EFC28F7D2B}"/>
          </ac:spMkLst>
        </pc:spChg>
        <pc:picChg chg="add mod ord">
          <ac:chgData name="Oosterhoff-van Deel, E.D. (Elza)" userId="93b98479-5396-4def-a310-2091523f3f9c" providerId="ADAL" clId="{0247ECD8-0397-45CE-8BBE-43BB27BA9B19}" dt="2023-03-23T11:09:29.401" v="4349" actId="1076"/>
          <ac:picMkLst>
            <pc:docMk/>
            <pc:sldMk cId="2249141301" sldId="297"/>
            <ac:picMk id="5" creationId="{9D694C79-CFFA-09C7-FB64-EFAC0BB5E721}"/>
          </ac:picMkLst>
        </pc:picChg>
        <pc:picChg chg="add mod ord modCrop">
          <ac:chgData name="Oosterhoff-van Deel, E.D. (Elza)" userId="93b98479-5396-4def-a310-2091523f3f9c" providerId="ADAL" clId="{0247ECD8-0397-45CE-8BBE-43BB27BA9B19}" dt="2023-03-23T07:15:28.939" v="3778" actId="26606"/>
          <ac:picMkLst>
            <pc:docMk/>
            <pc:sldMk cId="2249141301" sldId="297"/>
            <ac:picMk id="7" creationId="{BD5D8D75-418F-79EE-535E-99A91CD4D4D9}"/>
          </ac:picMkLst>
        </pc:picChg>
      </pc:sldChg>
      <pc:sldChg chg="add">
        <pc:chgData name="Oosterhoff-van Deel, E.D. (Elza)" userId="93b98479-5396-4def-a310-2091523f3f9c" providerId="ADAL" clId="{0247ECD8-0397-45CE-8BBE-43BB27BA9B19}" dt="2023-03-23T07:12:35.944" v="3762"/>
        <pc:sldMkLst>
          <pc:docMk/>
          <pc:sldMk cId="2543239956" sldId="298"/>
        </pc:sldMkLst>
      </pc:sldChg>
      <pc:sldChg chg="addSp modSp add mod modAnim">
        <pc:chgData name="Oosterhoff-van Deel, E.D. (Elza)" userId="93b98479-5396-4def-a310-2091523f3f9c" providerId="ADAL" clId="{0247ECD8-0397-45CE-8BBE-43BB27BA9B19}" dt="2023-03-23T11:16:08.160" v="4384"/>
        <pc:sldMkLst>
          <pc:docMk/>
          <pc:sldMk cId="4211329093" sldId="299"/>
        </pc:sldMkLst>
        <pc:spChg chg="mod">
          <ac:chgData name="Oosterhoff-van Deel, E.D. (Elza)" userId="93b98479-5396-4def-a310-2091523f3f9c" providerId="ADAL" clId="{0247ECD8-0397-45CE-8BBE-43BB27BA9B19}" dt="2023-03-23T10:40:59.051" v="4294" actId="20577"/>
          <ac:spMkLst>
            <pc:docMk/>
            <pc:sldMk cId="4211329093" sldId="299"/>
            <ac:spMk id="2" creationId="{EF096885-D700-0F70-EF00-448724D9B783}"/>
          </ac:spMkLst>
        </pc:spChg>
        <pc:spChg chg="mod ord">
          <ac:chgData name="Oosterhoff-van Deel, E.D. (Elza)" userId="93b98479-5396-4def-a310-2091523f3f9c" providerId="ADAL" clId="{0247ECD8-0397-45CE-8BBE-43BB27BA9B19}" dt="2023-03-23T10:47:15.905" v="4316" actId="167"/>
          <ac:spMkLst>
            <pc:docMk/>
            <pc:sldMk cId="4211329093" sldId="299"/>
            <ac:spMk id="4" creationId="{FC9F33A2-9970-66A8-57B7-88A27B0DAF49}"/>
          </ac:spMkLst>
        </pc:spChg>
        <pc:spChg chg="mod ord">
          <ac:chgData name="Oosterhoff-van Deel, E.D. (Elza)" userId="93b98479-5396-4def-a310-2091523f3f9c" providerId="ADAL" clId="{0247ECD8-0397-45CE-8BBE-43BB27BA9B19}" dt="2023-03-23T10:18:35.186" v="4034" actId="164"/>
          <ac:spMkLst>
            <pc:docMk/>
            <pc:sldMk cId="4211329093" sldId="299"/>
            <ac:spMk id="5" creationId="{994E9C1C-0EC6-3B6C-15D2-6EC6E0090C29}"/>
          </ac:spMkLst>
        </pc:spChg>
        <pc:spChg chg="mod ord">
          <ac:chgData name="Oosterhoff-van Deel, E.D. (Elza)" userId="93b98479-5396-4def-a310-2091523f3f9c" providerId="ADAL" clId="{0247ECD8-0397-45CE-8BBE-43BB27BA9B19}" dt="2023-03-23T10:47:20.583" v="4317" actId="14100"/>
          <ac:spMkLst>
            <pc:docMk/>
            <pc:sldMk cId="4211329093" sldId="299"/>
            <ac:spMk id="7" creationId="{06A22F99-0A0B-49E0-C636-7D03C62161B5}"/>
          </ac:spMkLst>
        </pc:spChg>
        <pc:spChg chg="mod ord">
          <ac:chgData name="Oosterhoff-van Deel, E.D. (Elza)" userId="93b98479-5396-4def-a310-2091523f3f9c" providerId="ADAL" clId="{0247ECD8-0397-45CE-8BBE-43BB27BA9B19}" dt="2023-03-23T10:47:26.922" v="4319" actId="167"/>
          <ac:spMkLst>
            <pc:docMk/>
            <pc:sldMk cId="4211329093" sldId="299"/>
            <ac:spMk id="8" creationId="{825FE9E0-1305-8717-5A1E-E7B7F94C618E}"/>
          </ac:spMkLst>
        </pc:spChg>
        <pc:spChg chg="add mod">
          <ac:chgData name="Oosterhoff-van Deel, E.D. (Elza)" userId="93b98479-5396-4def-a310-2091523f3f9c" providerId="ADAL" clId="{0247ECD8-0397-45CE-8BBE-43BB27BA9B19}" dt="2023-03-23T10:40:25.870" v="4287" actId="1076"/>
          <ac:spMkLst>
            <pc:docMk/>
            <pc:sldMk cId="4211329093" sldId="299"/>
            <ac:spMk id="9" creationId="{E15C31AB-3BFB-33D8-AE3D-BDB365F400B7}"/>
          </ac:spMkLst>
        </pc:spChg>
        <pc:spChg chg="add mod">
          <ac:chgData name="Oosterhoff-van Deel, E.D. (Elza)" userId="93b98479-5396-4def-a310-2091523f3f9c" providerId="ADAL" clId="{0247ECD8-0397-45CE-8BBE-43BB27BA9B19}" dt="2023-03-23T10:40:25.870" v="4287" actId="1076"/>
          <ac:spMkLst>
            <pc:docMk/>
            <pc:sldMk cId="4211329093" sldId="299"/>
            <ac:spMk id="10" creationId="{0EAAF802-B6DC-A4FC-F787-4F5532EA8348}"/>
          </ac:spMkLst>
        </pc:spChg>
        <pc:spChg chg="add mod">
          <ac:chgData name="Oosterhoff-van Deel, E.D. (Elza)" userId="93b98479-5396-4def-a310-2091523f3f9c" providerId="ADAL" clId="{0247ECD8-0397-45CE-8BBE-43BB27BA9B19}" dt="2023-03-23T10:40:34.554" v="4290" actId="1076"/>
          <ac:spMkLst>
            <pc:docMk/>
            <pc:sldMk cId="4211329093" sldId="299"/>
            <ac:spMk id="11" creationId="{FE74A12C-C0DD-39C0-9C0F-90D00C6B47FE}"/>
          </ac:spMkLst>
        </pc:spChg>
        <pc:grpChg chg="add mod ord">
          <ac:chgData name="Oosterhoff-van Deel, E.D. (Elza)" userId="93b98479-5396-4def-a310-2091523f3f9c" providerId="ADAL" clId="{0247ECD8-0397-45CE-8BBE-43BB27BA9B19}" dt="2023-03-23T10:47:33.788" v="4321" actId="167"/>
          <ac:grpSpMkLst>
            <pc:docMk/>
            <pc:sldMk cId="4211329093" sldId="299"/>
            <ac:grpSpMk id="6" creationId="{C51E9E4B-0EFC-F3EE-BB4C-2F0F0B1F85DC}"/>
          </ac:grpSpMkLst>
        </pc:grpChg>
      </pc:sldChg>
      <pc:sldChg chg="delSp modSp add mod delAnim">
        <pc:chgData name="Oosterhoff-van Deel, E.D. (Elza)" userId="93b98479-5396-4def-a310-2091523f3f9c" providerId="ADAL" clId="{0247ECD8-0397-45CE-8BBE-43BB27BA9B19}" dt="2023-03-23T10:33:27.599" v="4208" actId="113"/>
        <pc:sldMkLst>
          <pc:docMk/>
          <pc:sldMk cId="220184950" sldId="300"/>
        </pc:sldMkLst>
        <pc:spChg chg="mod">
          <ac:chgData name="Oosterhoff-van Deel, E.D. (Elza)" userId="93b98479-5396-4def-a310-2091523f3f9c" providerId="ADAL" clId="{0247ECD8-0397-45CE-8BBE-43BB27BA9B19}" dt="2023-03-23T10:33:27.599" v="4208" actId="113"/>
          <ac:spMkLst>
            <pc:docMk/>
            <pc:sldMk cId="220184950" sldId="300"/>
            <ac:spMk id="5" creationId="{3D34360D-431B-FAF8-FA1F-A3191E201AC4}"/>
          </ac:spMkLst>
        </pc:spChg>
        <pc:picChg chg="del">
          <ac:chgData name="Oosterhoff-van Deel, E.D. (Elza)" userId="93b98479-5396-4def-a310-2091523f3f9c" providerId="ADAL" clId="{0247ECD8-0397-45CE-8BBE-43BB27BA9B19}" dt="2023-03-23T10:32:29.073" v="4166" actId="478"/>
          <ac:picMkLst>
            <pc:docMk/>
            <pc:sldMk cId="220184950" sldId="300"/>
            <ac:picMk id="6" creationId="{32540B69-2EDF-5978-3A39-694621FF8C48}"/>
          </ac:picMkLst>
        </pc:picChg>
      </pc:sldChg>
      <pc:sldChg chg="addSp modSp new mod">
        <pc:chgData name="Oosterhoff-van Deel, E.D. (Elza)" userId="93b98479-5396-4def-a310-2091523f3f9c" providerId="ADAL" clId="{0247ECD8-0397-45CE-8BBE-43BB27BA9B19}" dt="2023-03-23T11:19:26.125" v="4441" actId="27636"/>
        <pc:sldMkLst>
          <pc:docMk/>
          <pc:sldMk cId="432955406" sldId="301"/>
        </pc:sldMkLst>
        <pc:spChg chg="mod">
          <ac:chgData name="Oosterhoff-van Deel, E.D. (Elza)" userId="93b98479-5396-4def-a310-2091523f3f9c" providerId="ADAL" clId="{0247ECD8-0397-45CE-8BBE-43BB27BA9B19}" dt="2023-03-23T11:17:57.045" v="4404" actId="20577"/>
          <ac:spMkLst>
            <pc:docMk/>
            <pc:sldMk cId="432955406" sldId="301"/>
            <ac:spMk id="2" creationId="{1D1D049A-7DF6-3D88-7FD5-D0EDFEDA8D42}"/>
          </ac:spMkLst>
        </pc:spChg>
        <pc:spChg chg="mod">
          <ac:chgData name="Oosterhoff-van Deel, E.D. (Elza)" userId="93b98479-5396-4def-a310-2091523f3f9c" providerId="ADAL" clId="{0247ECD8-0397-45CE-8BBE-43BB27BA9B19}" dt="2023-03-23T11:19:26.125" v="4441" actId="27636"/>
          <ac:spMkLst>
            <pc:docMk/>
            <pc:sldMk cId="432955406" sldId="301"/>
            <ac:spMk id="3" creationId="{60921BD9-AD24-6E77-A2AD-0DD0D676DAEA}"/>
          </ac:spMkLst>
        </pc:spChg>
        <pc:picChg chg="add mod">
          <ac:chgData name="Oosterhoff-van Deel, E.D. (Elza)" userId="93b98479-5396-4def-a310-2091523f3f9c" providerId="ADAL" clId="{0247ECD8-0397-45CE-8BBE-43BB27BA9B19}" dt="2023-03-23T11:18:29.432" v="4409" actId="1076"/>
          <ac:picMkLst>
            <pc:docMk/>
            <pc:sldMk cId="432955406" sldId="301"/>
            <ac:picMk id="5" creationId="{169A8706-9547-975E-9C49-7A1B38DDACB4}"/>
          </ac:picMkLst>
        </pc:pic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hrnl-my.sharepoint.com/personal/deeed_hr_nl/Documents/Desktop/pedagogiek/prioriteitenspel/uitkomsten%20prioriteitenspel%20BML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nl-NL" sz="2800"/>
              <a:t>Prioriteitenspel</a:t>
            </a:r>
            <a:r>
              <a:rPr lang="nl-NL" sz="2800" baseline="0"/>
              <a:t> BML</a:t>
            </a:r>
            <a:endParaRPr lang="nl-NL" sz="2800"/>
          </a:p>
        </c:rich>
      </c:tx>
      <c:layout>
        <c:manualLayout>
          <c:xMode val="edge"/>
          <c:yMode val="edge"/>
          <c:x val="0.27380923608904495"/>
          <c:y val="2.355416531643655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N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B819-4CAD-9770-2CE0E3B8EBF8}"/>
              </c:ext>
            </c:extLst>
          </c:dPt>
          <c:dPt>
            <c:idx val="1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B819-4CAD-9770-2CE0E3B8EBF8}"/>
              </c:ext>
            </c:extLst>
          </c:dPt>
          <c:dPt>
            <c:idx val="2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B819-4CAD-9770-2CE0E3B8EBF8}"/>
              </c:ext>
            </c:extLst>
          </c:dPt>
          <c:dPt>
            <c:idx val="3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B819-4CAD-9770-2CE0E3B8EBF8}"/>
              </c:ext>
            </c:extLst>
          </c:dPt>
          <c:dPt>
            <c:idx val="5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B819-4CAD-9770-2CE0E3B8EBF8}"/>
              </c:ext>
            </c:extLst>
          </c:dPt>
          <c:errBars>
            <c:errBarType val="plus"/>
            <c:errValType val="cust"/>
            <c:noEndCap val="0"/>
            <c:plus>
              <c:numRef>
                <c:f>Blad1!$B$36:$G$36</c:f>
                <c:numCache>
                  <c:formatCode>General</c:formatCode>
                  <c:ptCount val="6"/>
                  <c:pt idx="0">
                    <c:v>4.1731669725335889</c:v>
                  </c:pt>
                  <c:pt idx="1">
                    <c:v>4.3310581289251973</c:v>
                  </c:pt>
                  <c:pt idx="2">
                    <c:v>3.9919273378867683</c:v>
                  </c:pt>
                  <c:pt idx="3">
                    <c:v>3.7454273196060837</c:v>
                  </c:pt>
                  <c:pt idx="4">
                    <c:v>5.8093882582836445</c:v>
                  </c:pt>
                  <c:pt idx="5">
                    <c:v>4.0276263721388545</c:v>
                  </c:pt>
                </c:numCache>
              </c:numRef>
            </c:plus>
            <c:minus>
              <c:numLit>
                <c:formatCode>General</c:formatCode>
                <c:ptCount val="1"/>
                <c:pt idx="0">
                  <c:v>1</c:v>
                </c:pt>
              </c:numLit>
            </c:minus>
            <c:spPr>
              <a:noFill/>
              <a:ln w="1587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strRef>
              <c:f>Blad1!$B$34:$G$34</c:f>
              <c:strCache>
                <c:ptCount val="6"/>
                <c:pt idx="0">
                  <c:v>zorglegitimering</c:v>
                </c:pt>
                <c:pt idx="1">
                  <c:v>persoonlijke legitimering</c:v>
                </c:pt>
                <c:pt idx="2">
                  <c:v>contextuele legitimering</c:v>
                </c:pt>
                <c:pt idx="3">
                  <c:v>kritische legitimering</c:v>
                </c:pt>
                <c:pt idx="4">
                  <c:v>functionele legitimering</c:v>
                </c:pt>
                <c:pt idx="5">
                  <c:v>psychologische legitimering</c:v>
                </c:pt>
              </c:strCache>
            </c:strRef>
          </c:cat>
          <c:val>
            <c:numRef>
              <c:f>Blad1!$B$35:$G$35</c:f>
              <c:numCache>
                <c:formatCode>0.0</c:formatCode>
                <c:ptCount val="6"/>
                <c:pt idx="0">
                  <c:v>24.5625</c:v>
                </c:pt>
                <c:pt idx="1">
                  <c:v>25.375</c:v>
                </c:pt>
                <c:pt idx="2">
                  <c:v>22</c:v>
                </c:pt>
                <c:pt idx="3">
                  <c:v>22.6875</c:v>
                </c:pt>
                <c:pt idx="4">
                  <c:v>12.15625</c:v>
                </c:pt>
                <c:pt idx="5">
                  <c:v>18.6875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B819-4CAD-9770-2CE0E3B8EBF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-27"/>
        <c:axId val="82099311"/>
        <c:axId val="82093487"/>
      </c:barChart>
      <c:catAx>
        <c:axId val="8209931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NL"/>
          </a:p>
        </c:txPr>
        <c:crossAx val="82093487"/>
        <c:crosses val="autoZero"/>
        <c:auto val="1"/>
        <c:lblAlgn val="ctr"/>
        <c:lblOffset val="100"/>
        <c:noMultiLvlLbl val="0"/>
      </c:catAx>
      <c:valAx>
        <c:axId val="8209348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800"/>
                  <a:t>gemiddelde score</a:t>
                </a:r>
              </a:p>
            </c:rich>
          </c:tx>
          <c:layout>
            <c:manualLayout>
              <c:xMode val="edge"/>
              <c:yMode val="edge"/>
              <c:x val="2.2222222222222223E-2"/>
              <c:y val="0.25723244133223577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8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nl-NL"/>
            </a:p>
          </c:txPr>
        </c:title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NL"/>
          </a:p>
        </c:txPr>
        <c:crossAx val="8209931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N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4B0356A-FE27-47AC-A14C-635E9323530C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6F3C02A2-7970-4915-8ECE-A37C23A0388F}">
      <dgm:prSet/>
      <dgm:spPr>
        <a:solidFill>
          <a:srgbClr val="FFCF1F"/>
        </a:solidFill>
      </dgm:spPr>
      <dgm:t>
        <a:bodyPr/>
        <a:lstStyle/>
        <a:p>
          <a:r>
            <a:rPr lang="nl-NL" dirty="0">
              <a:solidFill>
                <a:srgbClr val="002060"/>
              </a:solidFill>
            </a:rPr>
            <a:t>Groepering </a:t>
          </a:r>
          <a:r>
            <a:rPr lang="nl-NL" dirty="0" err="1">
              <a:solidFill>
                <a:srgbClr val="002060"/>
              </a:solidFill>
            </a:rPr>
            <a:t>stickup</a:t>
          </a:r>
          <a:r>
            <a:rPr lang="nl-NL" dirty="0">
              <a:solidFill>
                <a:srgbClr val="002060"/>
              </a:solidFill>
            </a:rPr>
            <a:t> </a:t>
          </a:r>
          <a:r>
            <a:rPr lang="nl-NL" dirty="0" err="1">
              <a:solidFill>
                <a:srgbClr val="002060"/>
              </a:solidFill>
            </a:rPr>
            <a:t>notes</a:t>
          </a:r>
          <a:endParaRPr lang="en-US" dirty="0">
            <a:solidFill>
              <a:srgbClr val="002060"/>
            </a:solidFill>
          </a:endParaRPr>
        </a:p>
      </dgm:t>
    </dgm:pt>
    <dgm:pt modelId="{84D83742-9E45-43C0-A6B0-E2AE3CA5C799}" type="parTrans" cxnId="{18958751-7EF2-48F4-9C8D-B5F1AEB395FB}">
      <dgm:prSet/>
      <dgm:spPr/>
      <dgm:t>
        <a:bodyPr/>
        <a:lstStyle/>
        <a:p>
          <a:endParaRPr lang="en-US"/>
        </a:p>
      </dgm:t>
    </dgm:pt>
    <dgm:pt modelId="{F34B0DA8-0E14-4B21-90B9-F3E9266ABD26}" type="sibTrans" cxnId="{18958751-7EF2-48F4-9C8D-B5F1AEB395FB}">
      <dgm:prSet/>
      <dgm:spPr/>
      <dgm:t>
        <a:bodyPr/>
        <a:lstStyle/>
        <a:p>
          <a:endParaRPr lang="en-US"/>
        </a:p>
      </dgm:t>
    </dgm:pt>
    <dgm:pt modelId="{811316F4-C1A6-4E51-B64C-C57C65680059}">
      <dgm:prSet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nl-NL"/>
            <a:t>Wat valt op?</a:t>
          </a:r>
          <a:endParaRPr lang="en-US"/>
        </a:p>
      </dgm:t>
    </dgm:pt>
    <dgm:pt modelId="{B1D27C43-F9B1-431C-AB3C-9A116F71ACA4}" type="parTrans" cxnId="{AE113E04-8FFF-4E2E-98EA-3B3023F67F4D}">
      <dgm:prSet/>
      <dgm:spPr/>
      <dgm:t>
        <a:bodyPr/>
        <a:lstStyle/>
        <a:p>
          <a:endParaRPr lang="en-US"/>
        </a:p>
      </dgm:t>
    </dgm:pt>
    <dgm:pt modelId="{559125E5-5F40-40FC-BE72-F5469CC7BD5A}" type="sibTrans" cxnId="{AE113E04-8FFF-4E2E-98EA-3B3023F67F4D}">
      <dgm:prSet/>
      <dgm:spPr/>
      <dgm:t>
        <a:bodyPr/>
        <a:lstStyle/>
        <a:p>
          <a:endParaRPr lang="en-US"/>
        </a:p>
      </dgm:t>
    </dgm:pt>
    <dgm:pt modelId="{3CB52A7D-ACEC-4D00-B8DA-6518DDAB1707}">
      <dgm:prSet/>
      <dgm:spPr>
        <a:solidFill>
          <a:srgbClr val="7030A0"/>
        </a:solidFill>
      </dgm:spPr>
      <dgm:t>
        <a:bodyPr/>
        <a:lstStyle/>
        <a:p>
          <a:r>
            <a:rPr lang="nl-NL"/>
            <a:t>Wat neem je mee?</a:t>
          </a:r>
          <a:endParaRPr lang="en-US"/>
        </a:p>
      </dgm:t>
    </dgm:pt>
    <dgm:pt modelId="{C4C883E0-DEAE-443D-A0C2-A679276BF2BE}" type="parTrans" cxnId="{14426585-5C89-4312-92CF-5D75518205C2}">
      <dgm:prSet/>
      <dgm:spPr/>
      <dgm:t>
        <a:bodyPr/>
        <a:lstStyle/>
        <a:p>
          <a:endParaRPr lang="en-US"/>
        </a:p>
      </dgm:t>
    </dgm:pt>
    <dgm:pt modelId="{14D16602-9D2F-4AC1-9E62-0B94B79F0F45}" type="sibTrans" cxnId="{14426585-5C89-4312-92CF-5D75518205C2}">
      <dgm:prSet/>
      <dgm:spPr/>
      <dgm:t>
        <a:bodyPr/>
        <a:lstStyle/>
        <a:p>
          <a:endParaRPr lang="en-US"/>
        </a:p>
      </dgm:t>
    </dgm:pt>
    <dgm:pt modelId="{5228E7D0-A1FF-4C6D-9CFB-F484EC3034C5}" type="pres">
      <dgm:prSet presAssocID="{94B0356A-FE27-47AC-A14C-635E9323530C}" presName="linear" presStyleCnt="0">
        <dgm:presLayoutVars>
          <dgm:animLvl val="lvl"/>
          <dgm:resizeHandles val="exact"/>
        </dgm:presLayoutVars>
      </dgm:prSet>
      <dgm:spPr/>
    </dgm:pt>
    <dgm:pt modelId="{88D38701-499D-4435-8CE7-BD120AFFE12A}" type="pres">
      <dgm:prSet presAssocID="{6F3C02A2-7970-4915-8ECE-A37C23A0388F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8417E175-C3AA-4D13-802C-037B3B470CFA}" type="pres">
      <dgm:prSet presAssocID="{F34B0DA8-0E14-4B21-90B9-F3E9266ABD26}" presName="spacer" presStyleCnt="0"/>
      <dgm:spPr/>
    </dgm:pt>
    <dgm:pt modelId="{3EA3AA99-8D10-48F4-AA71-D87CD137F4F2}" type="pres">
      <dgm:prSet presAssocID="{811316F4-C1A6-4E51-B64C-C57C65680059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705A9320-D5F5-434B-8A0C-B277AFC0D346}" type="pres">
      <dgm:prSet presAssocID="{559125E5-5F40-40FC-BE72-F5469CC7BD5A}" presName="spacer" presStyleCnt="0"/>
      <dgm:spPr/>
    </dgm:pt>
    <dgm:pt modelId="{1C793F3C-55E7-42C6-AA79-D1DE1F6E4761}" type="pres">
      <dgm:prSet presAssocID="{3CB52A7D-ACEC-4D00-B8DA-6518DDAB1707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AE113E04-8FFF-4E2E-98EA-3B3023F67F4D}" srcId="{94B0356A-FE27-47AC-A14C-635E9323530C}" destId="{811316F4-C1A6-4E51-B64C-C57C65680059}" srcOrd="1" destOrd="0" parTransId="{B1D27C43-F9B1-431C-AB3C-9A116F71ACA4}" sibTransId="{559125E5-5F40-40FC-BE72-F5469CC7BD5A}"/>
    <dgm:cxn modelId="{CE998E17-146C-4045-BD18-67D2C425ABCA}" type="presOf" srcId="{6F3C02A2-7970-4915-8ECE-A37C23A0388F}" destId="{88D38701-499D-4435-8CE7-BD120AFFE12A}" srcOrd="0" destOrd="0" presId="urn:microsoft.com/office/officeart/2005/8/layout/vList2"/>
    <dgm:cxn modelId="{68C2362E-7179-4271-9BC7-84E2836811FD}" type="presOf" srcId="{94B0356A-FE27-47AC-A14C-635E9323530C}" destId="{5228E7D0-A1FF-4C6D-9CFB-F484EC3034C5}" srcOrd="0" destOrd="0" presId="urn:microsoft.com/office/officeart/2005/8/layout/vList2"/>
    <dgm:cxn modelId="{18958751-7EF2-48F4-9C8D-B5F1AEB395FB}" srcId="{94B0356A-FE27-47AC-A14C-635E9323530C}" destId="{6F3C02A2-7970-4915-8ECE-A37C23A0388F}" srcOrd="0" destOrd="0" parTransId="{84D83742-9E45-43C0-A6B0-E2AE3CA5C799}" sibTransId="{F34B0DA8-0E14-4B21-90B9-F3E9266ABD26}"/>
    <dgm:cxn modelId="{0C01F87A-6C92-4394-B5B3-51976F7DE30C}" type="presOf" srcId="{3CB52A7D-ACEC-4D00-B8DA-6518DDAB1707}" destId="{1C793F3C-55E7-42C6-AA79-D1DE1F6E4761}" srcOrd="0" destOrd="0" presId="urn:microsoft.com/office/officeart/2005/8/layout/vList2"/>
    <dgm:cxn modelId="{14426585-5C89-4312-92CF-5D75518205C2}" srcId="{94B0356A-FE27-47AC-A14C-635E9323530C}" destId="{3CB52A7D-ACEC-4D00-B8DA-6518DDAB1707}" srcOrd="2" destOrd="0" parTransId="{C4C883E0-DEAE-443D-A0C2-A679276BF2BE}" sibTransId="{14D16602-9D2F-4AC1-9E62-0B94B79F0F45}"/>
    <dgm:cxn modelId="{F799CDD9-741B-4A65-BA4C-F2CFC5A5AC8E}" type="presOf" srcId="{811316F4-C1A6-4E51-B64C-C57C65680059}" destId="{3EA3AA99-8D10-48F4-AA71-D87CD137F4F2}" srcOrd="0" destOrd="0" presId="urn:microsoft.com/office/officeart/2005/8/layout/vList2"/>
    <dgm:cxn modelId="{D69FAE3B-4777-4CB4-9191-2E5890BB6D4C}" type="presParOf" srcId="{5228E7D0-A1FF-4C6D-9CFB-F484EC3034C5}" destId="{88D38701-499D-4435-8CE7-BD120AFFE12A}" srcOrd="0" destOrd="0" presId="urn:microsoft.com/office/officeart/2005/8/layout/vList2"/>
    <dgm:cxn modelId="{44031D77-F2C5-4DFB-A4FC-175433F9C8F7}" type="presParOf" srcId="{5228E7D0-A1FF-4C6D-9CFB-F484EC3034C5}" destId="{8417E175-C3AA-4D13-802C-037B3B470CFA}" srcOrd="1" destOrd="0" presId="urn:microsoft.com/office/officeart/2005/8/layout/vList2"/>
    <dgm:cxn modelId="{BC51A493-8C7E-4748-B45F-54AD47FFD440}" type="presParOf" srcId="{5228E7D0-A1FF-4C6D-9CFB-F484EC3034C5}" destId="{3EA3AA99-8D10-48F4-AA71-D87CD137F4F2}" srcOrd="2" destOrd="0" presId="urn:microsoft.com/office/officeart/2005/8/layout/vList2"/>
    <dgm:cxn modelId="{C84C7C45-9DCB-4C1D-9F33-B1AB767292AF}" type="presParOf" srcId="{5228E7D0-A1FF-4C6D-9CFB-F484EC3034C5}" destId="{705A9320-D5F5-434B-8A0C-B277AFC0D346}" srcOrd="3" destOrd="0" presId="urn:microsoft.com/office/officeart/2005/8/layout/vList2"/>
    <dgm:cxn modelId="{A71166CD-AB21-48F1-B2B0-5567FDEBFC08}" type="presParOf" srcId="{5228E7D0-A1FF-4C6D-9CFB-F484EC3034C5}" destId="{1C793F3C-55E7-42C6-AA79-D1DE1F6E4761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D38701-499D-4435-8CE7-BD120AFFE12A}">
      <dsp:nvSpPr>
        <dsp:cNvPr id="0" name=""/>
        <dsp:cNvSpPr/>
      </dsp:nvSpPr>
      <dsp:spPr>
        <a:xfrm>
          <a:off x="0" y="834551"/>
          <a:ext cx="6589260" cy="1103310"/>
        </a:xfrm>
        <a:prstGeom prst="roundRect">
          <a:avLst/>
        </a:prstGeom>
        <a:solidFill>
          <a:srgbClr val="FFCF1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0" algn="l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4600" kern="1200" dirty="0">
              <a:solidFill>
                <a:srgbClr val="002060"/>
              </a:solidFill>
            </a:rPr>
            <a:t>Groepering </a:t>
          </a:r>
          <a:r>
            <a:rPr lang="nl-NL" sz="4600" kern="1200" dirty="0" err="1">
              <a:solidFill>
                <a:srgbClr val="002060"/>
              </a:solidFill>
            </a:rPr>
            <a:t>stickup</a:t>
          </a:r>
          <a:r>
            <a:rPr lang="nl-NL" sz="4600" kern="1200" dirty="0">
              <a:solidFill>
                <a:srgbClr val="002060"/>
              </a:solidFill>
            </a:rPr>
            <a:t> </a:t>
          </a:r>
          <a:r>
            <a:rPr lang="nl-NL" sz="4600" kern="1200" dirty="0" err="1">
              <a:solidFill>
                <a:srgbClr val="002060"/>
              </a:solidFill>
            </a:rPr>
            <a:t>notes</a:t>
          </a:r>
          <a:endParaRPr lang="en-US" sz="4600" kern="1200" dirty="0">
            <a:solidFill>
              <a:srgbClr val="002060"/>
            </a:solidFill>
          </a:endParaRPr>
        </a:p>
      </dsp:txBody>
      <dsp:txXfrm>
        <a:off x="53859" y="888410"/>
        <a:ext cx="6481542" cy="995592"/>
      </dsp:txXfrm>
    </dsp:sp>
    <dsp:sp modelId="{3EA3AA99-8D10-48F4-AA71-D87CD137F4F2}">
      <dsp:nvSpPr>
        <dsp:cNvPr id="0" name=""/>
        <dsp:cNvSpPr/>
      </dsp:nvSpPr>
      <dsp:spPr>
        <a:xfrm>
          <a:off x="0" y="2070341"/>
          <a:ext cx="6589260" cy="1103310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0" algn="l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4600" kern="1200"/>
            <a:t>Wat valt op?</a:t>
          </a:r>
          <a:endParaRPr lang="en-US" sz="4600" kern="1200"/>
        </a:p>
      </dsp:txBody>
      <dsp:txXfrm>
        <a:off x="53859" y="2124200"/>
        <a:ext cx="6481542" cy="995592"/>
      </dsp:txXfrm>
    </dsp:sp>
    <dsp:sp modelId="{1C793F3C-55E7-42C6-AA79-D1DE1F6E4761}">
      <dsp:nvSpPr>
        <dsp:cNvPr id="0" name=""/>
        <dsp:cNvSpPr/>
      </dsp:nvSpPr>
      <dsp:spPr>
        <a:xfrm>
          <a:off x="0" y="3306131"/>
          <a:ext cx="6589260" cy="1103310"/>
        </a:xfrm>
        <a:prstGeom prst="roundRect">
          <a:avLst/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0" algn="l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4600" kern="1200"/>
            <a:t>Wat neem je mee?</a:t>
          </a:r>
          <a:endParaRPr lang="en-US" sz="4600" kern="1200"/>
        </a:p>
      </dsp:txBody>
      <dsp:txXfrm>
        <a:off x="53859" y="3359990"/>
        <a:ext cx="6481542" cy="9955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3D387C-5DB4-5548-4DD1-DA094147D8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5DD7E7F8-E13C-EF2E-2252-9E40EB196E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0A95E2A-6030-3337-3784-AA2F8B9F5D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A0D88-7AB7-48D3-95F7-E2FC50DD2861}" type="datetimeFigureOut">
              <a:rPr lang="nl-NL" smtClean="0"/>
              <a:t>23-3-2023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E181299-4B56-87D7-EB99-6A1764004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9F3946A-77D6-3B13-ABE7-5C7543804B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B3F47-EF3E-4831-8755-FE7F484852F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57788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AAB138-B1C5-3286-C05C-8C28D97495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BA65BB2-E290-921E-71A4-36F403D97C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6D1DF33-7D9B-470A-011A-8F79B5A72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A0D88-7AB7-48D3-95F7-E2FC50DD2861}" type="datetimeFigureOut">
              <a:rPr lang="nl-NL" smtClean="0"/>
              <a:t>23-3-2023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5524216-07EE-3435-438B-DF587663B3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90DD2B9-CFA2-EE28-CF70-7BEB57E2F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B3F47-EF3E-4831-8755-FE7F484852F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95510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DFFDBD7-DB62-351F-F8C5-39ABE2F0B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0BD91E2-D5BB-92E5-D4C3-C8D2A4642B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EECF4C4-26BC-57DF-AE24-F24BD91D03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A0D88-7AB7-48D3-95F7-E2FC50DD2861}" type="datetimeFigureOut">
              <a:rPr lang="nl-NL" smtClean="0"/>
              <a:t>23-3-2023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0EEC23E-5D39-42E7-0682-29C9B46A9A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E29DB81-3771-400A-805F-469FE42A47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B3F47-EF3E-4831-8755-FE7F484852F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528034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84C4947-7BC5-F255-D7CB-7B5907C541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F386EC6-907D-53FA-EB9D-40687B51C4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FF550F99-E3CE-03A5-FE24-914CEF6CB0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BD933671-47D8-E125-8462-5CE0A2C97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A0D88-7AB7-48D3-95F7-E2FC50DD2861}" type="datetimeFigureOut">
              <a:rPr lang="nl-NL" smtClean="0"/>
              <a:t>23-3-2023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6524BE5E-6BDE-77E4-494D-AE4AB93A4C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A90B9346-2568-6D3B-3D2E-34E9EBF977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B3F47-EF3E-4831-8755-FE7F484852F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774087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A528C65-7B88-1912-D1C4-27998204CA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9DC96E7C-0980-342F-6B27-0D395EF27E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E00BB829-60DF-1F1A-F508-6549ABB1BB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211A469B-3320-82EF-12C4-72DE9BF1BB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D6A000DA-66CD-BB4D-FF34-9E0BEA9469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FA5D70C3-6BA5-9797-198A-055E5C2890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A0D88-7AB7-48D3-95F7-E2FC50DD2861}" type="datetimeFigureOut">
              <a:rPr lang="nl-NL" smtClean="0"/>
              <a:t>23-3-2023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9E3F7E34-C914-7FF9-E577-694FA6880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991DF918-22B9-EB2F-4BA0-C56E8EA66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B3F47-EF3E-4831-8755-FE7F484852F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919634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CE4592-D66A-A830-1601-666AEF1E3A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93E1F32C-2077-B612-ED52-545D6B743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A0D88-7AB7-48D3-95F7-E2FC50DD2861}" type="datetimeFigureOut">
              <a:rPr lang="nl-NL" smtClean="0"/>
              <a:t>23-3-2023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6179246C-BE98-561A-A2DE-AFA877576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C50444C4-5CD4-FC91-8D1B-64D28105C9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B3F47-EF3E-4831-8755-FE7F484852F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02019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81B6853D-771B-D633-23E0-5FCACC733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A0D88-7AB7-48D3-95F7-E2FC50DD2861}" type="datetimeFigureOut">
              <a:rPr lang="nl-NL" smtClean="0"/>
              <a:t>23-3-2023</a:t>
            </a:fld>
            <a:endParaRPr lang="nl-NL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FFF6D0AA-56E3-B69C-95D3-1FAEDB495A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0686CD1C-9322-876F-679E-A3C88AB15F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B3F47-EF3E-4831-8755-FE7F484852F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828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5AD9BFE-DB27-6943-5C44-B494EA2945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F022143-D7E2-661E-6B40-AB766EF78C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F03176EC-76D0-A2B3-5A4E-F17692F76D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484F5A4E-53BF-47E3-2C49-7C9D648B8A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A0D88-7AB7-48D3-95F7-E2FC50DD2861}" type="datetimeFigureOut">
              <a:rPr lang="nl-NL" smtClean="0"/>
              <a:t>23-3-2023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EED0C700-0C16-9DB8-5165-44BFC4C304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505DE8A9-CB7E-EE8C-E7B9-EABFA17B9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B3F47-EF3E-4831-8755-FE7F484852F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11693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06EA233-AD72-A59F-82A3-16661CB66F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55188EA2-2D1E-CD2A-50BD-E0C63F9616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708BAE45-C620-EFF9-4C69-0861859338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B3894CC3-8DF6-8253-D02F-1564586213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A0D88-7AB7-48D3-95F7-E2FC50DD2861}" type="datetimeFigureOut">
              <a:rPr lang="nl-NL" smtClean="0"/>
              <a:t>23-3-2023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3C8B2A16-95C9-80C3-326B-B460095CBA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51DC7E61-C9AE-E0EA-E064-55C988A32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B3F47-EF3E-4831-8755-FE7F484852F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34121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716C2B4-0844-F3EE-6B5B-3B72248C2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4CC21FF1-F7E1-71B1-D1CC-84DB44A794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73E2B94-40C5-9F84-FDDC-0120654DCA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A0D88-7AB7-48D3-95F7-E2FC50DD2861}" type="datetimeFigureOut">
              <a:rPr lang="nl-NL" smtClean="0"/>
              <a:t>23-3-2023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8852F13-9AEE-673C-3B14-0E8A46D8F5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7AAB1F6-383F-6088-D6B1-CEA39E1F2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B3F47-EF3E-4831-8755-FE7F484852F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06201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C4BA84EC-E786-0D94-3992-3CE02413A8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7EA1B592-E191-DC40-C3F5-476D507750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495B7C5-F04F-DCA2-05F8-3B6AD5656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A0D88-7AB7-48D3-95F7-E2FC50DD2861}" type="datetimeFigureOut">
              <a:rPr lang="nl-NL" smtClean="0"/>
              <a:t>23-3-2023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C9FDB78-A596-9BB1-79F3-164AD38C75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7861497-64B9-987C-BFB9-34290EBA6F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B3F47-EF3E-4831-8755-FE7F484852F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81124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8A37DF87-BBED-D025-1AA2-5D29F05F1C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43D3E82C-F869-C9B9-3002-FFFEF00426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C0ACD2E-45EF-97A8-2E65-9E752442A0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8A0D88-7AB7-48D3-95F7-E2FC50DD2861}" type="datetimeFigureOut">
              <a:rPr lang="nl-NL" smtClean="0"/>
              <a:t>23-3-2023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7917603-D102-3602-0A3C-54ECAA671C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6EC116A-0419-1003-92E5-58BC444A3D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B3F47-EF3E-4831-8755-FE7F484852F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885526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19D32F93-50AC-4C46-A5DB-291C60DDB7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CC897CC3-017C-406E-646F-7B82C44CB1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9303" y="962530"/>
            <a:ext cx="7239586" cy="2370221"/>
          </a:xfrm>
          <a:prstGeom prst="rect">
            <a:avLst/>
          </a:prstGeom>
        </p:spPr>
      </p:pic>
      <p:sp>
        <p:nvSpPr>
          <p:cNvPr id="13" name="Right Triangle 12">
            <a:extLst>
              <a:ext uri="{FF2B5EF4-FFF2-40B4-BE49-F238E27FC236}">
                <a16:creationId xmlns:a16="http://schemas.microsoft.com/office/drawing/2014/main" id="{827DC2C4-B485-428A-BF4A-472D2967F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E04B5EB-F158-4507-90DD-BD23620C7C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4F307B9-33C5-D924-D4FC-6D668289F9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89304" y="3429000"/>
            <a:ext cx="8921672" cy="1713305"/>
          </a:xfrm>
        </p:spPr>
        <p:txBody>
          <a:bodyPr anchor="b">
            <a:normAutofit/>
          </a:bodyPr>
          <a:lstStyle/>
          <a:p>
            <a:pPr algn="l"/>
            <a:r>
              <a:rPr lang="nl-NL" sz="5600"/>
              <a:t>Wat we over Pedagogiek kunnen leren van nerds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67EE5EAA-9C52-4923-3CF0-97D37B827A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89303" y="5142305"/>
            <a:ext cx="7321298" cy="753165"/>
          </a:xfrm>
        </p:spPr>
        <p:txBody>
          <a:bodyPr anchor="t">
            <a:normAutofit/>
          </a:bodyPr>
          <a:lstStyle/>
          <a:p>
            <a:pPr algn="l"/>
            <a:r>
              <a:rPr lang="nl-NL" dirty="0"/>
              <a:t>Van vak-nerd naar docent-coach</a:t>
            </a: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327383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0C91AFD-63C2-453C-430D-2FF004B6DA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Pedagogiek op het HBO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DEB432F-3EB4-BF6E-CC85-4D702C70D3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052" y="1825625"/>
            <a:ext cx="11685246" cy="4351338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nl-NL" dirty="0"/>
              <a:t>Pedagogiek = </a:t>
            </a:r>
            <a:r>
              <a:rPr lang="nl-NL" b="0" i="0" u="none" strike="noStrike" baseline="0" dirty="0">
                <a:solidFill>
                  <a:srgbClr val="1A171C"/>
                </a:solidFill>
              </a:rPr>
              <a:t>‘het juiste doet op het goede moment’ (Stevens &amp; </a:t>
            </a:r>
            <a:r>
              <a:rPr lang="nl-NL" b="0" i="0" u="none" strike="noStrike" baseline="0" dirty="0" err="1">
                <a:solidFill>
                  <a:srgbClr val="1A171C"/>
                </a:solidFill>
              </a:rPr>
              <a:t>Bors</a:t>
            </a:r>
            <a:r>
              <a:rPr lang="nl-NL" b="0" i="0" u="none" strike="noStrike" baseline="0" dirty="0">
                <a:solidFill>
                  <a:srgbClr val="1A171C"/>
                </a:solidFill>
              </a:rPr>
              <a:t>, 2013) waarbij de leerling dat ook zo ervaart</a:t>
            </a:r>
          </a:p>
          <a:p>
            <a:pPr marL="0" indent="0">
              <a:buNone/>
            </a:pPr>
            <a:endParaRPr lang="nl-NL" dirty="0"/>
          </a:p>
          <a:p>
            <a:pPr marL="0" indent="0">
              <a:buNone/>
            </a:pPr>
            <a:r>
              <a:rPr lang="nl-NL" dirty="0"/>
              <a:t>I</a:t>
            </a:r>
            <a:r>
              <a:rPr lang="nl-NL" b="0" i="0" dirty="0">
                <a:solidFill>
                  <a:srgbClr val="2A2A2A"/>
                </a:solidFill>
                <a:effectLst/>
              </a:rPr>
              <a:t>nteresse, sociale acceptie en persoonlijke waardering stimuleren hormonen</a:t>
            </a:r>
            <a:r>
              <a:rPr lang="nl-NL" dirty="0">
                <a:solidFill>
                  <a:srgbClr val="2A2A2A"/>
                </a:solidFill>
              </a:rPr>
              <a:t> (dopamine &amp; oxytocine) die motivatie triggeren.</a:t>
            </a:r>
            <a:r>
              <a:rPr lang="nl-NL" baseline="30000" dirty="0">
                <a:solidFill>
                  <a:srgbClr val="2A2A2A"/>
                </a:solidFill>
              </a:rPr>
              <a:t>1</a:t>
            </a:r>
            <a:endParaRPr lang="nl-NL" dirty="0">
              <a:solidFill>
                <a:srgbClr val="2A2A2A"/>
              </a:solidFill>
            </a:endParaRPr>
          </a:p>
          <a:p>
            <a:pPr marL="0" indent="0">
              <a:buNone/>
            </a:pPr>
            <a:r>
              <a:rPr lang="nl-NL" b="1" i="0" dirty="0">
                <a:solidFill>
                  <a:srgbClr val="2A2A2A"/>
                </a:solidFill>
                <a:effectLst/>
              </a:rPr>
              <a:t>De dialoog tussen leerling en docent vormt de basis voor motivatie</a:t>
            </a:r>
            <a:r>
              <a:rPr lang="nl-NL" b="0" i="0" dirty="0">
                <a:solidFill>
                  <a:srgbClr val="2A2A2A"/>
                </a:solidFill>
                <a:effectLst/>
              </a:rPr>
              <a:t>.</a:t>
            </a:r>
          </a:p>
          <a:p>
            <a:pPr marL="0" indent="0">
              <a:buNone/>
            </a:pPr>
            <a:endParaRPr lang="nl-NL" dirty="0"/>
          </a:p>
          <a:p>
            <a:pPr marL="0" indent="0">
              <a:buNone/>
            </a:pPr>
            <a:r>
              <a:rPr lang="nl-NL" dirty="0"/>
              <a:t>Hoeveel aandacht is er voor pedagogiek in verhouding tot didactiek?</a:t>
            </a:r>
          </a:p>
          <a:p>
            <a:pPr algn="l"/>
            <a:endParaRPr lang="nl-NL" dirty="0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AAB916D6-6652-441E-0F0D-8E5BBC9020DC}"/>
              </a:ext>
            </a:extLst>
          </p:cNvPr>
          <p:cNvSpPr txBox="1"/>
          <p:nvPr/>
        </p:nvSpPr>
        <p:spPr>
          <a:xfrm>
            <a:off x="6797040" y="6219746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b="0" i="0" dirty="0">
                <a:solidFill>
                  <a:srgbClr val="212121"/>
                </a:solidFill>
                <a:effectLst/>
                <a:latin typeface="Roboto" panose="02000000000000000000" pitchFamily="2" charset="0"/>
              </a:rPr>
              <a:t>1. Love TM., </a:t>
            </a:r>
            <a:r>
              <a:rPr lang="nl-NL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Pharmacol</a:t>
            </a:r>
            <a:r>
              <a:rPr lang="nl-NL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nl-NL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Biochem</a:t>
            </a:r>
            <a:r>
              <a:rPr lang="nl-NL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nl-NL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Behav</a:t>
            </a:r>
            <a:r>
              <a:rPr lang="nl-NL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., 2014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946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B3933F6-409C-A922-8AB4-BEAA177A3D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Pedagogiek op het HBO</a:t>
            </a:r>
            <a:endParaRPr lang="nl-NL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90FF604-93B1-FF2A-2616-380308911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96231"/>
            <a:ext cx="10515600" cy="4351338"/>
          </a:xfrm>
        </p:spPr>
        <p:txBody>
          <a:bodyPr/>
          <a:lstStyle/>
          <a:p>
            <a:r>
              <a:rPr lang="nl-NL" dirty="0"/>
              <a:t>Pedagogiek = heel belangrijk</a:t>
            </a:r>
          </a:p>
          <a:p>
            <a:endParaRPr lang="nl-NL" dirty="0"/>
          </a:p>
          <a:p>
            <a:r>
              <a:rPr lang="nl-NL" dirty="0"/>
              <a:t>Pedagogiek = heel lastig om echt te verweven in onderwijs</a:t>
            </a:r>
          </a:p>
          <a:p>
            <a:pPr marL="457200" lvl="1" indent="0">
              <a:buNone/>
            </a:pPr>
            <a:endParaRPr lang="nl-NL" dirty="0"/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CB04EE08-AD61-A583-31D8-65D8D6BFEE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9004" y="3429000"/>
            <a:ext cx="6013991" cy="3072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496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B3933F6-409C-A922-8AB4-BEAA177A3D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Pedagogiek op het HBO</a:t>
            </a:r>
            <a:endParaRPr lang="nl-NL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90FF604-93B1-FF2A-2616-380308911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96231"/>
            <a:ext cx="10515600" cy="2701449"/>
          </a:xfrm>
        </p:spPr>
        <p:txBody>
          <a:bodyPr/>
          <a:lstStyle/>
          <a:p>
            <a:r>
              <a:rPr lang="nl-NL" dirty="0"/>
              <a:t>Pedagogiek = heel belangrijk</a:t>
            </a:r>
          </a:p>
          <a:p>
            <a:endParaRPr lang="nl-NL" dirty="0"/>
          </a:p>
          <a:p>
            <a:r>
              <a:rPr lang="nl-NL" dirty="0"/>
              <a:t>Pedagogiek = heel lastig om echt te verweven in onderwijs</a:t>
            </a:r>
          </a:p>
          <a:p>
            <a:pPr lvl="1"/>
            <a:r>
              <a:rPr lang="nl-NL" dirty="0"/>
              <a:t>Weerstand </a:t>
            </a:r>
          </a:p>
          <a:p>
            <a:pPr marL="457200" lvl="1" indent="0">
              <a:buNone/>
            </a:pPr>
            <a:r>
              <a:rPr lang="nl-NL" dirty="0"/>
              <a:t>	mijn collega’s: bèta-docenten uit de praktijk</a:t>
            </a:r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15423E27-D9C6-0293-FC7D-02B79FC117A7}"/>
              </a:ext>
            </a:extLst>
          </p:cNvPr>
          <p:cNvSpPr txBox="1"/>
          <p:nvPr/>
        </p:nvSpPr>
        <p:spPr>
          <a:xfrm>
            <a:off x="2788920" y="4433054"/>
            <a:ext cx="6096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1" indent="0" algn="ctr">
              <a:buNone/>
            </a:pPr>
            <a:r>
              <a:rPr lang="nl-NL" sz="4000" b="1" dirty="0"/>
              <a:t>Pedagogiek voor nerds</a:t>
            </a:r>
          </a:p>
        </p:txBody>
      </p:sp>
    </p:spTree>
    <p:extLst>
      <p:ext uri="{BB962C8B-B14F-4D97-AF65-F5344CB8AC3E}">
        <p14:creationId xmlns:p14="http://schemas.microsoft.com/office/powerpoint/2010/main" val="4158765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C6DBEE0-58A5-4CE8-C84C-F2E7691880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Wie is de nerd?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E9A0A77-DDE8-B096-ADFD-E322BDD19C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035040" cy="1450975"/>
          </a:xfrm>
        </p:spPr>
        <p:txBody>
          <a:bodyPr/>
          <a:lstStyle/>
          <a:p>
            <a:pPr marL="0" indent="0">
              <a:buNone/>
            </a:pPr>
            <a:r>
              <a:rPr lang="nl-NL" dirty="0"/>
              <a:t>Een nerd is: </a:t>
            </a:r>
          </a:p>
          <a:p>
            <a:pPr marL="0" indent="0">
              <a:buNone/>
            </a:pPr>
            <a:r>
              <a:rPr lang="nl-NL" dirty="0"/>
              <a:t>introvert, saai, wereldvreemd, een man </a:t>
            </a:r>
          </a:p>
          <a:p>
            <a:pPr marL="0" indent="0">
              <a:buNone/>
            </a:pPr>
            <a:endParaRPr lang="nl-NL" dirty="0"/>
          </a:p>
          <a:p>
            <a:pPr marL="0" indent="0">
              <a:buNone/>
            </a:pPr>
            <a:endParaRPr lang="nl-NL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48F3CDBA-EAED-9390-2228-0CA733048C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2884" y="761365"/>
            <a:ext cx="2239744" cy="2667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kstvak 3">
            <a:extLst>
              <a:ext uri="{FF2B5EF4-FFF2-40B4-BE49-F238E27FC236}">
                <a16:creationId xmlns:a16="http://schemas.microsoft.com/office/drawing/2014/main" id="{10F1A332-32C6-AD73-F58F-8619382FAE3E}"/>
              </a:ext>
            </a:extLst>
          </p:cNvPr>
          <p:cNvSpPr txBox="1"/>
          <p:nvPr/>
        </p:nvSpPr>
        <p:spPr>
          <a:xfrm>
            <a:off x="8942756" y="3409742"/>
            <a:ext cx="11868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1200" dirty="0"/>
              <a:t>20/20 magazine</a:t>
            </a:r>
          </a:p>
        </p:txBody>
      </p:sp>
    </p:spTree>
    <p:extLst>
      <p:ext uri="{BB962C8B-B14F-4D97-AF65-F5344CB8AC3E}">
        <p14:creationId xmlns:p14="http://schemas.microsoft.com/office/powerpoint/2010/main" val="1331569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C6DBEE0-58A5-4CE8-C84C-F2E7691880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Wie is de nerd?</a:t>
            </a:r>
          </a:p>
        </p:txBody>
      </p:sp>
      <p:pic>
        <p:nvPicPr>
          <p:cNvPr id="7" name="Afbeelding 6" descr="Afbeelding met persoon, vrouw, staan, poseren&#10;&#10;Automatisch gegenereerde beschrijving">
            <a:extLst>
              <a:ext uri="{FF2B5EF4-FFF2-40B4-BE49-F238E27FC236}">
                <a16:creationId xmlns:a16="http://schemas.microsoft.com/office/drawing/2014/main" id="{F6C33B16-9D12-2D53-CD93-331E83FF1FB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68" t="-183" r="11787" b="-1009"/>
          <a:stretch/>
        </p:blipFill>
        <p:spPr>
          <a:xfrm>
            <a:off x="9142234" y="1554481"/>
            <a:ext cx="2571657" cy="4925400"/>
          </a:xfrm>
          <a:prstGeom prst="rect">
            <a:avLst/>
          </a:prstGeom>
        </p:spPr>
      </p:pic>
      <p:pic>
        <p:nvPicPr>
          <p:cNvPr id="9" name="Afbeelding 8" descr="Afbeelding met persoon&#10;&#10;Automatisch gegenereerde beschrijving">
            <a:extLst>
              <a:ext uri="{FF2B5EF4-FFF2-40B4-BE49-F238E27FC236}">
                <a16:creationId xmlns:a16="http://schemas.microsoft.com/office/drawing/2014/main" id="{08C93BA1-1BD7-EA39-76E3-C51A82DAB1F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65" r="18357"/>
          <a:stretch/>
        </p:blipFill>
        <p:spPr>
          <a:xfrm>
            <a:off x="3524343" y="1689464"/>
            <a:ext cx="2571657" cy="4790416"/>
          </a:xfrm>
          <a:prstGeom prst="rect">
            <a:avLst/>
          </a:prstGeom>
        </p:spPr>
      </p:pic>
      <p:pic>
        <p:nvPicPr>
          <p:cNvPr id="11" name="Afbeelding 10" descr="Afbeelding met muur, persoon, staan&#10;&#10;Automatisch gegenereerde beschrijving">
            <a:extLst>
              <a:ext uri="{FF2B5EF4-FFF2-40B4-BE49-F238E27FC236}">
                <a16:creationId xmlns:a16="http://schemas.microsoft.com/office/drawing/2014/main" id="{DF608163-950C-8661-2EC4-7546F34BE2B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00" r="14697" b="6070"/>
          <a:stretch/>
        </p:blipFill>
        <p:spPr>
          <a:xfrm>
            <a:off x="6374223" y="1384029"/>
            <a:ext cx="2571657" cy="5095851"/>
          </a:xfrm>
          <a:prstGeom prst="rect">
            <a:avLst/>
          </a:prstGeom>
        </p:spPr>
      </p:pic>
      <p:pic>
        <p:nvPicPr>
          <p:cNvPr id="13" name="Afbeelding 12" descr="Afbeelding met muur, persoon, pantalon&#10;&#10;Automatisch gegenereerde beschrijving">
            <a:extLst>
              <a:ext uri="{FF2B5EF4-FFF2-40B4-BE49-F238E27FC236}">
                <a16:creationId xmlns:a16="http://schemas.microsoft.com/office/drawing/2014/main" id="{1A64B8D3-71D8-8B72-1FEE-F1C91C2B580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26" r="16526"/>
          <a:stretch/>
        </p:blipFill>
        <p:spPr>
          <a:xfrm>
            <a:off x="478109" y="1358040"/>
            <a:ext cx="2571658" cy="5121840"/>
          </a:xfrm>
          <a:prstGeom prst="rect">
            <a:avLst/>
          </a:prstGeom>
        </p:spPr>
      </p:pic>
      <p:sp>
        <p:nvSpPr>
          <p:cNvPr id="14" name="Twaalfhoek 13">
            <a:extLst>
              <a:ext uri="{FF2B5EF4-FFF2-40B4-BE49-F238E27FC236}">
                <a16:creationId xmlns:a16="http://schemas.microsoft.com/office/drawing/2014/main" id="{3BB421B6-C809-0CAD-4CE9-546F70D7A4B2}"/>
              </a:ext>
            </a:extLst>
          </p:cNvPr>
          <p:cNvSpPr/>
          <p:nvPr/>
        </p:nvSpPr>
        <p:spPr>
          <a:xfrm>
            <a:off x="1287539" y="5248893"/>
            <a:ext cx="952797" cy="951214"/>
          </a:xfrm>
          <a:prstGeom prst="dodecagon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400" b="1" dirty="0"/>
              <a:t>A</a:t>
            </a:r>
          </a:p>
        </p:txBody>
      </p:sp>
      <p:sp>
        <p:nvSpPr>
          <p:cNvPr id="15" name="Twaalfhoek 14">
            <a:extLst>
              <a:ext uri="{FF2B5EF4-FFF2-40B4-BE49-F238E27FC236}">
                <a16:creationId xmlns:a16="http://schemas.microsoft.com/office/drawing/2014/main" id="{AA9FADC7-5AB7-173F-5DB4-5D8510E9540E}"/>
              </a:ext>
            </a:extLst>
          </p:cNvPr>
          <p:cNvSpPr/>
          <p:nvPr/>
        </p:nvSpPr>
        <p:spPr>
          <a:xfrm>
            <a:off x="4374708" y="5248893"/>
            <a:ext cx="952797" cy="951214"/>
          </a:xfrm>
          <a:prstGeom prst="dodecagon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400" b="1" dirty="0"/>
              <a:t>B</a:t>
            </a:r>
          </a:p>
        </p:txBody>
      </p:sp>
      <p:sp>
        <p:nvSpPr>
          <p:cNvPr id="16" name="Twaalfhoek 15">
            <a:extLst>
              <a:ext uri="{FF2B5EF4-FFF2-40B4-BE49-F238E27FC236}">
                <a16:creationId xmlns:a16="http://schemas.microsoft.com/office/drawing/2014/main" id="{B960DBBF-8DE8-323D-73F6-E3BC2BB4EFF2}"/>
              </a:ext>
            </a:extLst>
          </p:cNvPr>
          <p:cNvSpPr/>
          <p:nvPr/>
        </p:nvSpPr>
        <p:spPr>
          <a:xfrm>
            <a:off x="7183652" y="5248893"/>
            <a:ext cx="952797" cy="951214"/>
          </a:xfrm>
          <a:prstGeom prst="dodecagon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400" b="1" dirty="0"/>
              <a:t>C</a:t>
            </a:r>
          </a:p>
        </p:txBody>
      </p:sp>
      <p:sp>
        <p:nvSpPr>
          <p:cNvPr id="19" name="Twaalfhoek 18">
            <a:extLst>
              <a:ext uri="{FF2B5EF4-FFF2-40B4-BE49-F238E27FC236}">
                <a16:creationId xmlns:a16="http://schemas.microsoft.com/office/drawing/2014/main" id="{6C947EF3-D706-49B0-8EC5-208A859997F8}"/>
              </a:ext>
            </a:extLst>
          </p:cNvPr>
          <p:cNvSpPr/>
          <p:nvPr/>
        </p:nvSpPr>
        <p:spPr>
          <a:xfrm>
            <a:off x="9951664" y="5247507"/>
            <a:ext cx="952797" cy="951214"/>
          </a:xfrm>
          <a:prstGeom prst="dodecagon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4400" b="1" dirty="0"/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52140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Afbeelding 8" descr="Afbeelding met persoon, staan, groep, poseren&#10;&#10;Automatisch gegenereerde beschrijving">
            <a:extLst>
              <a:ext uri="{FF2B5EF4-FFF2-40B4-BE49-F238E27FC236}">
                <a16:creationId xmlns:a16="http://schemas.microsoft.com/office/drawing/2014/main" id="{65848C13-FED2-5471-7494-254F858C6F7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971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8" name="Rectangle 18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7C6DBEE0-58A5-4CE8-C84C-F2E7691880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 dirty="0">
                <a:solidFill>
                  <a:srgbClr val="FFFFFF"/>
                </a:solidFill>
              </a:rPr>
              <a:t>de nerds van EAS-BML</a:t>
            </a:r>
          </a:p>
        </p:txBody>
      </p:sp>
    </p:spTree>
    <p:extLst>
      <p:ext uri="{BB962C8B-B14F-4D97-AF65-F5344CB8AC3E}">
        <p14:creationId xmlns:p14="http://schemas.microsoft.com/office/powerpoint/2010/main" val="19660278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C6DBEE0-58A5-4CE8-C84C-F2E7691880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Vooroordelen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E9A0A77-DDE8-B096-ADFD-E322BDD19C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035040" cy="1450975"/>
          </a:xfrm>
        </p:spPr>
        <p:txBody>
          <a:bodyPr/>
          <a:lstStyle/>
          <a:p>
            <a:pPr marL="0" indent="0">
              <a:buNone/>
            </a:pPr>
            <a:r>
              <a:rPr lang="nl-NL" dirty="0"/>
              <a:t>Een nerd is: </a:t>
            </a:r>
          </a:p>
          <a:p>
            <a:pPr marL="0" indent="0">
              <a:buNone/>
            </a:pPr>
            <a:r>
              <a:rPr lang="nl-NL" dirty="0"/>
              <a:t>introvert, saai, wereldvreemd, een man </a:t>
            </a:r>
          </a:p>
          <a:p>
            <a:pPr marL="0" indent="0">
              <a:buNone/>
            </a:pPr>
            <a:endParaRPr lang="nl-NL" dirty="0"/>
          </a:p>
          <a:p>
            <a:pPr marL="0" indent="0">
              <a:buNone/>
            </a:pPr>
            <a:endParaRPr lang="nl-NL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48F3CDBA-EAED-9390-2228-0CA733048C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2884" y="761365"/>
            <a:ext cx="2239744" cy="2667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kstvak 3">
            <a:extLst>
              <a:ext uri="{FF2B5EF4-FFF2-40B4-BE49-F238E27FC236}">
                <a16:creationId xmlns:a16="http://schemas.microsoft.com/office/drawing/2014/main" id="{10F1A332-32C6-AD73-F58F-8619382FAE3E}"/>
              </a:ext>
            </a:extLst>
          </p:cNvPr>
          <p:cNvSpPr txBox="1"/>
          <p:nvPr/>
        </p:nvSpPr>
        <p:spPr>
          <a:xfrm>
            <a:off x="8942756" y="3409742"/>
            <a:ext cx="11868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1200" dirty="0"/>
              <a:t>20/20 magazine</a:t>
            </a:r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04193C80-08C0-BFC8-AF7E-B1AC177955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3351" y="3825241"/>
            <a:ext cx="4178845" cy="2529840"/>
          </a:xfrm>
          <a:prstGeom prst="rect">
            <a:avLst/>
          </a:prstGeom>
        </p:spPr>
      </p:pic>
      <p:sp>
        <p:nvSpPr>
          <p:cNvPr id="8" name="Tekstvak 7">
            <a:extLst>
              <a:ext uri="{FF2B5EF4-FFF2-40B4-BE49-F238E27FC236}">
                <a16:creationId xmlns:a16="http://schemas.microsoft.com/office/drawing/2014/main" id="{7725CC9B-2472-E14B-5BAE-F2EFC97972D2}"/>
              </a:ext>
            </a:extLst>
          </p:cNvPr>
          <p:cNvSpPr txBox="1"/>
          <p:nvPr/>
        </p:nvSpPr>
        <p:spPr>
          <a:xfrm>
            <a:off x="9689516" y="6354375"/>
            <a:ext cx="228944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sz="1200" dirty="0"/>
              <a:t>puurnatuurcoaching.nl</a:t>
            </a:r>
          </a:p>
        </p:txBody>
      </p:sp>
      <p:sp>
        <p:nvSpPr>
          <p:cNvPr id="10" name="Tekstvak 9">
            <a:extLst>
              <a:ext uri="{FF2B5EF4-FFF2-40B4-BE49-F238E27FC236}">
                <a16:creationId xmlns:a16="http://schemas.microsoft.com/office/drawing/2014/main" id="{A52C784C-A4EC-4E64-68E4-F3690DF44479}"/>
              </a:ext>
            </a:extLst>
          </p:cNvPr>
          <p:cNvSpPr txBox="1"/>
          <p:nvPr/>
        </p:nvSpPr>
        <p:spPr>
          <a:xfrm>
            <a:off x="838200" y="4136054"/>
            <a:ext cx="60960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nl-NL" sz="2800" dirty="0"/>
              <a:t>Pedagogiek is:</a:t>
            </a:r>
          </a:p>
          <a:p>
            <a:pPr marL="0" indent="0">
              <a:buNone/>
            </a:pPr>
            <a:r>
              <a:rPr lang="nl-NL" sz="2800" dirty="0"/>
              <a:t>te lief, wollig, schimmig, zweverig</a:t>
            </a:r>
          </a:p>
        </p:txBody>
      </p:sp>
    </p:spTree>
    <p:extLst>
      <p:ext uri="{BB962C8B-B14F-4D97-AF65-F5344CB8AC3E}">
        <p14:creationId xmlns:p14="http://schemas.microsoft.com/office/powerpoint/2010/main" val="4107065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60" name="Rectangle 2059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C424197C-9206-99D3-C30E-A0F2DE6BEB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75565"/>
            <a:ext cx="5251316" cy="1807305"/>
          </a:xfrm>
        </p:spPr>
        <p:txBody>
          <a:bodyPr>
            <a:normAutofit/>
          </a:bodyPr>
          <a:lstStyle/>
          <a:p>
            <a:r>
              <a:rPr lang="nl-NL" dirty="0"/>
              <a:t>De taal van de nerd</a:t>
            </a:r>
          </a:p>
        </p:txBody>
      </p:sp>
      <p:pic>
        <p:nvPicPr>
          <p:cNvPr id="2050" name="Picture 2" descr="Meten is weten | Adviescollege ICT-toetsing">
            <a:extLst>
              <a:ext uri="{FF2B5EF4-FFF2-40B4-BE49-F238E27FC236}">
                <a16:creationId xmlns:a16="http://schemas.microsoft.com/office/drawing/2014/main" id="{4E9884B9-F762-94AB-4EA3-01F52768301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8" r="38304" b="-1"/>
          <a:stretch/>
        </p:blipFill>
        <p:spPr bwMode="auto"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jdelijke aanduiding voor inhoud 2">
            <a:extLst>
              <a:ext uri="{FF2B5EF4-FFF2-40B4-BE49-F238E27FC236}">
                <a16:creationId xmlns:a16="http://schemas.microsoft.com/office/drawing/2014/main" id="{C7366858-22CC-9FD4-8A5C-FA8637EEE428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436159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l-NL" dirty="0"/>
              <a:t>Meten is weten</a:t>
            </a:r>
          </a:p>
          <a:p>
            <a:endParaRPr lang="nl-NL" dirty="0"/>
          </a:p>
          <a:p>
            <a:r>
              <a:rPr lang="nl-NL" dirty="0"/>
              <a:t>Praktisch </a:t>
            </a:r>
          </a:p>
          <a:p>
            <a:endParaRPr lang="nl-NL" dirty="0"/>
          </a:p>
          <a:p>
            <a:r>
              <a:rPr lang="nl-NL" dirty="0"/>
              <a:t>Arrogant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386320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B17601D-98FF-2F1C-A982-EC8DDB176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Pedagogiek voor nerds</a:t>
            </a:r>
          </a:p>
        </p:txBody>
      </p:sp>
      <p:sp>
        <p:nvSpPr>
          <p:cNvPr id="4" name="Tijdelijke aanduiding voor inhoud 2">
            <a:extLst>
              <a:ext uri="{FF2B5EF4-FFF2-40B4-BE49-F238E27FC236}">
                <a16:creationId xmlns:a16="http://schemas.microsoft.com/office/drawing/2014/main" id="{10183419-B746-778D-7DF6-5DCA54A6FD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361597" cy="4351338"/>
          </a:xfrm>
        </p:spPr>
        <p:txBody>
          <a:bodyPr/>
          <a:lstStyle/>
          <a:p>
            <a:r>
              <a:rPr lang="nl-NL" dirty="0"/>
              <a:t>Meten is weten</a:t>
            </a:r>
          </a:p>
          <a:p>
            <a:endParaRPr lang="nl-NL" dirty="0"/>
          </a:p>
          <a:p>
            <a:r>
              <a:rPr lang="nl-NL" dirty="0"/>
              <a:t>Praktisch </a:t>
            </a:r>
          </a:p>
          <a:p>
            <a:endParaRPr lang="nl-NL" dirty="0"/>
          </a:p>
          <a:p>
            <a:r>
              <a:rPr lang="nl-NL" dirty="0"/>
              <a:t>Arrogant</a:t>
            </a:r>
          </a:p>
          <a:p>
            <a:endParaRPr lang="nl-NL" dirty="0"/>
          </a:p>
        </p:txBody>
      </p:sp>
      <p:sp>
        <p:nvSpPr>
          <p:cNvPr id="5" name="Tijdelijke aanduiding voor inhoud 2">
            <a:extLst>
              <a:ext uri="{FF2B5EF4-FFF2-40B4-BE49-F238E27FC236}">
                <a16:creationId xmlns:a16="http://schemas.microsoft.com/office/drawing/2014/main" id="{AEDD1B8C-89FC-EF3B-5C1A-A29FD2E29EE1}"/>
              </a:ext>
            </a:extLst>
          </p:cNvPr>
          <p:cNvSpPr txBox="1">
            <a:spLocks/>
          </p:cNvSpPr>
          <p:nvPr/>
        </p:nvSpPr>
        <p:spPr>
          <a:xfrm>
            <a:off x="4811406" y="1825625"/>
            <a:ext cx="583384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nl-NL" dirty="0" err="1"/>
              <a:t>Evidence</a:t>
            </a:r>
            <a:r>
              <a:rPr lang="nl-NL" dirty="0"/>
              <a:t> </a:t>
            </a:r>
            <a:r>
              <a:rPr lang="nl-NL" dirty="0" err="1"/>
              <a:t>based</a:t>
            </a:r>
            <a:endParaRPr lang="nl-NL" dirty="0"/>
          </a:p>
          <a:p>
            <a:pPr marL="0" indent="0">
              <a:buNone/>
            </a:pPr>
            <a:endParaRPr lang="nl-NL" dirty="0"/>
          </a:p>
          <a:p>
            <a:pPr marL="0" indent="0">
              <a:buNone/>
            </a:pPr>
            <a:r>
              <a:rPr lang="nl-NL" dirty="0"/>
              <a:t>Concreet toepasbaar</a:t>
            </a:r>
          </a:p>
          <a:p>
            <a:pPr marL="0" indent="0">
              <a:buNone/>
            </a:pPr>
            <a:endParaRPr lang="nl-NL" dirty="0"/>
          </a:p>
          <a:p>
            <a:pPr marL="0" indent="0">
              <a:buNone/>
            </a:pPr>
            <a:r>
              <a:rPr lang="nl-NL" dirty="0"/>
              <a:t>Klare taal</a:t>
            </a:r>
          </a:p>
          <a:p>
            <a:pPr marL="0" indent="0">
              <a:buNone/>
            </a:pPr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9169436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6CF16DE-F16F-DDD4-87EF-F19311B267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Methode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59B2D15-9AB2-8A2A-0B01-A3FD0B1EC7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Blijven uitleggen wat en waarom pedagogiek</a:t>
            </a:r>
          </a:p>
          <a:p>
            <a:pPr lvl="1"/>
            <a:r>
              <a:rPr lang="nl-NL" dirty="0"/>
              <a:t>Studenten aan het woord laten</a:t>
            </a:r>
          </a:p>
          <a:p>
            <a:endParaRPr lang="nl-NL" dirty="0"/>
          </a:p>
          <a:p>
            <a:pPr marL="457200" lvl="1" indent="0">
              <a:buNone/>
            </a:pPr>
            <a:endParaRPr lang="nl-NL" dirty="0"/>
          </a:p>
          <a:p>
            <a:pPr marL="457200" lvl="1" indent="0">
              <a:buNone/>
            </a:pP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7282320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5D443DB-E743-29B8-EBC9-4CBBACA5CD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43467"/>
            <a:ext cx="4620584" cy="456713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1" dirty="0"/>
              <a:t>Wat </a:t>
            </a:r>
            <a:r>
              <a:rPr lang="en-US" b="1" dirty="0" err="1"/>
              <a:t>zijn</a:t>
            </a:r>
            <a:r>
              <a:rPr lang="en-US" b="1" dirty="0"/>
              <a:t> </a:t>
            </a:r>
            <a:r>
              <a:rPr lang="en-US" b="1" dirty="0" err="1"/>
              <a:t>eigenschappen</a:t>
            </a:r>
            <a:r>
              <a:rPr lang="en-US" b="1" dirty="0"/>
              <a:t> van </a:t>
            </a:r>
            <a:r>
              <a:rPr lang="en-US" b="1" dirty="0" err="1"/>
              <a:t>een</a:t>
            </a:r>
            <a:r>
              <a:rPr lang="en-US" b="1" dirty="0"/>
              <a:t> </a:t>
            </a:r>
            <a:r>
              <a:rPr lang="en-US" b="1" dirty="0" err="1"/>
              <a:t>goede</a:t>
            </a:r>
            <a:r>
              <a:rPr lang="en-US" b="1" dirty="0"/>
              <a:t> docent?</a:t>
            </a:r>
            <a:br>
              <a:rPr lang="en-US" dirty="0"/>
            </a:br>
            <a:br>
              <a:rPr lang="en-US" dirty="0"/>
            </a:br>
            <a:r>
              <a:rPr lang="en-US" dirty="0"/>
              <a:t>Jaar 1,2,3,4</a:t>
            </a:r>
            <a:br>
              <a:rPr lang="en-US" dirty="0"/>
            </a:br>
            <a:r>
              <a:rPr lang="en-US" dirty="0"/>
              <a:t>n=155</a:t>
            </a:r>
          </a:p>
        </p:txBody>
      </p:sp>
      <p:pic>
        <p:nvPicPr>
          <p:cNvPr id="4" name="Picture 3" descr="Een rekenkundige formule">
            <a:extLst>
              <a:ext uri="{FF2B5EF4-FFF2-40B4-BE49-F238E27FC236}">
                <a16:creationId xmlns:a16="http://schemas.microsoft.com/office/drawing/2014/main" id="{8701C215-8FB1-80BB-9C6F-AE6BE5FCDC7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336" r="24627" b="-1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034158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Afbeelding 11" descr="Afbeelding met grafiek&#10;&#10;Automatisch gegenereerde beschrijving">
            <a:extLst>
              <a:ext uri="{FF2B5EF4-FFF2-40B4-BE49-F238E27FC236}">
                <a16:creationId xmlns:a16="http://schemas.microsoft.com/office/drawing/2014/main" id="{3F0418B2-570E-3280-2F9F-BA5C8BB7E0A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74035"/>
          <a:stretch/>
        </p:blipFill>
        <p:spPr>
          <a:xfrm>
            <a:off x="1238836" y="683883"/>
            <a:ext cx="2755648" cy="6048953"/>
          </a:xfrm>
          <a:prstGeom prst="rect">
            <a:avLst/>
          </a:prstGeom>
        </p:spPr>
      </p:pic>
      <p:sp>
        <p:nvSpPr>
          <p:cNvPr id="13" name="Rechthoek 12">
            <a:extLst>
              <a:ext uri="{FF2B5EF4-FFF2-40B4-BE49-F238E27FC236}">
                <a16:creationId xmlns:a16="http://schemas.microsoft.com/office/drawing/2014/main" id="{C112CA3B-4D07-8208-720B-414DC2E47AF7}"/>
              </a:ext>
            </a:extLst>
          </p:cNvPr>
          <p:cNvSpPr/>
          <p:nvPr/>
        </p:nvSpPr>
        <p:spPr>
          <a:xfrm>
            <a:off x="3413760" y="5943600"/>
            <a:ext cx="807189" cy="7681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E6B2FC6-EC05-42F5-3528-3AFBC39B2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2371" y="0"/>
            <a:ext cx="10515600" cy="1325563"/>
          </a:xfrm>
          <a:solidFill>
            <a:schemeClr val="bg1"/>
          </a:solidFill>
        </p:spPr>
        <p:txBody>
          <a:bodyPr/>
          <a:lstStyle/>
          <a:p>
            <a:r>
              <a:rPr lang="en-US" b="1" dirty="0" err="1"/>
              <a:t>eigenschappen</a:t>
            </a:r>
            <a:r>
              <a:rPr lang="en-US" b="1" dirty="0"/>
              <a:t> van </a:t>
            </a:r>
            <a:r>
              <a:rPr lang="en-US" b="1" dirty="0" err="1"/>
              <a:t>een</a:t>
            </a:r>
            <a:r>
              <a:rPr lang="en-US" b="1" dirty="0"/>
              <a:t> </a:t>
            </a:r>
            <a:r>
              <a:rPr lang="en-US" b="1" dirty="0" err="1"/>
              <a:t>goede</a:t>
            </a:r>
            <a:r>
              <a:rPr lang="en-US" b="1" dirty="0"/>
              <a:t> docent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5275104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Afbeelding 8" descr="Afbeelding met grafiek&#10;&#10;Automatisch gegenereerde beschrijving">
            <a:extLst>
              <a:ext uri="{FF2B5EF4-FFF2-40B4-BE49-F238E27FC236}">
                <a16:creationId xmlns:a16="http://schemas.microsoft.com/office/drawing/2014/main" id="{D5EC76E5-B4D0-8875-5622-50E21E1D23E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03"/>
          <a:stretch/>
        </p:blipFill>
        <p:spPr>
          <a:xfrm>
            <a:off x="3221615" y="683883"/>
            <a:ext cx="8630048" cy="6046182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E6B2FC6-EC05-42F5-3528-3AFBC39B2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2371" y="0"/>
            <a:ext cx="10515600" cy="1325563"/>
          </a:xfrm>
        </p:spPr>
        <p:txBody>
          <a:bodyPr/>
          <a:lstStyle/>
          <a:p>
            <a:r>
              <a:rPr lang="en-US" b="1" dirty="0" err="1"/>
              <a:t>eigenschappen</a:t>
            </a:r>
            <a:r>
              <a:rPr lang="en-US" b="1" dirty="0"/>
              <a:t> van </a:t>
            </a:r>
            <a:r>
              <a:rPr lang="en-US" b="1" dirty="0" err="1"/>
              <a:t>een</a:t>
            </a:r>
            <a:r>
              <a:rPr lang="en-US" b="1" dirty="0"/>
              <a:t> </a:t>
            </a:r>
            <a:r>
              <a:rPr lang="en-US" b="1" dirty="0" err="1"/>
              <a:t>goede</a:t>
            </a:r>
            <a:r>
              <a:rPr lang="en-US" b="1" dirty="0"/>
              <a:t> docent</a:t>
            </a:r>
            <a:endParaRPr lang="nl-NL" dirty="0"/>
          </a:p>
        </p:txBody>
      </p:sp>
      <p:pic>
        <p:nvPicPr>
          <p:cNvPr id="12" name="Afbeelding 11" descr="Afbeelding met grafiek&#10;&#10;Automatisch gegenereerde beschrijving">
            <a:extLst>
              <a:ext uri="{FF2B5EF4-FFF2-40B4-BE49-F238E27FC236}">
                <a16:creationId xmlns:a16="http://schemas.microsoft.com/office/drawing/2014/main" id="{3F0418B2-570E-3280-2F9F-BA5C8BB7E0A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74035"/>
          <a:stretch/>
        </p:blipFill>
        <p:spPr>
          <a:xfrm>
            <a:off x="1238836" y="683883"/>
            <a:ext cx="2755648" cy="6048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3151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6CF16DE-F16F-DDD4-87EF-F19311B267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Methode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59B2D15-9AB2-8A2A-0B01-A3FD0B1EC7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Blijven uitleggen wat en waarom pedagogiek</a:t>
            </a:r>
          </a:p>
          <a:p>
            <a:pPr lvl="1"/>
            <a:r>
              <a:rPr lang="nl-NL" dirty="0"/>
              <a:t>Studenten aan het woord laten</a:t>
            </a:r>
          </a:p>
          <a:p>
            <a:endParaRPr lang="nl-NL" dirty="0"/>
          </a:p>
          <a:p>
            <a:r>
              <a:rPr lang="nl-NL" dirty="0"/>
              <a:t>Wetenschappelijk bewijs </a:t>
            </a:r>
            <a:r>
              <a:rPr lang="nl-NL" i="1" dirty="0"/>
              <a:t>(“meten is weten”)</a:t>
            </a:r>
          </a:p>
          <a:p>
            <a:pPr marL="457200" lvl="1" indent="0">
              <a:buNone/>
            </a:pPr>
            <a:r>
              <a:rPr lang="nl-NL" dirty="0"/>
              <a:t>= Statistisch onderbouwde data in </a:t>
            </a:r>
            <a:r>
              <a:rPr lang="nl-NL" dirty="0" err="1"/>
              <a:t>gepeer-reviewd</a:t>
            </a:r>
            <a:r>
              <a:rPr lang="nl-NL" dirty="0"/>
              <a:t>, gepubliceerd, wetenschappelijk artikel</a:t>
            </a:r>
          </a:p>
          <a:p>
            <a:pPr marL="457200" lvl="1" indent="0">
              <a:buNone/>
            </a:pPr>
            <a:endParaRPr lang="nl-NL" dirty="0"/>
          </a:p>
          <a:p>
            <a:pPr marL="457200" lvl="1" indent="0">
              <a:buNone/>
            </a:pP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9201214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E6B2FC6-EC05-42F5-3528-3AFBC39B2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878" y="0"/>
            <a:ext cx="11863449" cy="1325563"/>
          </a:xfrm>
        </p:spPr>
        <p:txBody>
          <a:bodyPr/>
          <a:lstStyle/>
          <a:p>
            <a:r>
              <a:rPr lang="nl-NL" sz="4400" b="1" dirty="0"/>
              <a:t>Goede docent-relatie belangrijk voor student-succes</a:t>
            </a:r>
            <a:endParaRPr lang="nl-NL" dirty="0"/>
          </a:p>
        </p:txBody>
      </p:sp>
      <p:sp>
        <p:nvSpPr>
          <p:cNvPr id="4" name="Tekstvak 3">
            <a:extLst>
              <a:ext uri="{FF2B5EF4-FFF2-40B4-BE49-F238E27FC236}">
                <a16:creationId xmlns:a16="http://schemas.microsoft.com/office/drawing/2014/main" id="{1FFF961F-CD89-B513-DC4B-1B33B72B69DE}"/>
              </a:ext>
            </a:extLst>
          </p:cNvPr>
          <p:cNvSpPr txBox="1"/>
          <p:nvPr/>
        </p:nvSpPr>
        <p:spPr>
          <a:xfrm>
            <a:off x="1012371" y="1325563"/>
            <a:ext cx="16970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dirty="0"/>
              <a:t>Ook buiten BML</a:t>
            </a:r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97949CD9-153F-7B42-34FB-581E2000C8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74" y="1683171"/>
            <a:ext cx="5444746" cy="4008969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kstvak 7">
            <a:extLst>
              <a:ext uri="{FF2B5EF4-FFF2-40B4-BE49-F238E27FC236}">
                <a16:creationId xmlns:a16="http://schemas.microsoft.com/office/drawing/2014/main" id="{59724515-5BC5-B3DC-2FE0-CEC63D25C56E}"/>
              </a:ext>
            </a:extLst>
          </p:cNvPr>
          <p:cNvSpPr txBox="1"/>
          <p:nvPr/>
        </p:nvSpPr>
        <p:spPr>
          <a:xfrm>
            <a:off x="106878" y="5893423"/>
            <a:ext cx="6274449" cy="312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Beatrix </a:t>
            </a:r>
            <a:r>
              <a:rPr lang="en-US" sz="1400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Fűziet</a:t>
            </a:r>
            <a:r>
              <a:rPr lang="en-US" sz="14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al, Universal Journal of Educational Research 4(8): 1815-1827, 2016 </a:t>
            </a:r>
            <a:endParaRPr lang="nl-NL" sz="14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kstvak 6">
            <a:extLst>
              <a:ext uri="{FF2B5EF4-FFF2-40B4-BE49-F238E27FC236}">
                <a16:creationId xmlns:a16="http://schemas.microsoft.com/office/drawing/2014/main" id="{BF630DC6-B951-DA02-08B5-658F5DB9051D}"/>
              </a:ext>
            </a:extLst>
          </p:cNvPr>
          <p:cNvSpPr txBox="1"/>
          <p:nvPr/>
        </p:nvSpPr>
        <p:spPr>
          <a:xfrm>
            <a:off x="6270171" y="2051900"/>
            <a:ext cx="5225143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sz="2800" dirty="0"/>
              <a:t>goede docent-student-relatie heeft positief effect op gedrag en resultaten van studenten [1-4].</a:t>
            </a:r>
          </a:p>
        </p:txBody>
      </p:sp>
      <p:sp>
        <p:nvSpPr>
          <p:cNvPr id="9" name="Tekstvak 8">
            <a:extLst>
              <a:ext uri="{FF2B5EF4-FFF2-40B4-BE49-F238E27FC236}">
                <a16:creationId xmlns:a16="http://schemas.microsoft.com/office/drawing/2014/main" id="{1AEEC8FF-36BA-C261-F0A1-B9745149B694}"/>
              </a:ext>
            </a:extLst>
          </p:cNvPr>
          <p:cNvSpPr txBox="1"/>
          <p:nvPr/>
        </p:nvSpPr>
        <p:spPr>
          <a:xfrm>
            <a:off x="8220400" y="5883662"/>
            <a:ext cx="40813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200" dirty="0"/>
              <a:t>1. J. Cornelius-White, </a:t>
            </a:r>
            <a:r>
              <a:rPr lang="nl-NL" sz="1200" i="0" dirty="0">
                <a:effectLst/>
              </a:rPr>
              <a:t>Review of </a:t>
            </a:r>
            <a:r>
              <a:rPr lang="nl-NL" sz="1200" i="0" dirty="0" err="1">
                <a:effectLst/>
              </a:rPr>
              <a:t>Educational</a:t>
            </a:r>
            <a:r>
              <a:rPr lang="nl-NL" sz="1200" i="0" dirty="0">
                <a:effectLst/>
              </a:rPr>
              <a:t> Research, 2007</a:t>
            </a:r>
            <a:endParaRPr lang="nl-NL" sz="1200" dirty="0"/>
          </a:p>
          <a:p>
            <a:r>
              <a:rPr lang="nl-NL" sz="1200" dirty="0"/>
              <a:t>2. D.L. Roorda et al., </a:t>
            </a:r>
            <a:r>
              <a:rPr lang="nl-NL" sz="1200" i="0" dirty="0">
                <a:effectLst/>
              </a:rPr>
              <a:t>Review of </a:t>
            </a:r>
            <a:r>
              <a:rPr lang="nl-NL" sz="1200" i="0" dirty="0" err="1">
                <a:effectLst/>
              </a:rPr>
              <a:t>Educational</a:t>
            </a:r>
            <a:r>
              <a:rPr lang="nl-NL" sz="1200" i="0" dirty="0">
                <a:effectLst/>
              </a:rPr>
              <a:t> Research, 2011</a:t>
            </a:r>
          </a:p>
          <a:p>
            <a:r>
              <a:rPr lang="nl-NL" sz="1200" dirty="0"/>
              <a:t>3. D.L. Roorda et al., School </a:t>
            </a:r>
            <a:r>
              <a:rPr lang="nl-NL" sz="1200" dirty="0" err="1"/>
              <a:t>Physiology</a:t>
            </a:r>
            <a:r>
              <a:rPr lang="nl-NL" sz="1200" dirty="0"/>
              <a:t> Review, 2017</a:t>
            </a:r>
          </a:p>
          <a:p>
            <a:r>
              <a:rPr lang="nl-NL" sz="1200" dirty="0"/>
              <a:t>4. P.L. Witt et al., Communication </a:t>
            </a:r>
            <a:r>
              <a:rPr lang="nl-NL" sz="1200" dirty="0" err="1"/>
              <a:t>Monographs</a:t>
            </a:r>
            <a:r>
              <a:rPr lang="nl-NL" sz="1200" dirty="0"/>
              <a:t>, 2004</a:t>
            </a:r>
          </a:p>
        </p:txBody>
      </p:sp>
    </p:spTree>
    <p:extLst>
      <p:ext uri="{BB962C8B-B14F-4D97-AF65-F5344CB8AC3E}">
        <p14:creationId xmlns:p14="http://schemas.microsoft.com/office/powerpoint/2010/main" val="45230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6CF16DE-F16F-DDD4-87EF-F19311B267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Methode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59B2D15-9AB2-8A2A-0B01-A3FD0B1EC7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Blijven uitleggen wat en waarom pedagogiek</a:t>
            </a:r>
          </a:p>
          <a:p>
            <a:pPr lvl="1"/>
            <a:r>
              <a:rPr lang="nl-NL" dirty="0"/>
              <a:t>Studenten aan het woord laten</a:t>
            </a:r>
          </a:p>
          <a:p>
            <a:endParaRPr lang="nl-NL" dirty="0"/>
          </a:p>
          <a:p>
            <a:r>
              <a:rPr lang="nl-NL" dirty="0"/>
              <a:t>Wetenschappelijk bewijs</a:t>
            </a:r>
          </a:p>
          <a:p>
            <a:pPr marL="457200" lvl="1" indent="0">
              <a:buNone/>
            </a:pPr>
            <a:r>
              <a:rPr lang="nl-NL" dirty="0"/>
              <a:t>= Statistisch onderbouwde data in </a:t>
            </a:r>
            <a:r>
              <a:rPr lang="nl-NL" dirty="0" err="1"/>
              <a:t>gepeer-reviewd</a:t>
            </a:r>
            <a:r>
              <a:rPr lang="nl-NL" dirty="0"/>
              <a:t> gepubliceerd wetenschappelijk artikel</a:t>
            </a:r>
          </a:p>
          <a:p>
            <a:pPr marL="457200" lvl="1" indent="0">
              <a:buNone/>
            </a:pPr>
            <a:endParaRPr lang="nl-NL" dirty="0"/>
          </a:p>
          <a:p>
            <a:pPr marL="268288" lvl="1" indent="-268288"/>
            <a:r>
              <a:rPr lang="nl-NL" sz="2800" dirty="0"/>
              <a:t>Concreet toepasbare oefeningen </a:t>
            </a:r>
            <a:r>
              <a:rPr lang="nl-NL" sz="2800" i="1" dirty="0"/>
              <a:t>(praktisch)</a:t>
            </a:r>
          </a:p>
          <a:p>
            <a:pPr marL="268288" lvl="1" indent="-268288"/>
            <a:endParaRPr lang="nl-NL" sz="2800" dirty="0"/>
          </a:p>
          <a:p>
            <a:pPr marL="457200" lvl="1" indent="0">
              <a:buNone/>
            </a:pPr>
            <a:endParaRPr lang="nl-NL" dirty="0"/>
          </a:p>
          <a:p>
            <a:pPr marL="457200" lvl="1" indent="0">
              <a:buNone/>
            </a:pP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771065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96770CC-FE51-3B0F-7DDF-BC0C15DB76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nl-NL" dirty="0"/>
              <a:t>Methode</a:t>
            </a:r>
          </a:p>
        </p:txBody>
      </p: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80CCAACE-815D-4A79-875A-B7EFC28F7D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Tijdelijke aanduiding voor inhoud 4">
            <a:extLst>
              <a:ext uri="{FF2B5EF4-FFF2-40B4-BE49-F238E27FC236}">
                <a16:creationId xmlns:a16="http://schemas.microsoft.com/office/drawing/2014/main" id="{9D694C79-CFFA-09C7-FB64-EFAC0BB5E7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4935"/>
          <a:stretch/>
        </p:blipFill>
        <p:spPr>
          <a:xfrm>
            <a:off x="20" y="10"/>
            <a:ext cx="6095980" cy="6857990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BD5D8D75-418F-79EE-535E-99A91CD4D4D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5554" b="-2"/>
          <a:stretch/>
        </p:blipFill>
        <p:spPr>
          <a:xfrm>
            <a:off x="6096000" y="10"/>
            <a:ext cx="6096000" cy="6857990"/>
          </a:xfrm>
          <a:prstGeom prst="rect">
            <a:avLst/>
          </a:prstGeom>
        </p:spPr>
      </p:pic>
      <p:sp>
        <p:nvSpPr>
          <p:cNvPr id="4" name="Tekstvak 3">
            <a:extLst>
              <a:ext uri="{FF2B5EF4-FFF2-40B4-BE49-F238E27FC236}">
                <a16:creationId xmlns:a16="http://schemas.microsoft.com/office/drawing/2014/main" id="{1343E30D-07CE-925C-35D3-2E787CEDB324}"/>
              </a:ext>
            </a:extLst>
          </p:cNvPr>
          <p:cNvSpPr txBox="1"/>
          <p:nvPr/>
        </p:nvSpPr>
        <p:spPr>
          <a:xfrm>
            <a:off x="1716258" y="3244334"/>
            <a:ext cx="9228407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nl-NL" sz="4800" dirty="0"/>
              <a:t>Concreet toepasbare oefeningen </a:t>
            </a:r>
          </a:p>
        </p:txBody>
      </p:sp>
    </p:spTree>
    <p:extLst>
      <p:ext uri="{BB962C8B-B14F-4D97-AF65-F5344CB8AC3E}">
        <p14:creationId xmlns:p14="http://schemas.microsoft.com/office/powerpoint/2010/main" val="2249141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8966F35-677E-6330-CFE1-2EA04A5DF2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Methode</a:t>
            </a:r>
          </a:p>
        </p:txBody>
      </p:sp>
      <p:pic>
        <p:nvPicPr>
          <p:cNvPr id="9" name="Afbeelding 8" descr="Afbeelding met overdekt, persoon, plafond, meerdere&#10;&#10;Automatisch gegenereerde beschrijving">
            <a:extLst>
              <a:ext uri="{FF2B5EF4-FFF2-40B4-BE49-F238E27FC236}">
                <a16:creationId xmlns:a16="http://schemas.microsoft.com/office/drawing/2014/main" id="{62569C4C-EFEE-179E-52C7-7D1826A2310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67" b="9777"/>
          <a:stretch/>
        </p:blipFill>
        <p:spPr>
          <a:xfrm>
            <a:off x="2834640" y="1288552"/>
            <a:ext cx="9144000" cy="5318760"/>
          </a:xfrm>
          <a:prstGeom prst="rect">
            <a:avLst/>
          </a:prstGeom>
        </p:spPr>
      </p:pic>
      <p:pic>
        <p:nvPicPr>
          <p:cNvPr id="7" name="Tijdelijke aanduiding voor inhoud 6" descr="Afbeelding met tekst, persoon&#10;&#10;Automatisch gegenereerde beschrijving">
            <a:extLst>
              <a:ext uri="{FF2B5EF4-FFF2-40B4-BE49-F238E27FC236}">
                <a16:creationId xmlns:a16="http://schemas.microsoft.com/office/drawing/2014/main" id="{B39B7537-7DC4-8058-3F80-019F568F16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86" b="20072"/>
          <a:stretch/>
        </p:blipFill>
        <p:spPr>
          <a:xfrm rot="10800000">
            <a:off x="563879" y="3582807"/>
            <a:ext cx="3581400" cy="2910068"/>
          </a:xfrm>
        </p:spPr>
      </p:pic>
    </p:spTree>
    <p:extLst>
      <p:ext uri="{BB962C8B-B14F-4D97-AF65-F5344CB8AC3E}">
        <p14:creationId xmlns:p14="http://schemas.microsoft.com/office/powerpoint/2010/main" val="571960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6CF16DE-F16F-DDD4-87EF-F19311B267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Methode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59B2D15-9AB2-8A2A-0B01-A3FD0B1EC7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Blijven uitleggen wat en waarom pedagogiek</a:t>
            </a:r>
          </a:p>
          <a:p>
            <a:pPr lvl="1"/>
            <a:r>
              <a:rPr lang="nl-NL" dirty="0"/>
              <a:t>Studenten aan het woord laten</a:t>
            </a:r>
          </a:p>
          <a:p>
            <a:endParaRPr lang="nl-NL" dirty="0"/>
          </a:p>
          <a:p>
            <a:r>
              <a:rPr lang="nl-NL" dirty="0"/>
              <a:t>Wetenschappelijk bewijs</a:t>
            </a:r>
          </a:p>
          <a:p>
            <a:pPr marL="457200" lvl="1" indent="0">
              <a:buNone/>
            </a:pPr>
            <a:r>
              <a:rPr lang="nl-NL" dirty="0"/>
              <a:t>= Statistisch onderbouwde data in </a:t>
            </a:r>
            <a:r>
              <a:rPr lang="nl-NL" dirty="0" err="1"/>
              <a:t>gepeer-reviewd</a:t>
            </a:r>
            <a:r>
              <a:rPr lang="nl-NL" dirty="0"/>
              <a:t> gepubliceerd wetenschappelijk artikel</a:t>
            </a:r>
          </a:p>
          <a:p>
            <a:pPr marL="457200" lvl="1" indent="0">
              <a:buNone/>
            </a:pPr>
            <a:endParaRPr lang="nl-NL" dirty="0"/>
          </a:p>
          <a:p>
            <a:pPr marL="268288" lvl="1" indent="-268288"/>
            <a:r>
              <a:rPr lang="nl-NL" sz="2800" dirty="0"/>
              <a:t>Concreet toepasbare oefeningen</a:t>
            </a:r>
          </a:p>
          <a:p>
            <a:pPr marL="268288" lvl="1" indent="-268288"/>
            <a:endParaRPr lang="nl-NL" sz="2800" dirty="0"/>
          </a:p>
          <a:p>
            <a:pPr marL="268288" lvl="1" indent="-268288"/>
            <a:r>
              <a:rPr lang="nl-NL" sz="2800" dirty="0"/>
              <a:t>Geen omhaal van woorden maar klare taal</a:t>
            </a:r>
          </a:p>
          <a:p>
            <a:pPr marL="0" lvl="1" indent="0">
              <a:buNone/>
            </a:pP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4189252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6CF16DE-F16F-DDD4-87EF-F19311B267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Methode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59B2D15-9AB2-8A2A-0B01-A3FD0B1EC7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nl-NL" dirty="0"/>
              <a:t>Blijven uitleggen wat en waarom pedagogiek</a:t>
            </a:r>
          </a:p>
          <a:p>
            <a:pPr lvl="1"/>
            <a:r>
              <a:rPr lang="nl-NL" dirty="0"/>
              <a:t>Studenten aan het woord laten</a:t>
            </a:r>
          </a:p>
          <a:p>
            <a:endParaRPr lang="nl-NL" dirty="0"/>
          </a:p>
          <a:p>
            <a:r>
              <a:rPr lang="nl-NL" dirty="0"/>
              <a:t>Wetenschappelijk bewijs</a:t>
            </a:r>
          </a:p>
          <a:p>
            <a:pPr marL="457200" lvl="1" indent="0">
              <a:buNone/>
            </a:pPr>
            <a:r>
              <a:rPr lang="nl-NL" dirty="0"/>
              <a:t>= Statistisch onderbouwde data in </a:t>
            </a:r>
            <a:r>
              <a:rPr lang="nl-NL" dirty="0" err="1"/>
              <a:t>gepeer-reviewd</a:t>
            </a:r>
            <a:r>
              <a:rPr lang="nl-NL" dirty="0"/>
              <a:t> gepubliceerd wetenschappelijk artikel</a:t>
            </a:r>
          </a:p>
          <a:p>
            <a:pPr marL="457200" lvl="1" indent="0">
              <a:buNone/>
            </a:pPr>
            <a:endParaRPr lang="nl-NL" dirty="0"/>
          </a:p>
          <a:p>
            <a:pPr marL="268288" lvl="1" indent="-268288"/>
            <a:r>
              <a:rPr lang="nl-NL" sz="2800" dirty="0"/>
              <a:t>Concreet toepasbare oefeningen</a:t>
            </a:r>
          </a:p>
          <a:p>
            <a:pPr marL="268288" lvl="1" indent="-268288"/>
            <a:endParaRPr lang="nl-NL" sz="2800" dirty="0"/>
          </a:p>
          <a:p>
            <a:pPr marL="268288" lvl="1" indent="-268288"/>
            <a:r>
              <a:rPr lang="nl-NL" sz="2800" dirty="0"/>
              <a:t>Geen omhaal van woorden maar recht door zee</a:t>
            </a:r>
          </a:p>
          <a:p>
            <a:pPr marL="0" lvl="1" indent="0">
              <a:buNone/>
            </a:pPr>
            <a:r>
              <a:rPr lang="nl-NL" sz="2800" dirty="0"/>
              <a:t>	</a:t>
            </a:r>
            <a:r>
              <a:rPr lang="nl-NL" sz="2800" dirty="0" err="1"/>
              <a:t>vb</a:t>
            </a:r>
            <a:r>
              <a:rPr lang="nl-NL" sz="2800" dirty="0"/>
              <a:t>: pedagogische legitimering -&gt; waarom doe je wat je doet?</a:t>
            </a:r>
          </a:p>
          <a:p>
            <a:pPr marL="457200" lvl="1" indent="0">
              <a:buNone/>
            </a:pPr>
            <a:endParaRPr lang="nl-NL" dirty="0"/>
          </a:p>
          <a:p>
            <a:pPr marL="457200" lvl="1" indent="0">
              <a:buNone/>
            </a:pP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5432399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77DC78D-B775-265F-DA63-D2073F22AF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246912" cy="1325563"/>
          </a:xfrm>
        </p:spPr>
        <p:txBody>
          <a:bodyPr/>
          <a:lstStyle/>
          <a:p>
            <a:r>
              <a:rPr lang="nl-NL" dirty="0"/>
              <a:t>Resultaten</a:t>
            </a:r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3D34360D-431B-FAF8-FA1F-A3191E201AC4}"/>
              </a:ext>
            </a:extLst>
          </p:cNvPr>
          <p:cNvSpPr txBox="1"/>
          <p:nvPr/>
        </p:nvSpPr>
        <p:spPr>
          <a:xfrm>
            <a:off x="3464627" y="603995"/>
            <a:ext cx="609797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nl-NL" sz="4400" dirty="0">
                <a:latin typeface="+mj-lt"/>
              </a:rPr>
              <a:t>-  collega’s</a:t>
            </a:r>
          </a:p>
        </p:txBody>
      </p:sp>
      <p:sp>
        <p:nvSpPr>
          <p:cNvPr id="8" name="Tekstvak 7">
            <a:extLst>
              <a:ext uri="{FF2B5EF4-FFF2-40B4-BE49-F238E27FC236}">
                <a16:creationId xmlns:a16="http://schemas.microsoft.com/office/drawing/2014/main" id="{31EB7CC4-F56A-F161-1794-582A7FBDC50B}"/>
              </a:ext>
            </a:extLst>
          </p:cNvPr>
          <p:cNvSpPr txBox="1"/>
          <p:nvPr/>
        </p:nvSpPr>
        <p:spPr>
          <a:xfrm rot="20797813">
            <a:off x="796899" y="1926893"/>
            <a:ext cx="499486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000" b="1" dirty="0">
                <a:solidFill>
                  <a:srgbClr val="002060"/>
                </a:solidFill>
              </a:rPr>
              <a:t>“Het was minder erg dan ik had verwacht”</a:t>
            </a:r>
          </a:p>
        </p:txBody>
      </p:sp>
      <p:sp>
        <p:nvSpPr>
          <p:cNvPr id="9" name="Tekstvak 8">
            <a:extLst>
              <a:ext uri="{FF2B5EF4-FFF2-40B4-BE49-F238E27FC236}">
                <a16:creationId xmlns:a16="http://schemas.microsoft.com/office/drawing/2014/main" id="{186E098C-1B80-CF66-94DF-F2BC3A5930AE}"/>
              </a:ext>
            </a:extLst>
          </p:cNvPr>
          <p:cNvSpPr txBox="1"/>
          <p:nvPr/>
        </p:nvSpPr>
        <p:spPr>
          <a:xfrm rot="906211">
            <a:off x="6718189" y="1648663"/>
            <a:ext cx="49546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000" b="1" dirty="0">
                <a:solidFill>
                  <a:srgbClr val="C00000"/>
                </a:solidFill>
              </a:rPr>
              <a:t>“was dit pedagogiek?”</a:t>
            </a:r>
          </a:p>
        </p:txBody>
      </p:sp>
      <p:sp>
        <p:nvSpPr>
          <p:cNvPr id="10" name="Tekstvak 9">
            <a:extLst>
              <a:ext uri="{FF2B5EF4-FFF2-40B4-BE49-F238E27FC236}">
                <a16:creationId xmlns:a16="http://schemas.microsoft.com/office/drawing/2014/main" id="{85125EAF-CCFB-0FED-CEC8-7658071E411D}"/>
              </a:ext>
            </a:extLst>
          </p:cNvPr>
          <p:cNvSpPr txBox="1"/>
          <p:nvPr/>
        </p:nvSpPr>
        <p:spPr>
          <a:xfrm rot="20704308">
            <a:off x="5894918" y="4870504"/>
            <a:ext cx="58376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3200" b="1" dirty="0"/>
              <a:t>“minder soft dan ik had gedacht”</a:t>
            </a:r>
          </a:p>
        </p:txBody>
      </p:sp>
      <p:sp>
        <p:nvSpPr>
          <p:cNvPr id="12" name="Tekstvak 11">
            <a:extLst>
              <a:ext uri="{FF2B5EF4-FFF2-40B4-BE49-F238E27FC236}">
                <a16:creationId xmlns:a16="http://schemas.microsoft.com/office/drawing/2014/main" id="{D1ADB2D2-DC8A-0C1E-BE32-D5D9DA5EC89A}"/>
              </a:ext>
            </a:extLst>
          </p:cNvPr>
          <p:cNvSpPr txBox="1"/>
          <p:nvPr/>
        </p:nvSpPr>
        <p:spPr>
          <a:xfrm>
            <a:off x="5530811" y="2679252"/>
            <a:ext cx="531424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400" b="1" dirty="0">
                <a:solidFill>
                  <a:schemeClr val="accent6">
                    <a:lumMod val="50000"/>
                  </a:schemeClr>
                </a:solidFill>
              </a:rPr>
              <a:t>“misschien kan het toch wel nuttig zijn”</a:t>
            </a:r>
          </a:p>
        </p:txBody>
      </p:sp>
      <p:sp>
        <p:nvSpPr>
          <p:cNvPr id="13" name="Tekstvak 12">
            <a:extLst>
              <a:ext uri="{FF2B5EF4-FFF2-40B4-BE49-F238E27FC236}">
                <a16:creationId xmlns:a16="http://schemas.microsoft.com/office/drawing/2014/main" id="{92305C68-AE0D-7E0A-EAD4-E9CCF0B6234D}"/>
              </a:ext>
            </a:extLst>
          </p:cNvPr>
          <p:cNvSpPr txBox="1"/>
          <p:nvPr/>
        </p:nvSpPr>
        <p:spPr>
          <a:xfrm>
            <a:off x="324854" y="6197324"/>
            <a:ext cx="92377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3200" b="1" dirty="0">
                <a:solidFill>
                  <a:schemeClr val="accent5">
                    <a:lumMod val="75000"/>
                  </a:schemeClr>
                </a:solidFill>
              </a:rPr>
              <a:t>“</a:t>
            </a:r>
            <a:r>
              <a:rPr lang="nl-NL" sz="3200" b="1" dirty="0" err="1">
                <a:solidFill>
                  <a:schemeClr val="accent5">
                    <a:lumMod val="75000"/>
                  </a:schemeClr>
                </a:solidFill>
              </a:rPr>
              <a:t>oke</a:t>
            </a:r>
            <a:r>
              <a:rPr lang="nl-NL" sz="3200" b="1" dirty="0">
                <a:solidFill>
                  <a:schemeClr val="accent5">
                    <a:lumMod val="75000"/>
                  </a:schemeClr>
                </a:solidFill>
              </a:rPr>
              <a:t> ,maar nou wil ik wel alle 6 de rondes afmaken”</a:t>
            </a:r>
          </a:p>
        </p:txBody>
      </p:sp>
      <p:sp>
        <p:nvSpPr>
          <p:cNvPr id="14" name="Tekstvak 13">
            <a:extLst>
              <a:ext uri="{FF2B5EF4-FFF2-40B4-BE49-F238E27FC236}">
                <a16:creationId xmlns:a16="http://schemas.microsoft.com/office/drawing/2014/main" id="{71E8D587-21CB-C4A0-52C4-1626B4940C1C}"/>
              </a:ext>
            </a:extLst>
          </p:cNvPr>
          <p:cNvSpPr txBox="1"/>
          <p:nvPr/>
        </p:nvSpPr>
        <p:spPr>
          <a:xfrm rot="21139296">
            <a:off x="1288378" y="4128861"/>
            <a:ext cx="495466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4000" b="1" dirty="0">
                <a:solidFill>
                  <a:srgbClr val="C00000"/>
                </a:solidFill>
              </a:rPr>
              <a:t>“wanneer gaan we hiermee verder?”</a:t>
            </a:r>
          </a:p>
        </p:txBody>
      </p:sp>
    </p:spTree>
    <p:extLst>
      <p:ext uri="{BB962C8B-B14F-4D97-AF65-F5344CB8AC3E}">
        <p14:creationId xmlns:p14="http://schemas.microsoft.com/office/powerpoint/2010/main" val="854409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75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2" grpId="0"/>
      <p:bldP spid="13" grpId="0"/>
      <p:bldP spid="1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77DC78D-B775-265F-DA63-D2073F22AF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246912" cy="1325563"/>
          </a:xfrm>
        </p:spPr>
        <p:txBody>
          <a:bodyPr/>
          <a:lstStyle/>
          <a:p>
            <a:r>
              <a:rPr lang="nl-NL" dirty="0"/>
              <a:t>Resultaten</a:t>
            </a:r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3D34360D-431B-FAF8-FA1F-A3191E201AC4}"/>
              </a:ext>
            </a:extLst>
          </p:cNvPr>
          <p:cNvSpPr txBox="1"/>
          <p:nvPr/>
        </p:nvSpPr>
        <p:spPr>
          <a:xfrm>
            <a:off x="3464627" y="603995"/>
            <a:ext cx="741317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nl-NL" sz="4400" dirty="0">
                <a:latin typeface="+mj-lt"/>
              </a:rPr>
              <a:t>-  Docenten - Studenten BIO21T</a:t>
            </a:r>
          </a:p>
        </p:txBody>
      </p:sp>
      <p:pic>
        <p:nvPicPr>
          <p:cNvPr id="8" name="Afbeelding 7">
            <a:extLst>
              <a:ext uri="{FF2B5EF4-FFF2-40B4-BE49-F238E27FC236}">
                <a16:creationId xmlns:a16="http://schemas.microsoft.com/office/drawing/2014/main" id="{2754EA4D-5CAC-9D3F-EBC2-728BEAF245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1373436"/>
            <a:ext cx="9620250" cy="5335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8338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77DC78D-B775-265F-DA63-D2073F22AF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246912" cy="1325563"/>
          </a:xfrm>
        </p:spPr>
        <p:txBody>
          <a:bodyPr/>
          <a:lstStyle/>
          <a:p>
            <a:r>
              <a:rPr lang="nl-NL" dirty="0"/>
              <a:t>Resultaten</a:t>
            </a:r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3D34360D-431B-FAF8-FA1F-A3191E201AC4}"/>
              </a:ext>
            </a:extLst>
          </p:cNvPr>
          <p:cNvSpPr txBox="1"/>
          <p:nvPr/>
        </p:nvSpPr>
        <p:spPr>
          <a:xfrm>
            <a:off x="3464627" y="603995"/>
            <a:ext cx="741317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nl-NL" sz="4400" dirty="0">
                <a:latin typeface="+mj-lt"/>
              </a:rPr>
              <a:t>-  Docenten - Studenten BIO21T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E7B0459A-621D-51A5-D584-4AA7AE5636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Docenten nemen in de les tijd om iets persoonlijks te delen en </a:t>
            </a:r>
          </a:p>
          <a:p>
            <a:pPr marL="0" indent="0">
              <a:buNone/>
            </a:pPr>
            <a:r>
              <a:rPr lang="nl-NL" dirty="0"/>
              <a:t> om persoonlijke gesprekjes te voeren bij aanvang van iedere les</a:t>
            </a:r>
          </a:p>
          <a:p>
            <a:endParaRPr lang="nl-NL" dirty="0"/>
          </a:p>
          <a:p>
            <a:r>
              <a:rPr lang="nl-NL" dirty="0"/>
              <a:t>Wat studenten daar van vinden:</a:t>
            </a:r>
          </a:p>
        </p:txBody>
      </p:sp>
    </p:spTree>
    <p:extLst>
      <p:ext uri="{BB962C8B-B14F-4D97-AF65-F5344CB8AC3E}">
        <p14:creationId xmlns:p14="http://schemas.microsoft.com/office/powerpoint/2010/main" val="32858639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77DC78D-B775-265F-DA63-D2073F22AF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246912" cy="1325563"/>
          </a:xfrm>
        </p:spPr>
        <p:txBody>
          <a:bodyPr/>
          <a:lstStyle/>
          <a:p>
            <a:r>
              <a:rPr lang="nl-NL" dirty="0"/>
              <a:t>Resultaten</a:t>
            </a:r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3D34360D-431B-FAF8-FA1F-A3191E201AC4}"/>
              </a:ext>
            </a:extLst>
          </p:cNvPr>
          <p:cNvSpPr txBox="1"/>
          <p:nvPr/>
        </p:nvSpPr>
        <p:spPr>
          <a:xfrm>
            <a:off x="3464627" y="603995"/>
            <a:ext cx="741317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nl-NL" sz="4400" dirty="0">
                <a:latin typeface="+mj-lt"/>
              </a:rPr>
              <a:t>-  Docenten - Studenten BIO21T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E7B0459A-621D-51A5-D584-4AA7AE5636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 dirty="0"/>
          </a:p>
        </p:txBody>
      </p:sp>
      <p:pic>
        <p:nvPicPr>
          <p:cNvPr id="1026" name="3608A52E-8093-40A0-9AAF-D4965AE5BDAB" descr="IMG_5429.JPG">
            <a:extLst>
              <a:ext uri="{FF2B5EF4-FFF2-40B4-BE49-F238E27FC236}">
                <a16:creationId xmlns:a16="http://schemas.microsoft.com/office/drawing/2014/main" id="{E532522A-383E-CD85-A119-9D3FBA10B3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71" r="30314"/>
          <a:stretch/>
        </p:blipFill>
        <p:spPr bwMode="auto">
          <a:xfrm rot="16200000">
            <a:off x="4613183" y="-2336982"/>
            <a:ext cx="2791328" cy="10689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A6A4BE79-B84B-4532-B162-B55694868FD6" descr="IMG_5427.JPG">
            <a:extLst>
              <a:ext uri="{FF2B5EF4-FFF2-40B4-BE49-F238E27FC236}">
                <a16:creationId xmlns:a16="http://schemas.microsoft.com/office/drawing/2014/main" id="{7BAFBE89-324C-88CA-367B-BF3A1C0862A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70" r="50784"/>
          <a:stretch/>
        </p:blipFill>
        <p:spPr bwMode="auto">
          <a:xfrm rot="16200000">
            <a:off x="5245770" y="1216014"/>
            <a:ext cx="1122948" cy="8533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0513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77DC78D-B775-265F-DA63-D2073F22AF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246912" cy="1325563"/>
          </a:xfrm>
        </p:spPr>
        <p:txBody>
          <a:bodyPr/>
          <a:lstStyle/>
          <a:p>
            <a:r>
              <a:rPr lang="nl-NL" dirty="0"/>
              <a:t>Resultaten</a:t>
            </a:r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3D34360D-431B-FAF8-FA1F-A3191E201AC4}"/>
              </a:ext>
            </a:extLst>
          </p:cNvPr>
          <p:cNvSpPr txBox="1"/>
          <p:nvPr/>
        </p:nvSpPr>
        <p:spPr>
          <a:xfrm>
            <a:off x="3464627" y="603995"/>
            <a:ext cx="741317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nl-NL" sz="4400" dirty="0">
                <a:latin typeface="+mj-lt"/>
              </a:rPr>
              <a:t>-  Docenten - Studenten BIO21T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E7B0459A-621D-51A5-D584-4AA7AE5636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 dirty="0"/>
          </a:p>
        </p:txBody>
      </p:sp>
      <p:pic>
        <p:nvPicPr>
          <p:cNvPr id="2050" name="753EB889-8118-4B26-B0AF-6C940A538589" descr="IMG_5430.JPG">
            <a:extLst>
              <a:ext uri="{FF2B5EF4-FFF2-40B4-BE49-F238E27FC236}">
                <a16:creationId xmlns:a16="http://schemas.microsoft.com/office/drawing/2014/main" id="{8B7025DB-DD5B-7452-C7ED-9CFAB56DB5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17" r="30509"/>
          <a:stretch/>
        </p:blipFill>
        <p:spPr bwMode="auto">
          <a:xfrm rot="16200000">
            <a:off x="4700336" y="-3116602"/>
            <a:ext cx="2791327" cy="11676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DEEDAF70-9B68-4B7A-80EC-EBBE898BDDCE" descr="IMG_5431.JPG">
            <a:extLst>
              <a:ext uri="{FF2B5EF4-FFF2-40B4-BE49-F238E27FC236}">
                <a16:creationId xmlns:a16="http://schemas.microsoft.com/office/drawing/2014/main" id="{598B89B0-54E9-852E-3501-15C52B94C4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66" r="45696"/>
          <a:stretch/>
        </p:blipFill>
        <p:spPr bwMode="auto">
          <a:xfrm rot="16200000">
            <a:off x="4838531" y="-146218"/>
            <a:ext cx="2149545" cy="113112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E1A465B2-0C02-490B-81C9-15F7B63D5333" descr="IMG_5432.JPG">
            <a:extLst>
              <a:ext uri="{FF2B5EF4-FFF2-40B4-BE49-F238E27FC236}">
                <a16:creationId xmlns:a16="http://schemas.microsoft.com/office/drawing/2014/main" id="{69AE0D36-C788-F31A-1E86-BF2DEF4C3D8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77" r="29753"/>
          <a:stretch/>
        </p:blipFill>
        <p:spPr bwMode="auto">
          <a:xfrm rot="16200000">
            <a:off x="4820309" y="-1721483"/>
            <a:ext cx="2791327" cy="11677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2645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77DC78D-B775-265F-DA63-D2073F22AF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246912" cy="1325563"/>
          </a:xfrm>
        </p:spPr>
        <p:txBody>
          <a:bodyPr/>
          <a:lstStyle/>
          <a:p>
            <a:r>
              <a:rPr lang="nl-NL" dirty="0"/>
              <a:t>Resultaten</a:t>
            </a:r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3D34360D-431B-FAF8-FA1F-A3191E201AC4}"/>
              </a:ext>
            </a:extLst>
          </p:cNvPr>
          <p:cNvSpPr txBox="1"/>
          <p:nvPr/>
        </p:nvSpPr>
        <p:spPr>
          <a:xfrm>
            <a:off x="3464627" y="603995"/>
            <a:ext cx="741317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nl-NL" sz="4400" dirty="0">
                <a:latin typeface="+mj-lt"/>
              </a:rPr>
              <a:t>-  Docenten - Studenten BIO21T</a:t>
            </a:r>
          </a:p>
        </p:txBody>
      </p:sp>
      <p:pic>
        <p:nvPicPr>
          <p:cNvPr id="2051" name="BF76C3A3-C3DE-4748-AA94-6EFC53101FFD" descr="IMG_5426.JPG">
            <a:extLst>
              <a:ext uri="{FF2B5EF4-FFF2-40B4-BE49-F238E27FC236}">
                <a16:creationId xmlns:a16="http://schemas.microsoft.com/office/drawing/2014/main" id="{2ED67151-721A-A71E-D7F0-AA1DB99EA29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40" r="18624"/>
          <a:stretch/>
        </p:blipFill>
        <p:spPr bwMode="auto">
          <a:xfrm rot="16200000">
            <a:off x="4063581" y="-2584652"/>
            <a:ext cx="4064838" cy="11981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355823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77DC78D-B775-265F-DA63-D2073F22AF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246912" cy="1325563"/>
          </a:xfrm>
        </p:spPr>
        <p:txBody>
          <a:bodyPr/>
          <a:lstStyle/>
          <a:p>
            <a:r>
              <a:rPr lang="nl-NL" dirty="0"/>
              <a:t>Resultaten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836EA12-8F4F-3B33-197D-4B36261E17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 dirty="0"/>
          </a:p>
          <a:p>
            <a:endParaRPr lang="nl-NL" dirty="0"/>
          </a:p>
        </p:txBody>
      </p:sp>
      <p:pic>
        <p:nvPicPr>
          <p:cNvPr id="6" name="Afbeelding 5" descr="Afbeelding met overdekt, persoon, plafond, meerdere&#10;&#10;Automatisch gegenereerde beschrijving">
            <a:extLst>
              <a:ext uri="{FF2B5EF4-FFF2-40B4-BE49-F238E27FC236}">
                <a16:creationId xmlns:a16="http://schemas.microsoft.com/office/drawing/2014/main" id="{32540B69-2EDF-5978-3A39-694621FF8C4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67" b="9777"/>
          <a:stretch/>
        </p:blipFill>
        <p:spPr>
          <a:xfrm>
            <a:off x="1439653" y="1341914"/>
            <a:ext cx="9144000" cy="5318760"/>
          </a:xfrm>
          <a:prstGeom prst="rect">
            <a:avLst/>
          </a:prstGeom>
        </p:spPr>
      </p:pic>
      <p:sp>
        <p:nvSpPr>
          <p:cNvPr id="8" name="Tekstvak 7">
            <a:extLst>
              <a:ext uri="{FF2B5EF4-FFF2-40B4-BE49-F238E27FC236}">
                <a16:creationId xmlns:a16="http://schemas.microsoft.com/office/drawing/2014/main" id="{2FD3773C-2D17-AA28-64F5-5DB6D701110C}"/>
              </a:ext>
            </a:extLst>
          </p:cNvPr>
          <p:cNvSpPr txBox="1"/>
          <p:nvPr/>
        </p:nvSpPr>
        <p:spPr>
          <a:xfrm>
            <a:off x="3464626" y="603995"/>
            <a:ext cx="8727373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sz="4400" dirty="0">
                <a:latin typeface="+mj-lt"/>
              </a:rPr>
              <a:t>-  </a:t>
            </a:r>
            <a:r>
              <a:rPr lang="nl-NL" sz="4400" dirty="0" err="1">
                <a:latin typeface="+mj-lt"/>
              </a:rPr>
              <a:t>Teamdag</a:t>
            </a:r>
            <a:r>
              <a:rPr lang="nl-NL" sz="4400" dirty="0">
                <a:latin typeface="+mj-lt"/>
              </a:rPr>
              <a:t>- </a:t>
            </a:r>
            <a:r>
              <a:rPr lang="nl-NL" sz="3600" dirty="0"/>
              <a:t>waarom doe je wat je doet?</a:t>
            </a:r>
            <a:endParaRPr lang="nl-NL" sz="3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0624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77DC78D-B775-265F-DA63-D2073F22AF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246912" cy="1325563"/>
          </a:xfrm>
        </p:spPr>
        <p:txBody>
          <a:bodyPr/>
          <a:lstStyle/>
          <a:p>
            <a:r>
              <a:rPr lang="nl-NL" dirty="0"/>
              <a:t>Resultaten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836EA12-8F4F-3B33-197D-4B36261E17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 dirty="0"/>
          </a:p>
          <a:p>
            <a:endParaRPr lang="nl-NL" dirty="0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3D34360D-431B-FAF8-FA1F-A3191E201AC4}"/>
              </a:ext>
            </a:extLst>
          </p:cNvPr>
          <p:cNvSpPr txBox="1"/>
          <p:nvPr/>
        </p:nvSpPr>
        <p:spPr>
          <a:xfrm>
            <a:off x="3464626" y="603995"/>
            <a:ext cx="8727373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sz="4400" dirty="0">
                <a:latin typeface="+mj-lt"/>
              </a:rPr>
              <a:t>-  </a:t>
            </a:r>
            <a:r>
              <a:rPr lang="nl-NL" sz="4400" dirty="0" err="1">
                <a:latin typeface="+mj-lt"/>
              </a:rPr>
              <a:t>Teamdag</a:t>
            </a:r>
            <a:r>
              <a:rPr lang="nl-NL" sz="4400" dirty="0">
                <a:latin typeface="+mj-lt"/>
              </a:rPr>
              <a:t>- </a:t>
            </a:r>
            <a:r>
              <a:rPr lang="nl-NL" sz="3600" dirty="0"/>
              <a:t>waarom doe je wat je doet?</a:t>
            </a:r>
            <a:endParaRPr lang="nl-NL" sz="3600" dirty="0">
              <a:latin typeface="+mj-lt"/>
            </a:endParaRPr>
          </a:p>
        </p:txBody>
      </p:sp>
      <p:graphicFrame>
        <p:nvGraphicFramePr>
          <p:cNvPr id="4" name="Grafiek 3">
            <a:extLst>
              <a:ext uri="{FF2B5EF4-FFF2-40B4-BE49-F238E27FC236}">
                <a16:creationId xmlns:a16="http://schemas.microsoft.com/office/drawing/2014/main" id="{AA5D4310-591E-D26F-734A-8D24A0BDAFD4}"/>
              </a:ext>
            </a:extLst>
          </p:cNvPr>
          <p:cNvGraphicFramePr>
            <a:graphicFrameLocks/>
          </p:cNvGraphicFramePr>
          <p:nvPr/>
        </p:nvGraphicFramePr>
        <p:xfrm>
          <a:off x="1650669" y="1223158"/>
          <a:ext cx="7861466" cy="56348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018495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A4203BEA-5F24-1B4B-DEBD-C8E075ABE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43467"/>
            <a:ext cx="4620584" cy="328845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En </a:t>
            </a:r>
            <a:r>
              <a:rPr lang="en-US" dirty="0" err="1"/>
              <a:t>toch</a:t>
            </a:r>
            <a:r>
              <a:rPr lang="en-US" dirty="0"/>
              <a:t>…….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F66188E-3988-5D25-EAC3-DC5315E244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4320" y="4363283"/>
            <a:ext cx="5688466" cy="1851249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>
              <a:buNone/>
            </a:pPr>
            <a:r>
              <a:rPr lang="en-US" sz="3600" dirty="0" err="1"/>
              <a:t>Waarom</a:t>
            </a:r>
            <a:r>
              <a:rPr lang="en-US" sz="3600" dirty="0"/>
              <a:t> is </a:t>
            </a:r>
            <a:r>
              <a:rPr lang="en-US" sz="3600" dirty="0" err="1"/>
              <a:t>pedagogiek</a:t>
            </a:r>
            <a:r>
              <a:rPr lang="en-US" sz="3600" dirty="0"/>
              <a:t> in </a:t>
            </a:r>
            <a:r>
              <a:rPr lang="en-US" sz="3600" dirty="0" err="1"/>
              <a:t>ons</a:t>
            </a:r>
            <a:r>
              <a:rPr lang="en-US" sz="3600" dirty="0"/>
              <a:t> </a:t>
            </a:r>
            <a:r>
              <a:rPr lang="en-US" sz="3600" dirty="0" err="1"/>
              <a:t>onderwijs</a:t>
            </a:r>
            <a:r>
              <a:rPr lang="en-US" sz="3600" dirty="0"/>
              <a:t> </a:t>
            </a:r>
            <a:r>
              <a:rPr lang="en-US" sz="3600" dirty="0" err="1"/>
              <a:t>nog</a:t>
            </a:r>
            <a:r>
              <a:rPr lang="en-US" sz="3600" dirty="0"/>
              <a:t> </a:t>
            </a:r>
            <a:r>
              <a:rPr lang="en-US" sz="3600" dirty="0" err="1"/>
              <a:t>beperkt</a:t>
            </a:r>
            <a:r>
              <a:rPr lang="en-US" sz="3600" dirty="0"/>
              <a:t>?</a:t>
            </a:r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1900F095-21EB-018C-388B-CEE6183743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9217" y="244580"/>
            <a:ext cx="5959736" cy="6101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9037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hoek 2">
            <a:extLst>
              <a:ext uri="{FF2B5EF4-FFF2-40B4-BE49-F238E27FC236}">
                <a16:creationId xmlns:a16="http://schemas.microsoft.com/office/drawing/2014/main" id="{EDEF003F-F40B-74D4-04A4-C76D9DF04E63}"/>
              </a:ext>
            </a:extLst>
          </p:cNvPr>
          <p:cNvSpPr/>
          <p:nvPr/>
        </p:nvSpPr>
        <p:spPr>
          <a:xfrm>
            <a:off x="0" y="0"/>
            <a:ext cx="12192000" cy="142938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F096885-D700-0F70-EF00-448724D9B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760" y="167641"/>
            <a:ext cx="10515600" cy="1325563"/>
          </a:xfrm>
        </p:spPr>
        <p:txBody>
          <a:bodyPr/>
          <a:lstStyle/>
          <a:p>
            <a:pPr algn="ctr"/>
            <a:r>
              <a:rPr lang="nl-NL" dirty="0"/>
              <a:t>Gesprek I  </a:t>
            </a:r>
            <a:r>
              <a:rPr lang="nl-NL" b="1" dirty="0"/>
              <a:t>1-2-3</a:t>
            </a:r>
            <a:r>
              <a:rPr lang="nl-NL" dirty="0"/>
              <a:t>  (viertallen)</a:t>
            </a:r>
          </a:p>
        </p:txBody>
      </p:sp>
      <p:sp>
        <p:nvSpPr>
          <p:cNvPr id="4" name="Tijdelijke aanduiding voor inhoud 2">
            <a:extLst>
              <a:ext uri="{FF2B5EF4-FFF2-40B4-BE49-F238E27FC236}">
                <a16:creationId xmlns:a16="http://schemas.microsoft.com/office/drawing/2014/main" id="{FC9F33A2-9970-66A8-57B7-88A27B0DAF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5280" y="1537650"/>
            <a:ext cx="11338560" cy="542129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nl-NL" sz="3600" dirty="0"/>
              <a:t>Piekervaring delen (positief of negatief) die je hebt met </a:t>
            </a:r>
            <a:r>
              <a:rPr lang="nl-NL" sz="3600" u="sng" dirty="0"/>
              <a:t>pedagogiek in het onderwijs van jouw opleiding</a:t>
            </a:r>
          </a:p>
          <a:p>
            <a:pPr marL="0" indent="0">
              <a:buNone/>
            </a:pPr>
            <a:endParaRPr lang="nl-NL" sz="1100" dirty="0"/>
          </a:p>
        </p:txBody>
      </p:sp>
    </p:spTree>
    <p:extLst>
      <p:ext uri="{BB962C8B-B14F-4D97-AF65-F5344CB8AC3E}">
        <p14:creationId xmlns:p14="http://schemas.microsoft.com/office/powerpoint/2010/main" val="93979220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hoek: afgeronde hoeken 7">
            <a:extLst>
              <a:ext uri="{FF2B5EF4-FFF2-40B4-BE49-F238E27FC236}">
                <a16:creationId xmlns:a16="http://schemas.microsoft.com/office/drawing/2014/main" id="{825FE9E0-1305-8717-5A1E-E7B7F94C618E}"/>
              </a:ext>
            </a:extLst>
          </p:cNvPr>
          <p:cNvSpPr/>
          <p:nvPr/>
        </p:nvSpPr>
        <p:spPr>
          <a:xfrm>
            <a:off x="380010" y="5037456"/>
            <a:ext cx="10515600" cy="141258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7" name="Rechthoek: afgeronde hoeken 6">
            <a:extLst>
              <a:ext uri="{FF2B5EF4-FFF2-40B4-BE49-F238E27FC236}">
                <a16:creationId xmlns:a16="http://schemas.microsoft.com/office/drawing/2014/main" id="{06A22F99-0A0B-49E0-C636-7D03C62161B5}"/>
              </a:ext>
            </a:extLst>
          </p:cNvPr>
          <p:cNvSpPr/>
          <p:nvPr/>
        </p:nvSpPr>
        <p:spPr>
          <a:xfrm>
            <a:off x="380010" y="3473446"/>
            <a:ext cx="10515600" cy="150110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" name="Rechthoek: afgeronde hoeken 4">
            <a:extLst>
              <a:ext uri="{FF2B5EF4-FFF2-40B4-BE49-F238E27FC236}">
                <a16:creationId xmlns:a16="http://schemas.microsoft.com/office/drawing/2014/main" id="{994E9C1C-0EC6-3B6C-15D2-6EC6E0090C29}"/>
              </a:ext>
            </a:extLst>
          </p:cNvPr>
          <p:cNvSpPr/>
          <p:nvPr/>
        </p:nvSpPr>
        <p:spPr>
          <a:xfrm>
            <a:off x="380010" y="2863213"/>
            <a:ext cx="10515600" cy="56578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EDEF003F-F40B-74D4-04A4-C76D9DF04E63}"/>
              </a:ext>
            </a:extLst>
          </p:cNvPr>
          <p:cNvSpPr/>
          <p:nvPr/>
        </p:nvSpPr>
        <p:spPr>
          <a:xfrm>
            <a:off x="0" y="0"/>
            <a:ext cx="12192000" cy="142938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F096885-D700-0F70-EF00-448724D9B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760" y="167641"/>
            <a:ext cx="10515600" cy="1325563"/>
          </a:xfrm>
        </p:spPr>
        <p:txBody>
          <a:bodyPr/>
          <a:lstStyle/>
          <a:p>
            <a:pPr algn="ctr"/>
            <a:r>
              <a:rPr lang="nl-NL" dirty="0"/>
              <a:t>Gesprek I  </a:t>
            </a:r>
            <a:r>
              <a:rPr lang="nl-NL" b="1" dirty="0"/>
              <a:t>1-2-3</a:t>
            </a:r>
            <a:r>
              <a:rPr lang="nl-NL" dirty="0"/>
              <a:t>  (viertallen)</a:t>
            </a:r>
          </a:p>
        </p:txBody>
      </p:sp>
      <p:sp>
        <p:nvSpPr>
          <p:cNvPr id="4" name="Tijdelijke aanduiding voor inhoud 2">
            <a:extLst>
              <a:ext uri="{FF2B5EF4-FFF2-40B4-BE49-F238E27FC236}">
                <a16:creationId xmlns:a16="http://schemas.microsoft.com/office/drawing/2014/main" id="{FC9F33A2-9970-66A8-57B7-88A27B0DAF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5280" y="1537650"/>
            <a:ext cx="11338560" cy="542129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nl-NL" sz="3600" dirty="0"/>
              <a:t>Piekervaring delen (positief of negatief) die je hebt met </a:t>
            </a:r>
            <a:r>
              <a:rPr lang="nl-NL" sz="3600" u="sng" dirty="0"/>
              <a:t>pedagogiek in het onderwijs van jouw opleiding</a:t>
            </a:r>
          </a:p>
          <a:p>
            <a:pPr marL="0" indent="0">
              <a:buNone/>
            </a:pPr>
            <a:endParaRPr lang="nl-NL" sz="1100" dirty="0"/>
          </a:p>
          <a:p>
            <a:r>
              <a:rPr lang="nl-NL" sz="3200" dirty="0"/>
              <a:t>1 min: in stilte nadenken</a:t>
            </a:r>
          </a:p>
          <a:p>
            <a:r>
              <a:rPr lang="nl-NL" sz="3200" dirty="0"/>
              <a:t>2 min: per persoon vertellen in groepje</a:t>
            </a:r>
          </a:p>
          <a:p>
            <a:pPr marL="457200" lvl="1" indent="0">
              <a:buNone/>
            </a:pPr>
            <a:r>
              <a:rPr lang="nl-NL" sz="3000" dirty="0"/>
              <a:t>- Anderen stellen vragen om te verhelderen wat belangrijk was</a:t>
            </a:r>
          </a:p>
          <a:p>
            <a:pPr marL="457200" lvl="1" indent="0">
              <a:buNone/>
            </a:pPr>
            <a:r>
              <a:rPr lang="nl-NL" sz="3000" dirty="0"/>
              <a:t>- Anderen noteren relevante steekwoorden</a:t>
            </a:r>
          </a:p>
          <a:p>
            <a:r>
              <a:rPr lang="nl-NL" sz="3200" dirty="0"/>
              <a:t>3 min: ervaringen en steekwoorden delen</a:t>
            </a:r>
            <a:endParaRPr lang="nl-NL" sz="800" dirty="0"/>
          </a:p>
          <a:p>
            <a:pPr marL="717550" indent="-266700">
              <a:buNone/>
            </a:pPr>
            <a:r>
              <a:rPr lang="nl-NL" sz="3000" dirty="0"/>
              <a:t>- Verzamel terugkerende steekwoorden van de groep op </a:t>
            </a:r>
            <a:r>
              <a:rPr lang="nl-NL" sz="3000" dirty="0" err="1"/>
              <a:t>stickup-notes</a:t>
            </a:r>
            <a:r>
              <a:rPr lang="nl-NL" sz="3000" dirty="0"/>
              <a:t>   (1 steekwoord per </a:t>
            </a:r>
            <a:r>
              <a:rPr lang="nl-NL" sz="3000" dirty="0" err="1"/>
              <a:t>note</a:t>
            </a:r>
            <a:r>
              <a:rPr lang="nl-NL" sz="3000" dirty="0"/>
              <a:t>)</a:t>
            </a:r>
          </a:p>
        </p:txBody>
      </p:sp>
      <p:sp>
        <p:nvSpPr>
          <p:cNvPr id="6" name="Tekstvak 5">
            <a:extLst>
              <a:ext uri="{FF2B5EF4-FFF2-40B4-BE49-F238E27FC236}">
                <a16:creationId xmlns:a16="http://schemas.microsoft.com/office/drawing/2014/main" id="{1CCE6B8E-F4EF-5D7F-BF6F-096AABEA52B6}"/>
              </a:ext>
            </a:extLst>
          </p:cNvPr>
          <p:cNvSpPr txBox="1"/>
          <p:nvPr/>
        </p:nvSpPr>
        <p:spPr>
          <a:xfrm>
            <a:off x="11267049" y="2782669"/>
            <a:ext cx="6190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3600" dirty="0"/>
              <a:t>1x</a:t>
            </a:r>
          </a:p>
        </p:txBody>
      </p:sp>
      <p:sp>
        <p:nvSpPr>
          <p:cNvPr id="9" name="Tekstvak 8">
            <a:extLst>
              <a:ext uri="{FF2B5EF4-FFF2-40B4-BE49-F238E27FC236}">
                <a16:creationId xmlns:a16="http://schemas.microsoft.com/office/drawing/2014/main" id="{40795D79-E604-1D77-FA7E-51963D7881CC}"/>
              </a:ext>
            </a:extLst>
          </p:cNvPr>
          <p:cNvSpPr txBox="1"/>
          <p:nvPr/>
        </p:nvSpPr>
        <p:spPr>
          <a:xfrm>
            <a:off x="11267049" y="3925130"/>
            <a:ext cx="6190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3600" dirty="0"/>
              <a:t>4x</a:t>
            </a:r>
          </a:p>
        </p:txBody>
      </p:sp>
      <p:sp>
        <p:nvSpPr>
          <p:cNvPr id="10" name="Tekstvak 9">
            <a:extLst>
              <a:ext uri="{FF2B5EF4-FFF2-40B4-BE49-F238E27FC236}">
                <a16:creationId xmlns:a16="http://schemas.microsoft.com/office/drawing/2014/main" id="{944FF781-CAD5-2E4F-AB56-C7C696054E0B}"/>
              </a:ext>
            </a:extLst>
          </p:cNvPr>
          <p:cNvSpPr txBox="1"/>
          <p:nvPr/>
        </p:nvSpPr>
        <p:spPr>
          <a:xfrm>
            <a:off x="11267049" y="5420580"/>
            <a:ext cx="6190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3600" dirty="0"/>
              <a:t>1x</a:t>
            </a:r>
          </a:p>
        </p:txBody>
      </p:sp>
    </p:spTree>
    <p:extLst>
      <p:ext uri="{BB962C8B-B14F-4D97-AF65-F5344CB8AC3E}">
        <p14:creationId xmlns:p14="http://schemas.microsoft.com/office/powerpoint/2010/main" val="398435902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ep 5">
            <a:extLst>
              <a:ext uri="{FF2B5EF4-FFF2-40B4-BE49-F238E27FC236}">
                <a16:creationId xmlns:a16="http://schemas.microsoft.com/office/drawing/2014/main" id="{C51E9E4B-0EFC-F3EE-BB4C-2F0F0B1F85DC}"/>
              </a:ext>
            </a:extLst>
          </p:cNvPr>
          <p:cNvGrpSpPr/>
          <p:nvPr/>
        </p:nvGrpSpPr>
        <p:grpSpPr>
          <a:xfrm>
            <a:off x="335278" y="2912015"/>
            <a:ext cx="11338562" cy="3130060"/>
            <a:chOff x="335278" y="2912015"/>
            <a:chExt cx="11338562" cy="3130060"/>
          </a:xfrm>
        </p:grpSpPr>
        <p:sp>
          <p:nvSpPr>
            <p:cNvPr id="8" name="Rechthoek: afgeronde hoeken 7">
              <a:extLst>
                <a:ext uri="{FF2B5EF4-FFF2-40B4-BE49-F238E27FC236}">
                  <a16:creationId xmlns:a16="http://schemas.microsoft.com/office/drawing/2014/main" id="{825FE9E0-1305-8717-5A1E-E7B7F94C618E}"/>
                </a:ext>
              </a:extLst>
            </p:cNvPr>
            <p:cNvSpPr/>
            <p:nvPr/>
          </p:nvSpPr>
          <p:spPr>
            <a:xfrm>
              <a:off x="335280" y="4932711"/>
              <a:ext cx="11338560" cy="1109364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  <p:sp>
          <p:nvSpPr>
            <p:cNvPr id="5" name="Rechthoek: afgeronde hoeken 4">
              <a:extLst>
                <a:ext uri="{FF2B5EF4-FFF2-40B4-BE49-F238E27FC236}">
                  <a16:creationId xmlns:a16="http://schemas.microsoft.com/office/drawing/2014/main" id="{994E9C1C-0EC6-3B6C-15D2-6EC6E0090C29}"/>
                </a:ext>
              </a:extLst>
            </p:cNvPr>
            <p:cNvSpPr/>
            <p:nvPr/>
          </p:nvSpPr>
          <p:spPr>
            <a:xfrm>
              <a:off x="335278" y="2912015"/>
              <a:ext cx="11338559" cy="715159"/>
            </a:xfrm>
            <a:prstGeom prst="roundRect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  <p:sp>
          <p:nvSpPr>
            <p:cNvPr id="7" name="Rechthoek: afgeronde hoeken 6">
              <a:extLst>
                <a:ext uri="{FF2B5EF4-FFF2-40B4-BE49-F238E27FC236}">
                  <a16:creationId xmlns:a16="http://schemas.microsoft.com/office/drawing/2014/main" id="{06A22F99-0A0B-49E0-C636-7D03C62161B5}"/>
                </a:ext>
              </a:extLst>
            </p:cNvPr>
            <p:cNvSpPr/>
            <p:nvPr/>
          </p:nvSpPr>
          <p:spPr>
            <a:xfrm>
              <a:off x="335279" y="3742006"/>
              <a:ext cx="11338559" cy="1090246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</p:grpSp>
      <p:sp>
        <p:nvSpPr>
          <p:cNvPr id="4" name="Tijdelijke aanduiding voor inhoud 2">
            <a:extLst>
              <a:ext uri="{FF2B5EF4-FFF2-40B4-BE49-F238E27FC236}">
                <a16:creationId xmlns:a16="http://schemas.microsoft.com/office/drawing/2014/main" id="{FC9F33A2-9970-66A8-57B7-88A27B0DAF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5280" y="1537650"/>
            <a:ext cx="11338560" cy="5421292"/>
          </a:xfrm>
        </p:spPr>
        <p:txBody>
          <a:bodyPr>
            <a:normAutofit/>
          </a:bodyPr>
          <a:lstStyle/>
          <a:p>
            <a:pPr lvl="0"/>
            <a:r>
              <a:rPr lang="nl-NL" sz="3600" dirty="0"/>
              <a:t>Wat is kenmerkend voor de “taal” van jouw opleiding? </a:t>
            </a:r>
          </a:p>
          <a:p>
            <a:r>
              <a:rPr lang="nl-NL" dirty="0"/>
              <a:t>Hoe beïnvloed dat de beleving van pedagogiek door jou en je collega’s?</a:t>
            </a:r>
          </a:p>
          <a:p>
            <a:pPr lvl="0"/>
            <a:endParaRPr lang="en-US" sz="1200" dirty="0"/>
          </a:p>
          <a:p>
            <a:pPr marL="0" indent="0">
              <a:buNone/>
            </a:pPr>
            <a:r>
              <a:rPr lang="nl-NL" sz="3200" dirty="0"/>
              <a:t>1 min: in stilte nadenken</a:t>
            </a:r>
          </a:p>
          <a:p>
            <a:pPr marL="0" indent="0">
              <a:buNone/>
            </a:pPr>
            <a:endParaRPr lang="nl-NL" sz="1000" dirty="0"/>
          </a:p>
          <a:p>
            <a:pPr marL="0" indent="0">
              <a:buNone/>
            </a:pPr>
            <a:r>
              <a:rPr lang="nl-NL" sz="3200" dirty="0"/>
              <a:t>2 min: per persoon vertellen in groepje</a:t>
            </a:r>
          </a:p>
          <a:p>
            <a:pPr lvl="1">
              <a:buFontTx/>
              <a:buChar char="-"/>
            </a:pPr>
            <a:r>
              <a:rPr lang="nl-NL" sz="3000" dirty="0"/>
              <a:t>Anderen stellen vragen om te verhelderen wat belangrijk was</a:t>
            </a:r>
          </a:p>
          <a:p>
            <a:pPr lvl="1">
              <a:buFontTx/>
              <a:buChar char="-"/>
            </a:pPr>
            <a:endParaRPr lang="nl-NL" sz="1000" dirty="0"/>
          </a:p>
          <a:p>
            <a:pPr marL="0" lvl="1" indent="0">
              <a:buNone/>
            </a:pPr>
            <a:r>
              <a:rPr lang="nl-NL" sz="3200" dirty="0"/>
              <a:t>3 min: samen bedenken hoe je dat zou kunnen vertalen naar specifieke pedagogiek professionalisering?</a:t>
            </a:r>
            <a:endParaRPr lang="en-US" sz="3200" dirty="0"/>
          </a:p>
          <a:p>
            <a:endParaRPr lang="nl-NL" sz="800" dirty="0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EDEF003F-F40B-74D4-04A4-C76D9DF04E63}"/>
              </a:ext>
            </a:extLst>
          </p:cNvPr>
          <p:cNvSpPr/>
          <p:nvPr/>
        </p:nvSpPr>
        <p:spPr>
          <a:xfrm>
            <a:off x="0" y="0"/>
            <a:ext cx="12192000" cy="142938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F096885-D700-0F70-EF00-448724D9B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760" y="167641"/>
            <a:ext cx="10515600" cy="1325563"/>
          </a:xfrm>
        </p:spPr>
        <p:txBody>
          <a:bodyPr/>
          <a:lstStyle/>
          <a:p>
            <a:pPr algn="ctr"/>
            <a:r>
              <a:rPr lang="nl-NL" dirty="0"/>
              <a:t>Gesprek II  </a:t>
            </a:r>
            <a:r>
              <a:rPr lang="nl-NL" b="1" dirty="0"/>
              <a:t>1-2-3</a:t>
            </a:r>
            <a:r>
              <a:rPr lang="nl-NL" dirty="0"/>
              <a:t>  (viertallen)</a:t>
            </a:r>
          </a:p>
        </p:txBody>
      </p:sp>
      <p:sp>
        <p:nvSpPr>
          <p:cNvPr id="9" name="Tekstvak 8">
            <a:extLst>
              <a:ext uri="{FF2B5EF4-FFF2-40B4-BE49-F238E27FC236}">
                <a16:creationId xmlns:a16="http://schemas.microsoft.com/office/drawing/2014/main" id="{E15C31AB-3BFB-33D8-AE3D-BDB365F400B7}"/>
              </a:ext>
            </a:extLst>
          </p:cNvPr>
          <p:cNvSpPr txBox="1"/>
          <p:nvPr/>
        </p:nvSpPr>
        <p:spPr>
          <a:xfrm>
            <a:off x="11664456" y="2912015"/>
            <a:ext cx="6190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3600" dirty="0"/>
              <a:t>1x</a:t>
            </a:r>
          </a:p>
        </p:txBody>
      </p:sp>
      <p:sp>
        <p:nvSpPr>
          <p:cNvPr id="10" name="Tekstvak 9">
            <a:extLst>
              <a:ext uri="{FF2B5EF4-FFF2-40B4-BE49-F238E27FC236}">
                <a16:creationId xmlns:a16="http://schemas.microsoft.com/office/drawing/2014/main" id="{0EAAF802-B6DC-A4FC-F787-4F5532EA8348}"/>
              </a:ext>
            </a:extLst>
          </p:cNvPr>
          <p:cNvSpPr txBox="1"/>
          <p:nvPr/>
        </p:nvSpPr>
        <p:spPr>
          <a:xfrm>
            <a:off x="11664456" y="4054476"/>
            <a:ext cx="6190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3600" dirty="0"/>
              <a:t>4x</a:t>
            </a:r>
          </a:p>
        </p:txBody>
      </p:sp>
      <p:sp>
        <p:nvSpPr>
          <p:cNvPr id="11" name="Tekstvak 10">
            <a:extLst>
              <a:ext uri="{FF2B5EF4-FFF2-40B4-BE49-F238E27FC236}">
                <a16:creationId xmlns:a16="http://schemas.microsoft.com/office/drawing/2014/main" id="{FE74A12C-C0DD-39C0-9C0F-90D00C6B47FE}"/>
              </a:ext>
            </a:extLst>
          </p:cNvPr>
          <p:cNvSpPr txBox="1"/>
          <p:nvPr/>
        </p:nvSpPr>
        <p:spPr>
          <a:xfrm>
            <a:off x="11664456" y="5196937"/>
            <a:ext cx="6190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3600" dirty="0"/>
              <a:t>4x</a:t>
            </a:r>
          </a:p>
        </p:txBody>
      </p:sp>
    </p:spTree>
    <p:extLst>
      <p:ext uri="{BB962C8B-B14F-4D97-AF65-F5344CB8AC3E}">
        <p14:creationId xmlns:p14="http://schemas.microsoft.com/office/powerpoint/2010/main" val="4211329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5278130-DFE0-457B-8698-88DF69019D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F99531B-1681-4D6E-BECB-18325B33A6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0344094-430A-400B-804B-910E696A1A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78324" y="709375"/>
            <a:ext cx="10713676" cy="54333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53C67DF-7782-4E57-AB9B-F1B4811AD8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543451" y="1248213"/>
            <a:ext cx="5413238" cy="4326335"/>
          </a:xfrm>
          <a:prstGeom prst="rect">
            <a:avLst/>
          </a:prstGeom>
          <a:solidFill>
            <a:schemeClr val="accent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F096885-D700-0F70-EF00-448724D9B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967" y="675564"/>
            <a:ext cx="3609833" cy="5204085"/>
          </a:xfrm>
        </p:spPr>
        <p:txBody>
          <a:bodyPr>
            <a:normAutofit/>
          </a:bodyPr>
          <a:lstStyle/>
          <a:p>
            <a:r>
              <a:rPr lang="nl-NL" dirty="0"/>
              <a:t>Gesprek III </a:t>
            </a:r>
            <a:r>
              <a:rPr lang="nl-NL" b="1" dirty="0"/>
              <a:t>(plenair)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03A5AE3-BD30-455C-842B-7626C8BEF0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365990" y="5610"/>
            <a:ext cx="0" cy="685800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2DBECAA5-1F2D-470D-875C-8F2C2CA3E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18001"/>
            <a:ext cx="12192000" cy="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Tijdelijke aanduiding voor inhoud 2">
            <a:extLst>
              <a:ext uri="{FF2B5EF4-FFF2-40B4-BE49-F238E27FC236}">
                <a16:creationId xmlns:a16="http://schemas.microsoft.com/office/drawing/2014/main" id="{72AAD13B-6376-6E84-F537-B8C8A5E4807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98773012"/>
              </p:ext>
            </p:extLst>
          </p:nvPr>
        </p:nvGraphicFramePr>
        <p:xfrm>
          <a:off x="4776730" y="819369"/>
          <a:ext cx="6589260" cy="52439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5558899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D1D049A-7DF6-3D88-7FD5-D0EDFEDA8D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Bedankt!!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0921BD9-AD24-6E77-A2AD-0DD0D676DA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549705"/>
            <a:ext cx="10515600" cy="62725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nl-NL" sz="1600" dirty="0"/>
              <a:t>KPC groep</a:t>
            </a:r>
          </a:p>
          <a:p>
            <a:pPr marL="0" indent="0">
              <a:buNone/>
            </a:pPr>
            <a:r>
              <a:rPr lang="nl-NL" sz="1600" dirty="0"/>
              <a:t>pedagogische-tact-in-een-notendop</a:t>
            </a:r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169A8706-9547-975E-9C49-7A1B38DDAC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8805" y="124315"/>
            <a:ext cx="6124666" cy="6733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955406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Aangepast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C00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06A6B48C0185349896595A0A06C1919" ma:contentTypeVersion="17" ma:contentTypeDescription="Een nieuw document maken." ma:contentTypeScope="" ma:versionID="ec51ab257d6361ca9aa8c754d53e140a">
  <xsd:schema xmlns:xsd="http://www.w3.org/2001/XMLSchema" xmlns:xs="http://www.w3.org/2001/XMLSchema" xmlns:p="http://schemas.microsoft.com/office/2006/metadata/properties" xmlns:ns2="2812cc00-6165-468f-88cd-79adf076b01c" xmlns:ns3="e39170aa-b911-400a-be01-5c4fbe1924dd" targetNamespace="http://schemas.microsoft.com/office/2006/metadata/properties" ma:root="true" ma:fieldsID="561c7049c916e980268541b13b5a0a85" ns2:_="" ns3:_="">
    <xsd:import namespace="2812cc00-6165-468f-88cd-79adf076b01c"/>
    <xsd:import namespace="e39170aa-b911-400a-be01-5c4fbe1924d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812cc00-6165-468f-88cd-79adf076b0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Afbeeldingtags" ma:readOnly="false" ma:fieldId="{5cf76f15-5ced-4ddc-b409-7134ff3c332f}" ma:taxonomyMulti="true" ma:sspId="d5477cde-f098-4d32-ba13-c78038edde3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170aa-b911-400a-be01-5c4fbe1924d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239779bb-802d-4201-b113-d8afc965beda}" ma:internalName="TaxCatchAll" ma:showField="CatchAllData" ma:web="e39170aa-b911-400a-be01-5c4fbe1924d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39CCF5A-51E5-470A-A5D4-2970701D4700}"/>
</file>

<file path=customXml/itemProps2.xml><?xml version="1.0" encoding="utf-8"?>
<ds:datastoreItem xmlns:ds="http://schemas.openxmlformats.org/officeDocument/2006/customXml" ds:itemID="{A702DA25-C769-4436-A3CC-2A051875CD3C}"/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0</TotalTime>
  <Words>849</Words>
  <Application>Microsoft Office PowerPoint</Application>
  <PresentationFormat>Breedbeeld</PresentationFormat>
  <Paragraphs>173</Paragraphs>
  <Slides>35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35</vt:i4>
      </vt:variant>
    </vt:vector>
  </HeadingPairs>
  <TitlesOfParts>
    <vt:vector size="41" baseType="lpstr">
      <vt:lpstr>arial</vt:lpstr>
      <vt:lpstr>arial</vt:lpstr>
      <vt:lpstr>Calibri</vt:lpstr>
      <vt:lpstr>Calibri Light</vt:lpstr>
      <vt:lpstr>Roboto</vt:lpstr>
      <vt:lpstr>Kantoorthema</vt:lpstr>
      <vt:lpstr>Wat we over Pedagogiek kunnen leren van nerds</vt:lpstr>
      <vt:lpstr>Pedagogiek op het HBO</vt:lpstr>
      <vt:lpstr>Pedagogiek op het HBO</vt:lpstr>
      <vt:lpstr>Pedagogiek op het HBO</vt:lpstr>
      <vt:lpstr>Wie is de nerd?</vt:lpstr>
      <vt:lpstr>Wie is de nerd?</vt:lpstr>
      <vt:lpstr>de nerds van EAS-BML</vt:lpstr>
      <vt:lpstr>Vooroordelen</vt:lpstr>
      <vt:lpstr>De taal van de nerd</vt:lpstr>
      <vt:lpstr>Pedagogiek voor nerds</vt:lpstr>
      <vt:lpstr>Methode</vt:lpstr>
      <vt:lpstr>Wat zijn eigenschappen van een goede docent?  Jaar 1,2,3,4 n=155</vt:lpstr>
      <vt:lpstr>eigenschappen van een goede docent</vt:lpstr>
      <vt:lpstr>eigenschappen van een goede docent</vt:lpstr>
      <vt:lpstr>Methode</vt:lpstr>
      <vt:lpstr>Goede docent-relatie belangrijk voor student-succes</vt:lpstr>
      <vt:lpstr>Methode</vt:lpstr>
      <vt:lpstr>Methode</vt:lpstr>
      <vt:lpstr>Methode</vt:lpstr>
      <vt:lpstr>Methode</vt:lpstr>
      <vt:lpstr>Methode</vt:lpstr>
      <vt:lpstr>Resultaten</vt:lpstr>
      <vt:lpstr>Resultaten</vt:lpstr>
      <vt:lpstr>Resultaten</vt:lpstr>
      <vt:lpstr>Resultaten</vt:lpstr>
      <vt:lpstr>Resultaten</vt:lpstr>
      <vt:lpstr>Resultaten</vt:lpstr>
      <vt:lpstr>Resultaten</vt:lpstr>
      <vt:lpstr>Resultaten</vt:lpstr>
      <vt:lpstr>En toch…….</vt:lpstr>
      <vt:lpstr>Gesprek I  1-2-3  (viertallen)</vt:lpstr>
      <vt:lpstr>Gesprek I  1-2-3  (viertallen)</vt:lpstr>
      <vt:lpstr>Gesprek II  1-2-3  (viertallen)</vt:lpstr>
      <vt:lpstr>Gesprek III (plenair)</vt:lpstr>
      <vt:lpstr>Bedankt!!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Pedagogiek voor nerds</dc:title>
  <dc:creator>Oosterhoff-van Deel, E.D. (Elza)</dc:creator>
  <cp:lastModifiedBy>Oosterhoff-van Deel, E.D. (Elza)</cp:lastModifiedBy>
  <cp:revision>1</cp:revision>
  <dcterms:created xsi:type="dcterms:W3CDTF">2023-01-13T09:39:03Z</dcterms:created>
  <dcterms:modified xsi:type="dcterms:W3CDTF">2023-03-23T15:29:36Z</dcterms:modified>
</cp:coreProperties>
</file>