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41"/>
  </p:notesMasterIdLst>
  <p:sldIdLst>
    <p:sldId id="331" r:id="rId4"/>
    <p:sldId id="258" r:id="rId5"/>
    <p:sldId id="276" r:id="rId6"/>
    <p:sldId id="265" r:id="rId7"/>
    <p:sldId id="268" r:id="rId8"/>
    <p:sldId id="332" r:id="rId9"/>
    <p:sldId id="328" r:id="rId10"/>
    <p:sldId id="290" r:id="rId11"/>
    <p:sldId id="291" r:id="rId12"/>
    <p:sldId id="293" r:id="rId13"/>
    <p:sldId id="294" r:id="rId14"/>
    <p:sldId id="296" r:id="rId15"/>
    <p:sldId id="297" r:id="rId16"/>
    <p:sldId id="292" r:id="rId17"/>
    <p:sldId id="298" r:id="rId18"/>
    <p:sldId id="301" r:id="rId19"/>
    <p:sldId id="299" r:id="rId20"/>
    <p:sldId id="343" r:id="rId21"/>
    <p:sldId id="346" r:id="rId22"/>
    <p:sldId id="271" r:id="rId23"/>
    <p:sldId id="272" r:id="rId24"/>
    <p:sldId id="345" r:id="rId25"/>
    <p:sldId id="302" r:id="rId26"/>
    <p:sldId id="303" r:id="rId27"/>
    <p:sldId id="329" r:id="rId28"/>
    <p:sldId id="304" r:id="rId29"/>
    <p:sldId id="344" r:id="rId30"/>
    <p:sldId id="347" r:id="rId31"/>
    <p:sldId id="348" r:id="rId32"/>
    <p:sldId id="349" r:id="rId33"/>
    <p:sldId id="350" r:id="rId34"/>
    <p:sldId id="351" r:id="rId35"/>
    <p:sldId id="352" r:id="rId36"/>
    <p:sldId id="273" r:id="rId37"/>
    <p:sldId id="342" r:id="rId38"/>
    <p:sldId id="284" r:id="rId39"/>
    <p:sldId id="26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8DBD486-C138-443F-A729-40529B8136CB}">
          <p14:sldIdLst>
            <p14:sldId id="331"/>
            <p14:sldId id="258"/>
            <p14:sldId id="276"/>
            <p14:sldId id="265"/>
            <p14:sldId id="268"/>
            <p14:sldId id="332"/>
            <p14:sldId id="328"/>
            <p14:sldId id="290"/>
            <p14:sldId id="291"/>
            <p14:sldId id="293"/>
            <p14:sldId id="294"/>
            <p14:sldId id="296"/>
            <p14:sldId id="297"/>
            <p14:sldId id="292"/>
            <p14:sldId id="298"/>
            <p14:sldId id="301"/>
            <p14:sldId id="299"/>
            <p14:sldId id="343"/>
            <p14:sldId id="346"/>
            <p14:sldId id="271"/>
            <p14:sldId id="272"/>
            <p14:sldId id="345"/>
            <p14:sldId id="302"/>
            <p14:sldId id="303"/>
            <p14:sldId id="329"/>
            <p14:sldId id="304"/>
            <p14:sldId id="344"/>
            <p14:sldId id="347"/>
            <p14:sldId id="348"/>
            <p14:sldId id="349"/>
            <p14:sldId id="350"/>
            <p14:sldId id="351"/>
            <p14:sldId id="352"/>
            <p14:sldId id="273"/>
            <p14:sldId id="342"/>
            <p14:sldId id="284"/>
            <p14:sldId id="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778B"/>
    <a:srgbClr val="627E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539" autoAdjust="0"/>
  </p:normalViewPr>
  <p:slideViewPr>
    <p:cSldViewPr snapToGrid="0">
      <p:cViewPr varScale="1">
        <p:scale>
          <a:sx n="74" d="100"/>
          <a:sy n="74" d="100"/>
        </p:scale>
        <p:origin x="747"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microsoft.com/office/2016/11/relationships/changesInfo" Target="changesInfos/changesInfo1.xml"/><Relationship Id="rId20" Type="http://schemas.openxmlformats.org/officeDocument/2006/relationships/slide" Target="slides/slide17.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lavacs, G. (George)" userId="ca429751-565d-4740-b2f2-9d0b920e5c3c" providerId="ADAL" clId="{825A9077-4286-4191-B74C-9435A0D34272}"/>
    <pc:docChg chg="undo custSel addSld delSld modSld sldOrd modSection">
      <pc:chgData name="Hlavacs, G. (George)" userId="ca429751-565d-4740-b2f2-9d0b920e5c3c" providerId="ADAL" clId="{825A9077-4286-4191-B74C-9435A0D34272}" dt="2023-02-07T10:54:12.650" v="1012" actId="115"/>
      <pc:docMkLst>
        <pc:docMk/>
      </pc:docMkLst>
      <pc:sldChg chg="del">
        <pc:chgData name="Hlavacs, G. (George)" userId="ca429751-565d-4740-b2f2-9d0b920e5c3c" providerId="ADAL" clId="{825A9077-4286-4191-B74C-9435A0D34272}" dt="2023-02-07T09:52:22.891" v="94" actId="47"/>
        <pc:sldMkLst>
          <pc:docMk/>
          <pc:sldMk cId="2335862682" sldId="261"/>
        </pc:sldMkLst>
      </pc:sldChg>
      <pc:sldChg chg="add">
        <pc:chgData name="Hlavacs, G. (George)" userId="ca429751-565d-4740-b2f2-9d0b920e5c3c" providerId="ADAL" clId="{825A9077-4286-4191-B74C-9435A0D34272}" dt="2023-02-07T09:23:06.848" v="77"/>
        <pc:sldMkLst>
          <pc:docMk/>
          <pc:sldMk cId="3307070778" sldId="264"/>
        </pc:sldMkLst>
      </pc:sldChg>
      <pc:sldChg chg="addSp delSp modSp add mod ord modAnim">
        <pc:chgData name="Hlavacs, G. (George)" userId="ca429751-565d-4740-b2f2-9d0b920e5c3c" providerId="ADAL" clId="{825A9077-4286-4191-B74C-9435A0D34272}" dt="2023-02-07T10:27:39.661" v="585"/>
        <pc:sldMkLst>
          <pc:docMk/>
          <pc:sldMk cId="1744309671" sldId="265"/>
        </pc:sldMkLst>
        <pc:spChg chg="mod">
          <ac:chgData name="Hlavacs, G. (George)" userId="ca429751-565d-4740-b2f2-9d0b920e5c3c" providerId="ADAL" clId="{825A9077-4286-4191-B74C-9435A0D34272}" dt="2023-02-07T10:27:26.042" v="583" actId="1076"/>
          <ac:spMkLst>
            <pc:docMk/>
            <pc:sldMk cId="1744309671" sldId="265"/>
            <ac:spMk id="5" creationId="{E32E296B-292A-A104-2ABA-1631CCA2E233}"/>
          </ac:spMkLst>
        </pc:spChg>
        <pc:spChg chg="del">
          <ac:chgData name="Hlavacs, G. (George)" userId="ca429751-565d-4740-b2f2-9d0b920e5c3c" providerId="ADAL" clId="{825A9077-4286-4191-B74C-9435A0D34272}" dt="2023-02-07T10:25:23.474" v="490" actId="478"/>
          <ac:spMkLst>
            <pc:docMk/>
            <pc:sldMk cId="1744309671" sldId="265"/>
            <ac:spMk id="7" creationId="{B5EBC9E8-E826-4D3A-9BC1-AE38819153C5}"/>
          </ac:spMkLst>
        </pc:spChg>
        <pc:spChg chg="mod">
          <ac:chgData name="Hlavacs, G. (George)" userId="ca429751-565d-4740-b2f2-9d0b920e5c3c" providerId="ADAL" clId="{825A9077-4286-4191-B74C-9435A0D34272}" dt="2023-02-07T10:27:18.614" v="582" actId="20577"/>
          <ac:spMkLst>
            <pc:docMk/>
            <pc:sldMk cId="1744309671" sldId="265"/>
            <ac:spMk id="14" creationId="{341A4B01-A648-451C-816F-8E4CD0251937}"/>
          </ac:spMkLst>
        </pc:spChg>
        <pc:picChg chg="add del mod ord">
          <ac:chgData name="Hlavacs, G. (George)" userId="ca429751-565d-4740-b2f2-9d0b920e5c3c" providerId="ADAL" clId="{825A9077-4286-4191-B74C-9435A0D34272}" dt="2023-02-07T10:26:18.415" v="497" actId="478"/>
          <ac:picMkLst>
            <pc:docMk/>
            <pc:sldMk cId="1744309671" sldId="265"/>
            <ac:picMk id="2" creationId="{9A282265-8973-7411-3E46-1D583DBD232B}"/>
          </ac:picMkLst>
        </pc:picChg>
        <pc:picChg chg="del">
          <ac:chgData name="Hlavacs, G. (George)" userId="ca429751-565d-4740-b2f2-9d0b920e5c3c" providerId="ADAL" clId="{825A9077-4286-4191-B74C-9435A0D34272}" dt="2023-02-07T10:25:51.357" v="494" actId="478"/>
          <ac:picMkLst>
            <pc:docMk/>
            <pc:sldMk cId="1744309671" sldId="265"/>
            <ac:picMk id="3" creationId="{F1E017C8-6EDC-D523-13C0-80C117C59386}"/>
          </ac:picMkLst>
        </pc:picChg>
        <pc:picChg chg="mod">
          <ac:chgData name="Hlavacs, G. (George)" userId="ca429751-565d-4740-b2f2-9d0b920e5c3c" providerId="ADAL" clId="{825A9077-4286-4191-B74C-9435A0D34272}" dt="2023-02-07T10:26:27.533" v="499" actId="1076"/>
          <ac:picMkLst>
            <pc:docMk/>
            <pc:sldMk cId="1744309671" sldId="265"/>
            <ac:picMk id="4" creationId="{CFBD5260-7558-081A-EB80-8AE339CB222E}"/>
          </ac:picMkLst>
        </pc:picChg>
      </pc:sldChg>
      <pc:sldChg chg="del">
        <pc:chgData name="Hlavacs, G. (George)" userId="ca429751-565d-4740-b2f2-9d0b920e5c3c" providerId="ADAL" clId="{825A9077-4286-4191-B74C-9435A0D34272}" dt="2023-02-07T09:52:22.891" v="94" actId="47"/>
        <pc:sldMkLst>
          <pc:docMk/>
          <pc:sldMk cId="4289308657" sldId="266"/>
        </pc:sldMkLst>
      </pc:sldChg>
      <pc:sldChg chg="del">
        <pc:chgData name="Hlavacs, G. (George)" userId="ca429751-565d-4740-b2f2-9d0b920e5c3c" providerId="ADAL" clId="{825A9077-4286-4191-B74C-9435A0D34272}" dt="2023-02-07T08:11:11.395" v="0" actId="47"/>
        <pc:sldMkLst>
          <pc:docMk/>
          <pc:sldMk cId="918827811" sldId="267"/>
        </pc:sldMkLst>
      </pc:sldChg>
      <pc:sldChg chg="ord">
        <pc:chgData name="Hlavacs, G. (George)" userId="ca429751-565d-4740-b2f2-9d0b920e5c3c" providerId="ADAL" clId="{825A9077-4286-4191-B74C-9435A0D34272}" dt="2023-02-07T10:28:10.676" v="587"/>
        <pc:sldMkLst>
          <pc:docMk/>
          <pc:sldMk cId="3657316882" sldId="268"/>
        </pc:sldMkLst>
      </pc:sldChg>
      <pc:sldChg chg="del">
        <pc:chgData name="Hlavacs, G. (George)" userId="ca429751-565d-4740-b2f2-9d0b920e5c3c" providerId="ADAL" clId="{825A9077-4286-4191-B74C-9435A0D34272}" dt="2023-02-07T09:52:22.891" v="94" actId="47"/>
        <pc:sldMkLst>
          <pc:docMk/>
          <pc:sldMk cId="1660672873" sldId="269"/>
        </pc:sldMkLst>
      </pc:sldChg>
      <pc:sldChg chg="del">
        <pc:chgData name="Hlavacs, G. (George)" userId="ca429751-565d-4740-b2f2-9d0b920e5c3c" providerId="ADAL" clId="{825A9077-4286-4191-B74C-9435A0D34272}" dt="2023-02-07T09:52:22.891" v="94" actId="47"/>
        <pc:sldMkLst>
          <pc:docMk/>
          <pc:sldMk cId="4015107420" sldId="270"/>
        </pc:sldMkLst>
      </pc:sldChg>
      <pc:sldChg chg="addSp delSp modSp add ord">
        <pc:chgData name="Hlavacs, G. (George)" userId="ca429751-565d-4740-b2f2-9d0b920e5c3c" providerId="ADAL" clId="{825A9077-4286-4191-B74C-9435A0D34272}" dt="2023-02-07T10:37:33.971" v="682" actId="1076"/>
        <pc:sldMkLst>
          <pc:docMk/>
          <pc:sldMk cId="898244320" sldId="271"/>
        </pc:sldMkLst>
        <pc:picChg chg="add mod">
          <ac:chgData name="Hlavacs, G. (George)" userId="ca429751-565d-4740-b2f2-9d0b920e5c3c" providerId="ADAL" clId="{825A9077-4286-4191-B74C-9435A0D34272}" dt="2023-02-07T10:37:33.971" v="682" actId="1076"/>
          <ac:picMkLst>
            <pc:docMk/>
            <pc:sldMk cId="898244320" sldId="271"/>
            <ac:picMk id="2" creationId="{8DCE90C7-B822-AAE2-3B22-BBAF4B666461}"/>
          </ac:picMkLst>
        </pc:picChg>
        <pc:picChg chg="add mod">
          <ac:chgData name="Hlavacs, G. (George)" userId="ca429751-565d-4740-b2f2-9d0b920e5c3c" providerId="ADAL" clId="{825A9077-4286-4191-B74C-9435A0D34272}" dt="2023-02-07T10:37:31.623" v="681" actId="14100"/>
          <ac:picMkLst>
            <pc:docMk/>
            <pc:sldMk cId="898244320" sldId="271"/>
            <ac:picMk id="3" creationId="{02F8BA00-6F3D-2553-CA85-7AC98E5F31A3}"/>
          </ac:picMkLst>
        </pc:picChg>
        <pc:picChg chg="del mod">
          <ac:chgData name="Hlavacs, G. (George)" userId="ca429751-565d-4740-b2f2-9d0b920e5c3c" providerId="ADAL" clId="{825A9077-4286-4191-B74C-9435A0D34272}" dt="2023-02-07T10:37:06.810" v="676" actId="478"/>
          <ac:picMkLst>
            <pc:docMk/>
            <pc:sldMk cId="898244320" sldId="271"/>
            <ac:picMk id="4" creationId="{14BDB4FF-95BB-C362-6580-D188BECF74AB}"/>
          </ac:picMkLst>
        </pc:picChg>
      </pc:sldChg>
      <pc:sldChg chg="addSp delSp modSp add ord">
        <pc:chgData name="Hlavacs, G. (George)" userId="ca429751-565d-4740-b2f2-9d0b920e5c3c" providerId="ADAL" clId="{825A9077-4286-4191-B74C-9435A0D34272}" dt="2023-02-07T10:37:42.755" v="685" actId="167"/>
        <pc:sldMkLst>
          <pc:docMk/>
          <pc:sldMk cId="3691475549" sldId="272"/>
        </pc:sldMkLst>
        <pc:picChg chg="del mod">
          <ac:chgData name="Hlavacs, G. (George)" userId="ca429751-565d-4740-b2f2-9d0b920e5c3c" providerId="ADAL" clId="{825A9077-4286-4191-B74C-9435A0D34272}" dt="2023-02-07T10:37:39.313" v="683" actId="478"/>
          <ac:picMkLst>
            <pc:docMk/>
            <pc:sldMk cId="3691475549" sldId="272"/>
            <ac:picMk id="2" creationId="{B6E61D45-D0BD-C7EA-292B-E80D424EB560}"/>
          </ac:picMkLst>
        </pc:picChg>
        <pc:picChg chg="add mod">
          <ac:chgData name="Hlavacs, G. (George)" userId="ca429751-565d-4740-b2f2-9d0b920e5c3c" providerId="ADAL" clId="{825A9077-4286-4191-B74C-9435A0D34272}" dt="2023-02-07T10:37:42.755" v="685" actId="167"/>
          <ac:picMkLst>
            <pc:docMk/>
            <pc:sldMk cId="3691475549" sldId="272"/>
            <ac:picMk id="4" creationId="{BF6D6A18-79A5-D38F-B67C-3F4ACD1FE2BA}"/>
          </ac:picMkLst>
        </pc:picChg>
        <pc:picChg chg="add mod">
          <ac:chgData name="Hlavacs, G. (George)" userId="ca429751-565d-4740-b2f2-9d0b920e5c3c" providerId="ADAL" clId="{825A9077-4286-4191-B74C-9435A0D34272}" dt="2023-02-07T10:37:42.755" v="685" actId="167"/>
          <ac:picMkLst>
            <pc:docMk/>
            <pc:sldMk cId="3691475549" sldId="272"/>
            <ac:picMk id="5" creationId="{8B672D25-AE2A-A7B8-7058-6FC020AC4B83}"/>
          </ac:picMkLst>
        </pc:picChg>
      </pc:sldChg>
      <pc:sldChg chg="modSp add">
        <pc:chgData name="Hlavacs, G. (George)" userId="ca429751-565d-4740-b2f2-9d0b920e5c3c" providerId="ADAL" clId="{825A9077-4286-4191-B74C-9435A0D34272}" dt="2023-02-07T10:38:07.489" v="686" actId="20577"/>
        <pc:sldMkLst>
          <pc:docMk/>
          <pc:sldMk cId="2447903548" sldId="273"/>
        </pc:sldMkLst>
        <pc:spChg chg="mod">
          <ac:chgData name="Hlavacs, G. (George)" userId="ca429751-565d-4740-b2f2-9d0b920e5c3c" providerId="ADAL" clId="{825A9077-4286-4191-B74C-9435A0D34272}" dt="2023-02-07T10:38:07.489" v="686" actId="20577"/>
          <ac:spMkLst>
            <pc:docMk/>
            <pc:sldMk cId="2447903548" sldId="273"/>
            <ac:spMk id="9" creationId="{0FD464DA-FD7B-4F52-A147-38DD02D941C7}"/>
          </ac:spMkLst>
        </pc:spChg>
      </pc:sldChg>
      <pc:sldChg chg="addSp delSp modSp add mod ord modAnim">
        <pc:chgData name="Hlavacs, G. (George)" userId="ca429751-565d-4740-b2f2-9d0b920e5c3c" providerId="ADAL" clId="{825A9077-4286-4191-B74C-9435A0D34272}" dt="2023-02-07T10:54:12.650" v="1012" actId="115"/>
        <pc:sldMkLst>
          <pc:docMk/>
          <pc:sldMk cId="358651685" sldId="276"/>
        </pc:sldMkLst>
        <pc:spChg chg="mod">
          <ac:chgData name="Hlavacs, G. (George)" userId="ca429751-565d-4740-b2f2-9d0b920e5c3c" providerId="ADAL" clId="{825A9077-4286-4191-B74C-9435A0D34272}" dt="2023-02-07T10:54:12.650" v="1012" actId="115"/>
          <ac:spMkLst>
            <pc:docMk/>
            <pc:sldMk cId="358651685" sldId="276"/>
            <ac:spMk id="2" creationId="{996D3EF6-FD2C-95E1-DE91-DD6B0236D99B}"/>
          </ac:spMkLst>
        </pc:spChg>
        <pc:spChg chg="mod">
          <ac:chgData name="Hlavacs, G. (George)" userId="ca429751-565d-4740-b2f2-9d0b920e5c3c" providerId="ADAL" clId="{825A9077-4286-4191-B74C-9435A0D34272}" dt="2023-02-07T10:53:50.513" v="993" actId="115"/>
          <ac:spMkLst>
            <pc:docMk/>
            <pc:sldMk cId="358651685" sldId="276"/>
            <ac:spMk id="3" creationId="{8D640DA0-0280-D1B7-D9F6-4CA4C626AFCB}"/>
          </ac:spMkLst>
        </pc:spChg>
        <pc:spChg chg="mod">
          <ac:chgData name="Hlavacs, G. (George)" userId="ca429751-565d-4740-b2f2-9d0b920e5c3c" providerId="ADAL" clId="{825A9077-4286-4191-B74C-9435A0D34272}" dt="2023-02-07T10:15:02.659" v="356" actId="14100"/>
          <ac:spMkLst>
            <pc:docMk/>
            <pc:sldMk cId="358651685" sldId="276"/>
            <ac:spMk id="4" creationId="{06C1AF71-89EC-A420-7F3F-757CE72EFEF7}"/>
          </ac:spMkLst>
        </pc:spChg>
        <pc:spChg chg="add mod">
          <ac:chgData name="Hlavacs, G. (George)" userId="ca429751-565d-4740-b2f2-9d0b920e5c3c" providerId="ADAL" clId="{825A9077-4286-4191-B74C-9435A0D34272}" dt="2023-02-07T10:17:20.197" v="420" actId="1076"/>
          <ac:spMkLst>
            <pc:docMk/>
            <pc:sldMk cId="358651685" sldId="276"/>
            <ac:spMk id="10" creationId="{625F5CC6-929A-60F8-96C8-095C5EF10D2A}"/>
          </ac:spMkLst>
        </pc:spChg>
        <pc:spChg chg="add mod">
          <ac:chgData name="Hlavacs, G. (George)" userId="ca429751-565d-4740-b2f2-9d0b920e5c3c" providerId="ADAL" clId="{825A9077-4286-4191-B74C-9435A0D34272}" dt="2023-02-07T10:17:49.349" v="426" actId="1076"/>
          <ac:spMkLst>
            <pc:docMk/>
            <pc:sldMk cId="358651685" sldId="276"/>
            <ac:spMk id="11" creationId="{E404EFAD-365F-57F1-1F60-A25846237D02}"/>
          </ac:spMkLst>
        </pc:spChg>
        <pc:picChg chg="add mod ord modCrop">
          <ac:chgData name="Hlavacs, G. (George)" userId="ca429751-565d-4740-b2f2-9d0b920e5c3c" providerId="ADAL" clId="{825A9077-4286-4191-B74C-9435A0D34272}" dt="2023-02-07T10:14:20.276" v="353" actId="732"/>
          <ac:picMkLst>
            <pc:docMk/>
            <pc:sldMk cId="358651685" sldId="276"/>
            <ac:picMk id="7" creationId="{4467030E-5EA4-166E-38D8-F1FA298D1FBA}"/>
          </ac:picMkLst>
        </pc:picChg>
        <pc:picChg chg="add mod ord modCrop">
          <ac:chgData name="Hlavacs, G. (George)" userId="ca429751-565d-4740-b2f2-9d0b920e5c3c" providerId="ADAL" clId="{825A9077-4286-4191-B74C-9435A0D34272}" dt="2023-02-07T10:14:02.224" v="351" actId="167"/>
          <ac:picMkLst>
            <pc:docMk/>
            <pc:sldMk cId="358651685" sldId="276"/>
            <ac:picMk id="9" creationId="{13807036-8C15-9607-3B83-468918D769E2}"/>
          </ac:picMkLst>
        </pc:picChg>
        <pc:picChg chg="add del">
          <ac:chgData name="Hlavacs, G. (George)" userId="ca429751-565d-4740-b2f2-9d0b920e5c3c" providerId="ADAL" clId="{825A9077-4286-4191-B74C-9435A0D34272}" dt="2023-02-07T10:16:42.620" v="412" actId="478"/>
          <ac:picMkLst>
            <pc:docMk/>
            <pc:sldMk cId="358651685" sldId="276"/>
            <ac:picMk id="3074" creationId="{E403D885-676D-3A01-74DC-FF716F505140}"/>
          </ac:picMkLst>
        </pc:picChg>
        <pc:picChg chg="add del">
          <ac:chgData name="Hlavacs, G. (George)" userId="ca429751-565d-4740-b2f2-9d0b920e5c3c" providerId="ADAL" clId="{825A9077-4286-4191-B74C-9435A0D34272}" dt="2023-02-07T10:16:49.817" v="414" actId="478"/>
          <ac:picMkLst>
            <pc:docMk/>
            <pc:sldMk cId="358651685" sldId="276"/>
            <ac:picMk id="3076" creationId="{B002EF7F-0140-33C4-473B-00B0DFF7A902}"/>
          </ac:picMkLst>
        </pc:picChg>
      </pc:sldChg>
      <pc:sldChg chg="add del">
        <pc:chgData name="Hlavacs, G. (George)" userId="ca429751-565d-4740-b2f2-9d0b920e5c3c" providerId="ADAL" clId="{825A9077-4286-4191-B74C-9435A0D34272}" dt="2023-02-07T10:52:13.551" v="944" actId="47"/>
        <pc:sldMkLst>
          <pc:docMk/>
          <pc:sldMk cId="4085682882" sldId="277"/>
        </pc:sldMkLst>
      </pc:sldChg>
      <pc:sldChg chg="del">
        <pc:chgData name="Hlavacs, G. (George)" userId="ca429751-565d-4740-b2f2-9d0b920e5c3c" providerId="ADAL" clId="{825A9077-4286-4191-B74C-9435A0D34272}" dt="2023-02-07T09:23:02.406" v="76" actId="47"/>
        <pc:sldMkLst>
          <pc:docMk/>
          <pc:sldMk cId="1687874737" sldId="280"/>
        </pc:sldMkLst>
      </pc:sldChg>
      <pc:sldChg chg="del">
        <pc:chgData name="Hlavacs, G. (George)" userId="ca429751-565d-4740-b2f2-9d0b920e5c3c" providerId="ADAL" clId="{825A9077-4286-4191-B74C-9435A0D34272}" dt="2023-02-07T09:23:02.406" v="76" actId="47"/>
        <pc:sldMkLst>
          <pc:docMk/>
          <pc:sldMk cId="3672784806" sldId="283"/>
        </pc:sldMkLst>
      </pc:sldChg>
      <pc:sldChg chg="modSp add mod">
        <pc:chgData name="Hlavacs, G. (George)" userId="ca429751-565d-4740-b2f2-9d0b920e5c3c" providerId="ADAL" clId="{825A9077-4286-4191-B74C-9435A0D34272}" dt="2023-02-07T09:25:14.558" v="78" actId="20577"/>
        <pc:sldMkLst>
          <pc:docMk/>
          <pc:sldMk cId="1538804186" sldId="284"/>
        </pc:sldMkLst>
        <pc:spChg chg="mod">
          <ac:chgData name="Hlavacs, G. (George)" userId="ca429751-565d-4740-b2f2-9d0b920e5c3c" providerId="ADAL" clId="{825A9077-4286-4191-B74C-9435A0D34272}" dt="2023-02-07T09:25:14.558" v="78" actId="20577"/>
          <ac:spMkLst>
            <pc:docMk/>
            <pc:sldMk cId="1538804186" sldId="284"/>
            <ac:spMk id="9" creationId="{0FD464DA-FD7B-4F52-A147-38DD02D941C7}"/>
          </ac:spMkLst>
        </pc:spChg>
      </pc:sldChg>
      <pc:sldChg chg="addSp delSp modSp">
        <pc:chgData name="Hlavacs, G. (George)" userId="ca429751-565d-4740-b2f2-9d0b920e5c3c" providerId="ADAL" clId="{825A9077-4286-4191-B74C-9435A0D34272}" dt="2023-02-07T10:22:21.510" v="451"/>
        <pc:sldMkLst>
          <pc:docMk/>
          <pc:sldMk cId="1854311547" sldId="302"/>
        </pc:sldMkLst>
        <pc:picChg chg="add del mod">
          <ac:chgData name="Hlavacs, G. (George)" userId="ca429751-565d-4740-b2f2-9d0b920e5c3c" providerId="ADAL" clId="{825A9077-4286-4191-B74C-9435A0D34272}" dt="2023-02-07T10:22:21.510" v="451"/>
          <ac:picMkLst>
            <pc:docMk/>
            <pc:sldMk cId="1854311547" sldId="302"/>
            <ac:picMk id="2" creationId="{BAC27D40-1F85-E91D-8BCA-0096577A1767}"/>
          </ac:picMkLst>
        </pc:picChg>
      </pc:sldChg>
      <pc:sldChg chg="addSp modSp mod">
        <pc:chgData name="Hlavacs, G. (George)" userId="ca429751-565d-4740-b2f2-9d0b920e5c3c" providerId="ADAL" clId="{825A9077-4286-4191-B74C-9435A0D34272}" dt="2023-02-07T10:41:50.588" v="747" actId="14100"/>
        <pc:sldMkLst>
          <pc:docMk/>
          <pc:sldMk cId="2153331097" sldId="304"/>
        </pc:sldMkLst>
        <pc:picChg chg="mod">
          <ac:chgData name="Hlavacs, G. (George)" userId="ca429751-565d-4740-b2f2-9d0b920e5c3c" providerId="ADAL" clId="{825A9077-4286-4191-B74C-9435A0D34272}" dt="2023-02-07T10:41:50.588" v="747" actId="14100"/>
          <ac:picMkLst>
            <pc:docMk/>
            <pc:sldMk cId="2153331097" sldId="304"/>
            <ac:picMk id="3" creationId="{C564E2DC-58A3-2099-A6EC-A398D3017B81}"/>
          </ac:picMkLst>
        </pc:picChg>
        <pc:picChg chg="add mod ord">
          <ac:chgData name="Hlavacs, G. (George)" userId="ca429751-565d-4740-b2f2-9d0b920e5c3c" providerId="ADAL" clId="{825A9077-4286-4191-B74C-9435A0D34272}" dt="2023-02-07T10:01:34.341" v="143" actId="14100"/>
          <ac:picMkLst>
            <pc:docMk/>
            <pc:sldMk cId="2153331097" sldId="304"/>
            <ac:picMk id="6" creationId="{12332EC0-8972-594A-176F-EC710B270B23}"/>
          </ac:picMkLst>
        </pc:picChg>
      </pc:sldChg>
      <pc:sldChg chg="del">
        <pc:chgData name="Hlavacs, G. (George)" userId="ca429751-565d-4740-b2f2-9d0b920e5c3c" providerId="ADAL" clId="{825A9077-4286-4191-B74C-9435A0D34272}" dt="2023-02-07T09:52:22.891" v="94" actId="47"/>
        <pc:sldMkLst>
          <pc:docMk/>
          <pc:sldMk cId="2349362448" sldId="305"/>
        </pc:sldMkLst>
      </pc:sldChg>
      <pc:sldChg chg="del">
        <pc:chgData name="Hlavacs, G. (George)" userId="ca429751-565d-4740-b2f2-9d0b920e5c3c" providerId="ADAL" clId="{825A9077-4286-4191-B74C-9435A0D34272}" dt="2023-02-07T09:52:22.891" v="94" actId="47"/>
        <pc:sldMkLst>
          <pc:docMk/>
          <pc:sldMk cId="2071426232" sldId="306"/>
        </pc:sldMkLst>
      </pc:sldChg>
      <pc:sldChg chg="del">
        <pc:chgData name="Hlavacs, G. (George)" userId="ca429751-565d-4740-b2f2-9d0b920e5c3c" providerId="ADAL" clId="{825A9077-4286-4191-B74C-9435A0D34272}" dt="2023-02-07T09:52:22.891" v="94" actId="47"/>
        <pc:sldMkLst>
          <pc:docMk/>
          <pc:sldMk cId="1231756182" sldId="307"/>
        </pc:sldMkLst>
      </pc:sldChg>
      <pc:sldChg chg="del">
        <pc:chgData name="Hlavacs, G. (George)" userId="ca429751-565d-4740-b2f2-9d0b920e5c3c" providerId="ADAL" clId="{825A9077-4286-4191-B74C-9435A0D34272}" dt="2023-02-07T08:11:11.395" v="0" actId="47"/>
        <pc:sldMkLst>
          <pc:docMk/>
          <pc:sldMk cId="345999850" sldId="308"/>
        </pc:sldMkLst>
      </pc:sldChg>
      <pc:sldChg chg="del">
        <pc:chgData name="Hlavacs, G. (George)" userId="ca429751-565d-4740-b2f2-9d0b920e5c3c" providerId="ADAL" clId="{825A9077-4286-4191-B74C-9435A0D34272}" dt="2023-02-07T08:11:11.395" v="0" actId="47"/>
        <pc:sldMkLst>
          <pc:docMk/>
          <pc:sldMk cId="531194295" sldId="309"/>
        </pc:sldMkLst>
      </pc:sldChg>
      <pc:sldChg chg="del">
        <pc:chgData name="Hlavacs, G. (George)" userId="ca429751-565d-4740-b2f2-9d0b920e5c3c" providerId="ADAL" clId="{825A9077-4286-4191-B74C-9435A0D34272}" dt="2023-02-07T08:11:11.395" v="0" actId="47"/>
        <pc:sldMkLst>
          <pc:docMk/>
          <pc:sldMk cId="4248636704" sldId="313"/>
        </pc:sldMkLst>
      </pc:sldChg>
      <pc:sldChg chg="del">
        <pc:chgData name="Hlavacs, G. (George)" userId="ca429751-565d-4740-b2f2-9d0b920e5c3c" providerId="ADAL" clId="{825A9077-4286-4191-B74C-9435A0D34272}" dt="2023-02-07T08:11:11.395" v="0" actId="47"/>
        <pc:sldMkLst>
          <pc:docMk/>
          <pc:sldMk cId="2342227001" sldId="314"/>
        </pc:sldMkLst>
      </pc:sldChg>
      <pc:sldChg chg="del">
        <pc:chgData name="Hlavacs, G. (George)" userId="ca429751-565d-4740-b2f2-9d0b920e5c3c" providerId="ADAL" clId="{825A9077-4286-4191-B74C-9435A0D34272}" dt="2023-02-07T08:11:11.395" v="0" actId="47"/>
        <pc:sldMkLst>
          <pc:docMk/>
          <pc:sldMk cId="599868673" sldId="315"/>
        </pc:sldMkLst>
      </pc:sldChg>
      <pc:sldChg chg="del">
        <pc:chgData name="Hlavacs, G. (George)" userId="ca429751-565d-4740-b2f2-9d0b920e5c3c" providerId="ADAL" clId="{825A9077-4286-4191-B74C-9435A0D34272}" dt="2023-02-07T08:11:11.395" v="0" actId="47"/>
        <pc:sldMkLst>
          <pc:docMk/>
          <pc:sldMk cId="4067893596" sldId="316"/>
        </pc:sldMkLst>
      </pc:sldChg>
      <pc:sldChg chg="del">
        <pc:chgData name="Hlavacs, G. (George)" userId="ca429751-565d-4740-b2f2-9d0b920e5c3c" providerId="ADAL" clId="{825A9077-4286-4191-B74C-9435A0D34272}" dt="2023-02-07T08:11:11.395" v="0" actId="47"/>
        <pc:sldMkLst>
          <pc:docMk/>
          <pc:sldMk cId="1138282179" sldId="317"/>
        </pc:sldMkLst>
      </pc:sldChg>
      <pc:sldChg chg="del">
        <pc:chgData name="Hlavacs, G. (George)" userId="ca429751-565d-4740-b2f2-9d0b920e5c3c" providerId="ADAL" clId="{825A9077-4286-4191-B74C-9435A0D34272}" dt="2023-02-07T09:52:59.103" v="95" actId="47"/>
        <pc:sldMkLst>
          <pc:docMk/>
          <pc:sldMk cId="3713008909" sldId="319"/>
        </pc:sldMkLst>
      </pc:sldChg>
      <pc:sldChg chg="del">
        <pc:chgData name="Hlavacs, G. (George)" userId="ca429751-565d-4740-b2f2-9d0b920e5c3c" providerId="ADAL" clId="{825A9077-4286-4191-B74C-9435A0D34272}" dt="2023-02-07T09:52:22.891" v="94" actId="47"/>
        <pc:sldMkLst>
          <pc:docMk/>
          <pc:sldMk cId="23723027" sldId="320"/>
        </pc:sldMkLst>
      </pc:sldChg>
      <pc:sldChg chg="del">
        <pc:chgData name="Hlavacs, G. (George)" userId="ca429751-565d-4740-b2f2-9d0b920e5c3c" providerId="ADAL" clId="{825A9077-4286-4191-B74C-9435A0D34272}" dt="2023-02-07T09:52:22.891" v="94" actId="47"/>
        <pc:sldMkLst>
          <pc:docMk/>
          <pc:sldMk cId="2339388420" sldId="321"/>
        </pc:sldMkLst>
      </pc:sldChg>
      <pc:sldChg chg="del">
        <pc:chgData name="Hlavacs, G. (George)" userId="ca429751-565d-4740-b2f2-9d0b920e5c3c" providerId="ADAL" clId="{825A9077-4286-4191-B74C-9435A0D34272}" dt="2023-02-07T09:52:22.891" v="94" actId="47"/>
        <pc:sldMkLst>
          <pc:docMk/>
          <pc:sldMk cId="1053135909" sldId="322"/>
        </pc:sldMkLst>
      </pc:sldChg>
      <pc:sldChg chg="del">
        <pc:chgData name="Hlavacs, G. (George)" userId="ca429751-565d-4740-b2f2-9d0b920e5c3c" providerId="ADAL" clId="{825A9077-4286-4191-B74C-9435A0D34272}" dt="2023-02-07T09:52:59.103" v="95" actId="47"/>
        <pc:sldMkLst>
          <pc:docMk/>
          <pc:sldMk cId="149245556" sldId="323"/>
        </pc:sldMkLst>
      </pc:sldChg>
      <pc:sldChg chg="del">
        <pc:chgData name="Hlavacs, G. (George)" userId="ca429751-565d-4740-b2f2-9d0b920e5c3c" providerId="ADAL" clId="{825A9077-4286-4191-B74C-9435A0D34272}" dt="2023-02-07T09:53:12.902" v="97" actId="47"/>
        <pc:sldMkLst>
          <pc:docMk/>
          <pc:sldMk cId="563466771" sldId="324"/>
        </pc:sldMkLst>
      </pc:sldChg>
      <pc:sldChg chg="del">
        <pc:chgData name="Hlavacs, G. (George)" userId="ca429751-565d-4740-b2f2-9d0b920e5c3c" providerId="ADAL" clId="{825A9077-4286-4191-B74C-9435A0D34272}" dt="2023-02-07T08:11:11.395" v="0" actId="47"/>
        <pc:sldMkLst>
          <pc:docMk/>
          <pc:sldMk cId="1311070914" sldId="325"/>
        </pc:sldMkLst>
      </pc:sldChg>
      <pc:sldChg chg="del">
        <pc:chgData name="Hlavacs, G. (George)" userId="ca429751-565d-4740-b2f2-9d0b920e5c3c" providerId="ADAL" clId="{825A9077-4286-4191-B74C-9435A0D34272}" dt="2023-02-07T09:52:22.891" v="94" actId="47"/>
        <pc:sldMkLst>
          <pc:docMk/>
          <pc:sldMk cId="2915213620" sldId="326"/>
        </pc:sldMkLst>
      </pc:sldChg>
      <pc:sldChg chg="del">
        <pc:chgData name="Hlavacs, G. (George)" userId="ca429751-565d-4740-b2f2-9d0b920e5c3c" providerId="ADAL" clId="{825A9077-4286-4191-B74C-9435A0D34272}" dt="2023-02-07T09:53:03.280" v="96" actId="47"/>
        <pc:sldMkLst>
          <pc:docMk/>
          <pc:sldMk cId="1544206539" sldId="327"/>
        </pc:sldMkLst>
      </pc:sldChg>
      <pc:sldChg chg="del">
        <pc:chgData name="Hlavacs, G. (George)" userId="ca429751-565d-4740-b2f2-9d0b920e5c3c" providerId="ADAL" clId="{825A9077-4286-4191-B74C-9435A0D34272}" dt="2023-02-07T09:52:22.891" v="94" actId="47"/>
        <pc:sldMkLst>
          <pc:docMk/>
          <pc:sldMk cId="1600361503" sldId="330"/>
        </pc:sldMkLst>
      </pc:sldChg>
      <pc:sldChg chg="modSp mod">
        <pc:chgData name="Hlavacs, G. (George)" userId="ca429751-565d-4740-b2f2-9d0b920e5c3c" providerId="ADAL" clId="{825A9077-4286-4191-B74C-9435A0D34272}" dt="2023-02-07T08:13:40.754" v="75" actId="20577"/>
        <pc:sldMkLst>
          <pc:docMk/>
          <pc:sldMk cId="1910234997" sldId="331"/>
        </pc:sldMkLst>
        <pc:spChg chg="mod">
          <ac:chgData name="Hlavacs, G. (George)" userId="ca429751-565d-4740-b2f2-9d0b920e5c3c" providerId="ADAL" clId="{825A9077-4286-4191-B74C-9435A0D34272}" dt="2023-02-07T08:13:40.754" v="75" actId="20577"/>
          <ac:spMkLst>
            <pc:docMk/>
            <pc:sldMk cId="1910234997" sldId="331"/>
            <ac:spMk id="10" creationId="{514716F2-3A6D-0FA2-FA32-DF7C7819D3D3}"/>
          </ac:spMkLst>
        </pc:spChg>
      </pc:sldChg>
      <pc:sldChg chg="ord modAnim">
        <pc:chgData name="Hlavacs, G. (George)" userId="ca429751-565d-4740-b2f2-9d0b920e5c3c" providerId="ADAL" clId="{825A9077-4286-4191-B74C-9435A0D34272}" dt="2023-02-07T10:21:55.313" v="449"/>
        <pc:sldMkLst>
          <pc:docMk/>
          <pc:sldMk cId="2480699362" sldId="332"/>
        </pc:sldMkLst>
      </pc:sldChg>
      <pc:sldChg chg="del">
        <pc:chgData name="Hlavacs, G. (George)" userId="ca429751-565d-4740-b2f2-9d0b920e5c3c" providerId="ADAL" clId="{825A9077-4286-4191-B74C-9435A0D34272}" dt="2023-02-07T09:23:02.406" v="76" actId="47"/>
        <pc:sldMkLst>
          <pc:docMk/>
          <pc:sldMk cId="957931493" sldId="333"/>
        </pc:sldMkLst>
      </pc:sldChg>
      <pc:sldChg chg="del">
        <pc:chgData name="Hlavacs, G. (George)" userId="ca429751-565d-4740-b2f2-9d0b920e5c3c" providerId="ADAL" clId="{825A9077-4286-4191-B74C-9435A0D34272}" dt="2023-02-07T09:23:02.406" v="76" actId="47"/>
        <pc:sldMkLst>
          <pc:docMk/>
          <pc:sldMk cId="3566183931" sldId="334"/>
        </pc:sldMkLst>
      </pc:sldChg>
      <pc:sldChg chg="del">
        <pc:chgData name="Hlavacs, G. (George)" userId="ca429751-565d-4740-b2f2-9d0b920e5c3c" providerId="ADAL" clId="{825A9077-4286-4191-B74C-9435A0D34272}" dt="2023-02-07T09:23:02.406" v="76" actId="47"/>
        <pc:sldMkLst>
          <pc:docMk/>
          <pc:sldMk cId="3193783114" sldId="335"/>
        </pc:sldMkLst>
      </pc:sldChg>
      <pc:sldChg chg="del">
        <pc:chgData name="Hlavacs, G. (George)" userId="ca429751-565d-4740-b2f2-9d0b920e5c3c" providerId="ADAL" clId="{825A9077-4286-4191-B74C-9435A0D34272}" dt="2023-02-07T09:23:02.406" v="76" actId="47"/>
        <pc:sldMkLst>
          <pc:docMk/>
          <pc:sldMk cId="648399560" sldId="336"/>
        </pc:sldMkLst>
      </pc:sldChg>
      <pc:sldChg chg="del">
        <pc:chgData name="Hlavacs, G. (George)" userId="ca429751-565d-4740-b2f2-9d0b920e5c3c" providerId="ADAL" clId="{825A9077-4286-4191-B74C-9435A0D34272}" dt="2023-02-07T09:23:02.406" v="76" actId="47"/>
        <pc:sldMkLst>
          <pc:docMk/>
          <pc:sldMk cId="3293253615" sldId="337"/>
        </pc:sldMkLst>
      </pc:sldChg>
      <pc:sldChg chg="del">
        <pc:chgData name="Hlavacs, G. (George)" userId="ca429751-565d-4740-b2f2-9d0b920e5c3c" providerId="ADAL" clId="{825A9077-4286-4191-B74C-9435A0D34272}" dt="2023-02-07T10:04:25.601" v="159" actId="47"/>
        <pc:sldMkLst>
          <pc:docMk/>
          <pc:sldMk cId="734336093" sldId="338"/>
        </pc:sldMkLst>
      </pc:sldChg>
      <pc:sldChg chg="del">
        <pc:chgData name="Hlavacs, G. (George)" userId="ca429751-565d-4740-b2f2-9d0b920e5c3c" providerId="ADAL" clId="{825A9077-4286-4191-B74C-9435A0D34272}" dt="2023-02-07T09:23:02.406" v="76" actId="47"/>
        <pc:sldMkLst>
          <pc:docMk/>
          <pc:sldMk cId="1915332209" sldId="339"/>
        </pc:sldMkLst>
      </pc:sldChg>
      <pc:sldChg chg="del">
        <pc:chgData name="Hlavacs, G. (George)" userId="ca429751-565d-4740-b2f2-9d0b920e5c3c" providerId="ADAL" clId="{825A9077-4286-4191-B74C-9435A0D34272}" dt="2023-02-07T10:04:25.601" v="159" actId="47"/>
        <pc:sldMkLst>
          <pc:docMk/>
          <pc:sldMk cId="1252740103" sldId="341"/>
        </pc:sldMkLst>
      </pc:sldChg>
      <pc:sldChg chg="delSp modSp mod ord">
        <pc:chgData name="Hlavacs, G. (George)" userId="ca429751-565d-4740-b2f2-9d0b920e5c3c" providerId="ADAL" clId="{825A9077-4286-4191-B74C-9435A0D34272}" dt="2023-02-07T10:53:03.631" v="992" actId="14100"/>
        <pc:sldMkLst>
          <pc:docMk/>
          <pc:sldMk cId="698867780" sldId="342"/>
        </pc:sldMkLst>
        <pc:spChg chg="del">
          <ac:chgData name="Hlavacs, G. (George)" userId="ca429751-565d-4740-b2f2-9d0b920e5c3c" providerId="ADAL" clId="{825A9077-4286-4191-B74C-9435A0D34272}" dt="2023-02-07T10:52:58.693" v="991" actId="478"/>
          <ac:spMkLst>
            <pc:docMk/>
            <pc:sldMk cId="698867780" sldId="342"/>
            <ac:spMk id="3" creationId="{FD72D798-89B6-119A-46F4-3E473CFD210D}"/>
          </ac:spMkLst>
        </pc:spChg>
        <pc:spChg chg="mod">
          <ac:chgData name="Hlavacs, G. (George)" userId="ca429751-565d-4740-b2f2-9d0b920e5c3c" providerId="ADAL" clId="{825A9077-4286-4191-B74C-9435A0D34272}" dt="2023-02-07T10:53:03.631" v="992" actId="14100"/>
          <ac:spMkLst>
            <pc:docMk/>
            <pc:sldMk cId="698867780" sldId="342"/>
            <ac:spMk id="5" creationId="{0BCBD2A7-48A7-0FC7-E16D-142A455D49D4}"/>
          </ac:spMkLst>
        </pc:spChg>
      </pc:sldChg>
      <pc:sldChg chg="del">
        <pc:chgData name="Hlavacs, G. (George)" userId="ca429751-565d-4740-b2f2-9d0b920e5c3c" providerId="ADAL" clId="{825A9077-4286-4191-B74C-9435A0D34272}" dt="2023-02-07T09:23:02.406" v="76" actId="47"/>
        <pc:sldMkLst>
          <pc:docMk/>
          <pc:sldMk cId="1173368511" sldId="343"/>
        </pc:sldMkLst>
      </pc:sldChg>
      <pc:sldChg chg="addSp delSp modSp add mod">
        <pc:chgData name="Hlavacs, G. (George)" userId="ca429751-565d-4740-b2f2-9d0b920e5c3c" providerId="ADAL" clId="{825A9077-4286-4191-B74C-9435A0D34272}" dt="2023-02-07T09:32:36.359" v="93" actId="167"/>
        <pc:sldMkLst>
          <pc:docMk/>
          <pc:sldMk cId="2616856258" sldId="343"/>
        </pc:sldMkLst>
        <pc:spChg chg="mod">
          <ac:chgData name="Hlavacs, G. (George)" userId="ca429751-565d-4740-b2f2-9d0b920e5c3c" providerId="ADAL" clId="{825A9077-4286-4191-B74C-9435A0D34272}" dt="2023-02-07T09:26:28.688" v="90" actId="14100"/>
          <ac:spMkLst>
            <pc:docMk/>
            <pc:sldMk cId="2616856258" sldId="343"/>
            <ac:spMk id="5" creationId="{0BCBD2A7-48A7-0FC7-E16D-142A455D49D4}"/>
          </ac:spMkLst>
        </pc:spChg>
        <pc:picChg chg="del">
          <ac:chgData name="Hlavacs, G. (George)" userId="ca429751-565d-4740-b2f2-9d0b920e5c3c" providerId="ADAL" clId="{825A9077-4286-4191-B74C-9435A0D34272}" dt="2023-02-07T09:26:29.878" v="91" actId="478"/>
          <ac:picMkLst>
            <pc:docMk/>
            <pc:sldMk cId="2616856258" sldId="343"/>
            <ac:picMk id="3" creationId="{D0E9CCAB-E8EC-ED63-B9D3-2B4B54F48439}"/>
          </ac:picMkLst>
        </pc:picChg>
        <pc:picChg chg="add mod">
          <ac:chgData name="Hlavacs, G. (George)" userId="ca429751-565d-4740-b2f2-9d0b920e5c3c" providerId="ADAL" clId="{825A9077-4286-4191-B74C-9435A0D34272}" dt="2023-02-07T09:32:36.359" v="93" actId="167"/>
          <ac:picMkLst>
            <pc:docMk/>
            <pc:sldMk cId="2616856258" sldId="343"/>
            <ac:picMk id="1026" creationId="{21180D09-1ECE-5A94-1F3A-2A426BBB06B3}"/>
          </ac:picMkLst>
        </pc:picChg>
      </pc:sldChg>
      <pc:sldChg chg="addSp delSp modSp add mod ord">
        <pc:chgData name="Hlavacs, G. (George)" userId="ca429751-565d-4740-b2f2-9d0b920e5c3c" providerId="ADAL" clId="{825A9077-4286-4191-B74C-9435A0D34272}" dt="2023-02-07T10:41:27.014" v="745" actId="1076"/>
        <pc:sldMkLst>
          <pc:docMk/>
          <pc:sldMk cId="3015118234" sldId="344"/>
        </pc:sldMkLst>
        <pc:spChg chg="mod">
          <ac:chgData name="Hlavacs, G. (George)" userId="ca429751-565d-4740-b2f2-9d0b920e5c3c" providerId="ADAL" clId="{825A9077-4286-4191-B74C-9435A0D34272}" dt="2023-02-07T10:38:26.384" v="691" actId="20577"/>
          <ac:spMkLst>
            <pc:docMk/>
            <pc:sldMk cId="3015118234" sldId="344"/>
            <ac:spMk id="5" creationId="{FB51DB54-7678-CD03-074D-480DEB8FD92A}"/>
          </ac:spMkLst>
        </pc:spChg>
        <pc:picChg chg="del">
          <ac:chgData name="Hlavacs, G. (George)" userId="ca429751-565d-4740-b2f2-9d0b920e5c3c" providerId="ADAL" clId="{825A9077-4286-4191-B74C-9435A0D34272}" dt="2023-02-07T09:53:52.782" v="116" actId="478"/>
          <ac:picMkLst>
            <pc:docMk/>
            <pc:sldMk cId="3015118234" sldId="344"/>
            <ac:picMk id="3" creationId="{C564E2DC-58A3-2099-A6EC-A398D3017B81}"/>
          </ac:picMkLst>
        </pc:picChg>
        <pc:picChg chg="add del mod">
          <ac:chgData name="Hlavacs, G. (George)" userId="ca429751-565d-4740-b2f2-9d0b920e5c3c" providerId="ADAL" clId="{825A9077-4286-4191-B74C-9435A0D34272}" dt="2023-02-07T10:41:00.691" v="736" actId="478"/>
          <ac:picMkLst>
            <pc:docMk/>
            <pc:sldMk cId="3015118234" sldId="344"/>
            <ac:picMk id="6" creationId="{7E72598F-A862-FD72-BC21-7CF024A4AEBC}"/>
          </ac:picMkLst>
        </pc:picChg>
        <pc:picChg chg="add mod">
          <ac:chgData name="Hlavacs, G. (George)" userId="ca429751-565d-4740-b2f2-9d0b920e5c3c" providerId="ADAL" clId="{825A9077-4286-4191-B74C-9435A0D34272}" dt="2023-02-07T10:41:27.014" v="745" actId="1076"/>
          <ac:picMkLst>
            <pc:docMk/>
            <pc:sldMk cId="3015118234" sldId="344"/>
            <ac:picMk id="8" creationId="{4EC79284-1BB4-DD10-6ACD-B4D830FE077A}"/>
          </ac:picMkLst>
        </pc:picChg>
        <pc:picChg chg="add del mod ord">
          <ac:chgData name="Hlavacs, G. (George)" userId="ca429751-565d-4740-b2f2-9d0b920e5c3c" providerId="ADAL" clId="{825A9077-4286-4191-B74C-9435A0D34272}" dt="2023-02-07T10:41:00.691" v="736" actId="478"/>
          <ac:picMkLst>
            <pc:docMk/>
            <pc:sldMk cId="3015118234" sldId="344"/>
            <ac:picMk id="10" creationId="{1EF77AE5-7408-C4C4-DE1E-EB4CAAD09683}"/>
          </ac:picMkLst>
        </pc:picChg>
        <pc:picChg chg="add del mod">
          <ac:chgData name="Hlavacs, G. (George)" userId="ca429751-565d-4740-b2f2-9d0b920e5c3c" providerId="ADAL" clId="{825A9077-4286-4191-B74C-9435A0D34272}" dt="2023-02-07T09:57:16.739" v="123" actId="478"/>
          <ac:picMkLst>
            <pc:docMk/>
            <pc:sldMk cId="3015118234" sldId="344"/>
            <ac:picMk id="2050" creationId="{C1934612-F594-2E9C-FC28-4C3A21C0B511}"/>
          </ac:picMkLst>
        </pc:picChg>
      </pc:sldChg>
      <pc:sldChg chg="del">
        <pc:chgData name="Hlavacs, G. (George)" userId="ca429751-565d-4740-b2f2-9d0b920e5c3c" providerId="ADAL" clId="{825A9077-4286-4191-B74C-9435A0D34272}" dt="2023-02-07T09:23:02.406" v="76" actId="47"/>
        <pc:sldMkLst>
          <pc:docMk/>
          <pc:sldMk cId="3168184908" sldId="344"/>
        </pc:sldMkLst>
      </pc:sldChg>
      <pc:sldChg chg="addSp delSp modSp add mod">
        <pc:chgData name="Hlavacs, G. (George)" userId="ca429751-565d-4740-b2f2-9d0b920e5c3c" providerId="ADAL" clId="{825A9077-4286-4191-B74C-9435A0D34272}" dt="2023-02-07T10:24:50.715" v="487" actId="1076"/>
        <pc:sldMkLst>
          <pc:docMk/>
          <pc:sldMk cId="1538314434" sldId="345"/>
        </pc:sldMkLst>
        <pc:spChg chg="mod">
          <ac:chgData name="Hlavacs, G. (George)" userId="ca429751-565d-4740-b2f2-9d0b920e5c3c" providerId="ADAL" clId="{825A9077-4286-4191-B74C-9435A0D34272}" dt="2023-02-07T10:22:51.956" v="461" actId="20577"/>
          <ac:spMkLst>
            <pc:docMk/>
            <pc:sldMk cId="1538314434" sldId="345"/>
            <ac:spMk id="4" creationId="{7449BA55-0F3A-91F9-F8AB-B3208B507652}"/>
          </ac:spMkLst>
        </pc:spChg>
        <pc:spChg chg="mod">
          <ac:chgData name="Hlavacs, G. (George)" userId="ca429751-565d-4740-b2f2-9d0b920e5c3c" providerId="ADAL" clId="{825A9077-4286-4191-B74C-9435A0D34272}" dt="2023-02-07T10:23:07.511" v="473" actId="6549"/>
          <ac:spMkLst>
            <pc:docMk/>
            <pc:sldMk cId="1538314434" sldId="345"/>
            <ac:spMk id="5" creationId="{CB4C4D00-7ED2-EF11-E2A9-ECC5F6B41B65}"/>
          </ac:spMkLst>
        </pc:spChg>
        <pc:picChg chg="del">
          <ac:chgData name="Hlavacs, G. (George)" userId="ca429751-565d-4740-b2f2-9d0b920e5c3c" providerId="ADAL" clId="{825A9077-4286-4191-B74C-9435A0D34272}" dt="2023-02-07T10:23:12.954" v="474" actId="478"/>
          <ac:picMkLst>
            <pc:docMk/>
            <pc:sldMk cId="1538314434" sldId="345"/>
            <ac:picMk id="2" creationId="{65A0BF0D-25FA-7B79-F8B2-C3C19E2E39F0}"/>
          </ac:picMkLst>
        </pc:picChg>
        <pc:picChg chg="add del">
          <ac:chgData name="Hlavacs, G. (George)" userId="ca429751-565d-4740-b2f2-9d0b920e5c3c" providerId="ADAL" clId="{825A9077-4286-4191-B74C-9435A0D34272}" dt="2023-02-07T10:23:49.968" v="477" actId="478"/>
          <ac:picMkLst>
            <pc:docMk/>
            <pc:sldMk cId="1538314434" sldId="345"/>
            <ac:picMk id="3" creationId="{98F454E3-DC15-84BE-0426-6F608346494C}"/>
          </ac:picMkLst>
        </pc:picChg>
        <pc:picChg chg="add del">
          <ac:chgData name="Hlavacs, G. (George)" userId="ca429751-565d-4740-b2f2-9d0b920e5c3c" providerId="ADAL" clId="{825A9077-4286-4191-B74C-9435A0D34272}" dt="2023-02-07T10:23:50.384" v="478"/>
          <ac:picMkLst>
            <pc:docMk/>
            <pc:sldMk cId="1538314434" sldId="345"/>
            <ac:picMk id="4098" creationId="{B9125E5E-ECE6-F786-B295-92D7658D1981}"/>
          </ac:picMkLst>
        </pc:picChg>
        <pc:picChg chg="add mod">
          <ac:chgData name="Hlavacs, G. (George)" userId="ca429751-565d-4740-b2f2-9d0b920e5c3c" providerId="ADAL" clId="{825A9077-4286-4191-B74C-9435A0D34272}" dt="2023-02-07T10:24:50.715" v="487" actId="1076"/>
          <ac:picMkLst>
            <pc:docMk/>
            <pc:sldMk cId="1538314434" sldId="345"/>
            <ac:picMk id="4100" creationId="{D851220B-D4DB-F2F9-A54C-DE6E4DFDEEF3}"/>
          </ac:picMkLst>
        </pc:picChg>
      </pc:sldChg>
      <pc:sldChg chg="del">
        <pc:chgData name="Hlavacs, G. (George)" userId="ca429751-565d-4740-b2f2-9d0b920e5c3c" providerId="ADAL" clId="{825A9077-4286-4191-B74C-9435A0D34272}" dt="2023-02-07T09:23:02.406" v="76" actId="47"/>
        <pc:sldMkLst>
          <pc:docMk/>
          <pc:sldMk cId="4008648606" sldId="345"/>
        </pc:sldMkLst>
      </pc:sldChg>
      <pc:sldChg chg="addSp delSp modSp add mod setBg">
        <pc:chgData name="Hlavacs, G. (George)" userId="ca429751-565d-4740-b2f2-9d0b920e5c3c" providerId="ADAL" clId="{825A9077-4286-4191-B74C-9435A0D34272}" dt="2023-02-07T10:31:53.238" v="668"/>
        <pc:sldMkLst>
          <pc:docMk/>
          <pc:sldMk cId="2332214924" sldId="346"/>
        </pc:sldMkLst>
        <pc:spChg chg="mod">
          <ac:chgData name="Hlavacs, G. (George)" userId="ca429751-565d-4740-b2f2-9d0b920e5c3c" providerId="ADAL" clId="{825A9077-4286-4191-B74C-9435A0D34272}" dt="2023-02-07T10:31:00.365" v="662" actId="1076"/>
          <ac:spMkLst>
            <pc:docMk/>
            <pc:sldMk cId="2332214924" sldId="346"/>
            <ac:spMk id="5" creationId="{0BCBD2A7-48A7-0FC7-E16D-142A455D49D4}"/>
          </ac:spMkLst>
        </pc:spChg>
        <pc:picChg chg="add mod ord">
          <ac:chgData name="Hlavacs, G. (George)" userId="ca429751-565d-4740-b2f2-9d0b920e5c3c" providerId="ADAL" clId="{825A9077-4286-4191-B74C-9435A0D34272}" dt="2023-02-07T10:31:41.863" v="666" actId="167"/>
          <ac:picMkLst>
            <pc:docMk/>
            <pc:sldMk cId="2332214924" sldId="346"/>
            <ac:picMk id="3" creationId="{38E29A2B-943A-C7E9-6F72-4A75A92114CC}"/>
          </ac:picMkLst>
        </pc:picChg>
        <pc:picChg chg="del">
          <ac:chgData name="Hlavacs, G. (George)" userId="ca429751-565d-4740-b2f2-9d0b920e5c3c" providerId="ADAL" clId="{825A9077-4286-4191-B74C-9435A0D34272}" dt="2023-02-07T10:30:14.461" v="591" actId="478"/>
          <ac:picMkLst>
            <pc:docMk/>
            <pc:sldMk cId="2332214924" sldId="346"/>
            <ac:picMk id="1026" creationId="{21180D09-1ECE-5A94-1F3A-2A426BBB06B3}"/>
          </ac:picMkLst>
        </pc:picChg>
      </pc:sldChg>
      <pc:sldChg chg="delSp modSp add mod">
        <pc:chgData name="Hlavacs, G. (George)" userId="ca429751-565d-4740-b2f2-9d0b920e5c3c" providerId="ADAL" clId="{825A9077-4286-4191-B74C-9435A0D34272}" dt="2023-02-07T10:40:02.706" v="719" actId="14100"/>
        <pc:sldMkLst>
          <pc:docMk/>
          <pc:sldMk cId="4110634989" sldId="347"/>
        </pc:sldMkLst>
        <pc:picChg chg="mod ord modCrop">
          <ac:chgData name="Hlavacs, G. (George)" userId="ca429751-565d-4740-b2f2-9d0b920e5c3c" providerId="ADAL" clId="{825A9077-4286-4191-B74C-9435A0D34272}" dt="2023-02-07T10:40:02.706" v="719" actId="14100"/>
          <ac:picMkLst>
            <pc:docMk/>
            <pc:sldMk cId="4110634989" sldId="347"/>
            <ac:picMk id="6" creationId="{7E72598F-A862-FD72-BC21-7CF024A4AEBC}"/>
          </ac:picMkLst>
        </pc:picChg>
        <pc:picChg chg="del">
          <ac:chgData name="Hlavacs, G. (George)" userId="ca429751-565d-4740-b2f2-9d0b920e5c3c" providerId="ADAL" clId="{825A9077-4286-4191-B74C-9435A0D34272}" dt="2023-02-07T10:39:31.069" v="710" actId="478"/>
          <ac:picMkLst>
            <pc:docMk/>
            <pc:sldMk cId="4110634989" sldId="347"/>
            <ac:picMk id="8" creationId="{4EC79284-1BB4-DD10-6ACD-B4D830FE077A}"/>
          </ac:picMkLst>
        </pc:picChg>
        <pc:picChg chg="del">
          <ac:chgData name="Hlavacs, G. (George)" userId="ca429751-565d-4740-b2f2-9d0b920e5c3c" providerId="ADAL" clId="{825A9077-4286-4191-B74C-9435A0D34272}" dt="2023-02-07T10:39:31.069" v="710" actId="478"/>
          <ac:picMkLst>
            <pc:docMk/>
            <pc:sldMk cId="4110634989" sldId="347"/>
            <ac:picMk id="10" creationId="{1EF77AE5-7408-C4C4-DE1E-EB4CAAD09683}"/>
          </ac:picMkLst>
        </pc:picChg>
      </pc:sldChg>
      <pc:sldChg chg="delSp modSp add mod">
        <pc:chgData name="Hlavacs, G. (George)" userId="ca429751-565d-4740-b2f2-9d0b920e5c3c" providerId="ADAL" clId="{825A9077-4286-4191-B74C-9435A0D34272}" dt="2023-02-07T10:40:51.038" v="733" actId="167"/>
        <pc:sldMkLst>
          <pc:docMk/>
          <pc:sldMk cId="879074593" sldId="348"/>
        </pc:sldMkLst>
        <pc:picChg chg="del mod">
          <ac:chgData name="Hlavacs, G. (George)" userId="ca429751-565d-4740-b2f2-9d0b920e5c3c" providerId="ADAL" clId="{825A9077-4286-4191-B74C-9435A0D34272}" dt="2023-02-07T10:40:06.795" v="721" actId="478"/>
          <ac:picMkLst>
            <pc:docMk/>
            <pc:sldMk cId="879074593" sldId="348"/>
            <ac:picMk id="6" creationId="{7E72598F-A862-FD72-BC21-7CF024A4AEBC}"/>
          </ac:picMkLst>
        </pc:picChg>
        <pc:picChg chg="del mod">
          <ac:chgData name="Hlavacs, G. (George)" userId="ca429751-565d-4740-b2f2-9d0b920e5c3c" providerId="ADAL" clId="{825A9077-4286-4191-B74C-9435A0D34272}" dt="2023-02-07T10:40:09.679" v="723" actId="478"/>
          <ac:picMkLst>
            <pc:docMk/>
            <pc:sldMk cId="879074593" sldId="348"/>
            <ac:picMk id="8" creationId="{4EC79284-1BB4-DD10-6ACD-B4D830FE077A}"/>
          </ac:picMkLst>
        </pc:picChg>
        <pc:picChg chg="mod ord modCrop">
          <ac:chgData name="Hlavacs, G. (George)" userId="ca429751-565d-4740-b2f2-9d0b920e5c3c" providerId="ADAL" clId="{825A9077-4286-4191-B74C-9435A0D34272}" dt="2023-02-07T10:40:51.038" v="733" actId="167"/>
          <ac:picMkLst>
            <pc:docMk/>
            <pc:sldMk cId="879074593" sldId="348"/>
            <ac:picMk id="10" creationId="{1EF77AE5-7408-C4C4-DE1E-EB4CAAD09683}"/>
          </ac:picMkLst>
        </pc:picChg>
      </pc:sldChg>
      <pc:sldChg chg="addSp delSp modSp add mod">
        <pc:chgData name="Hlavacs, G. (George)" userId="ca429751-565d-4740-b2f2-9d0b920e5c3c" providerId="ADAL" clId="{825A9077-4286-4191-B74C-9435A0D34272}" dt="2023-02-07T10:45:28.089" v="816" actId="20577"/>
        <pc:sldMkLst>
          <pc:docMk/>
          <pc:sldMk cId="3747063517" sldId="349"/>
        </pc:sldMkLst>
        <pc:spChg chg="mod">
          <ac:chgData name="Hlavacs, G. (George)" userId="ca429751-565d-4740-b2f2-9d0b920e5c3c" providerId="ADAL" clId="{825A9077-4286-4191-B74C-9435A0D34272}" dt="2023-02-07T10:45:28.089" v="816" actId="20577"/>
          <ac:spMkLst>
            <pc:docMk/>
            <pc:sldMk cId="3747063517" sldId="349"/>
            <ac:spMk id="4" creationId="{7D2EAF9C-799D-8FDA-CF30-6843F2C255BA}"/>
          </ac:spMkLst>
        </pc:spChg>
        <pc:spChg chg="mod">
          <ac:chgData name="Hlavacs, G. (George)" userId="ca429751-565d-4740-b2f2-9d0b920e5c3c" providerId="ADAL" clId="{825A9077-4286-4191-B74C-9435A0D34272}" dt="2023-02-07T10:45:05.764" v="805" actId="14100"/>
          <ac:spMkLst>
            <pc:docMk/>
            <pc:sldMk cId="3747063517" sldId="349"/>
            <ac:spMk id="5" creationId="{FB51DB54-7678-CD03-074D-480DEB8FD92A}"/>
          </ac:spMkLst>
        </pc:spChg>
        <pc:picChg chg="add del mod">
          <ac:chgData name="Hlavacs, G. (George)" userId="ca429751-565d-4740-b2f2-9d0b920e5c3c" providerId="ADAL" clId="{825A9077-4286-4191-B74C-9435A0D34272}" dt="2023-02-07T10:44:22.669" v="754"/>
          <ac:picMkLst>
            <pc:docMk/>
            <pc:sldMk cId="3747063517" sldId="349"/>
            <ac:picMk id="3" creationId="{161C508E-6C15-908B-3373-42ABCD0611BF}"/>
          </ac:picMkLst>
        </pc:picChg>
        <pc:picChg chg="add mod ord">
          <ac:chgData name="Hlavacs, G. (George)" userId="ca429751-565d-4740-b2f2-9d0b920e5c3c" providerId="ADAL" clId="{825A9077-4286-4191-B74C-9435A0D34272}" dt="2023-02-07T10:44:46.069" v="758" actId="167"/>
          <ac:picMkLst>
            <pc:docMk/>
            <pc:sldMk cId="3747063517" sldId="349"/>
            <ac:picMk id="7" creationId="{1A35DC5E-D0A3-6704-C58B-5902B9820568}"/>
          </ac:picMkLst>
        </pc:picChg>
        <pc:picChg chg="del">
          <ac:chgData name="Hlavacs, G. (George)" userId="ca429751-565d-4740-b2f2-9d0b920e5c3c" providerId="ADAL" clId="{825A9077-4286-4191-B74C-9435A0D34272}" dt="2023-02-07T10:42:27.077" v="749" actId="478"/>
          <ac:picMkLst>
            <pc:docMk/>
            <pc:sldMk cId="3747063517" sldId="349"/>
            <ac:picMk id="10" creationId="{1EF77AE5-7408-C4C4-DE1E-EB4CAAD09683}"/>
          </ac:picMkLst>
        </pc:picChg>
      </pc:sldChg>
      <pc:sldChg chg="addSp delSp modSp add mod setBg">
        <pc:chgData name="Hlavacs, G. (George)" userId="ca429751-565d-4740-b2f2-9d0b920e5c3c" providerId="ADAL" clId="{825A9077-4286-4191-B74C-9435A0D34272}" dt="2023-02-07T10:47:31.791" v="863"/>
        <pc:sldMkLst>
          <pc:docMk/>
          <pc:sldMk cId="4053678201" sldId="350"/>
        </pc:sldMkLst>
        <pc:spChg chg="mod">
          <ac:chgData name="Hlavacs, G. (George)" userId="ca429751-565d-4740-b2f2-9d0b920e5c3c" providerId="ADAL" clId="{825A9077-4286-4191-B74C-9435A0D34272}" dt="2023-02-07T10:47:15.711" v="861" actId="20577"/>
          <ac:spMkLst>
            <pc:docMk/>
            <pc:sldMk cId="4053678201" sldId="350"/>
            <ac:spMk id="5" creationId="{FB51DB54-7678-CD03-074D-480DEB8FD92A}"/>
          </ac:spMkLst>
        </pc:spChg>
        <pc:picChg chg="add mod ord">
          <ac:chgData name="Hlavacs, G. (George)" userId="ca429751-565d-4740-b2f2-9d0b920e5c3c" providerId="ADAL" clId="{825A9077-4286-4191-B74C-9435A0D34272}" dt="2023-02-07T10:46:56.429" v="822" actId="167"/>
          <ac:picMkLst>
            <pc:docMk/>
            <pc:sldMk cId="4053678201" sldId="350"/>
            <ac:picMk id="3" creationId="{3935C619-F20F-9ABC-8B03-B078F8CDF344}"/>
          </ac:picMkLst>
        </pc:picChg>
        <pc:picChg chg="del">
          <ac:chgData name="Hlavacs, G. (George)" userId="ca429751-565d-4740-b2f2-9d0b920e5c3c" providerId="ADAL" clId="{825A9077-4286-4191-B74C-9435A0D34272}" dt="2023-02-07T10:45:35.949" v="818" actId="478"/>
          <ac:picMkLst>
            <pc:docMk/>
            <pc:sldMk cId="4053678201" sldId="350"/>
            <ac:picMk id="7" creationId="{1A35DC5E-D0A3-6704-C58B-5902B9820568}"/>
          </ac:picMkLst>
        </pc:picChg>
      </pc:sldChg>
      <pc:sldChg chg="addSp delSp modSp add mod setBg">
        <pc:chgData name="Hlavacs, G. (George)" userId="ca429751-565d-4740-b2f2-9d0b920e5c3c" providerId="ADAL" clId="{825A9077-4286-4191-B74C-9435A0D34272}" dt="2023-02-07T10:50:14.607" v="916" actId="14100"/>
        <pc:sldMkLst>
          <pc:docMk/>
          <pc:sldMk cId="902838987" sldId="351"/>
        </pc:sldMkLst>
        <pc:spChg chg="mod">
          <ac:chgData name="Hlavacs, G. (George)" userId="ca429751-565d-4740-b2f2-9d0b920e5c3c" providerId="ADAL" clId="{825A9077-4286-4191-B74C-9435A0D34272}" dt="2023-02-07T10:48:18.952" v="874" actId="20577"/>
          <ac:spMkLst>
            <pc:docMk/>
            <pc:sldMk cId="902838987" sldId="351"/>
            <ac:spMk id="4" creationId="{7D2EAF9C-799D-8FDA-CF30-6843F2C255BA}"/>
          </ac:spMkLst>
        </pc:spChg>
        <pc:spChg chg="mod">
          <ac:chgData name="Hlavacs, G. (George)" userId="ca429751-565d-4740-b2f2-9d0b920e5c3c" providerId="ADAL" clId="{825A9077-4286-4191-B74C-9435A0D34272}" dt="2023-02-07T10:50:14.607" v="916" actId="14100"/>
          <ac:spMkLst>
            <pc:docMk/>
            <pc:sldMk cId="902838987" sldId="351"/>
            <ac:spMk id="5" creationId="{FB51DB54-7678-CD03-074D-480DEB8FD92A}"/>
          </ac:spMkLst>
        </pc:spChg>
        <pc:picChg chg="del">
          <ac:chgData name="Hlavacs, G. (George)" userId="ca429751-565d-4740-b2f2-9d0b920e5c3c" providerId="ADAL" clId="{825A9077-4286-4191-B74C-9435A0D34272}" dt="2023-02-07T10:48:23.047" v="875" actId="478"/>
          <ac:picMkLst>
            <pc:docMk/>
            <pc:sldMk cId="902838987" sldId="351"/>
            <ac:picMk id="3" creationId="{3935C619-F20F-9ABC-8B03-B078F8CDF344}"/>
          </ac:picMkLst>
        </pc:picChg>
        <pc:picChg chg="add mod ord">
          <ac:chgData name="Hlavacs, G. (George)" userId="ca429751-565d-4740-b2f2-9d0b920e5c3c" providerId="ADAL" clId="{825A9077-4286-4191-B74C-9435A0D34272}" dt="2023-02-07T10:49:27.228" v="879" actId="167"/>
          <ac:picMkLst>
            <pc:docMk/>
            <pc:sldMk cId="902838987" sldId="351"/>
            <ac:picMk id="6" creationId="{A5D32A9C-462E-FE2A-4DA7-E41F13FBD4F8}"/>
          </ac:picMkLst>
        </pc:picChg>
      </pc:sldChg>
      <pc:sldChg chg="addSp delSp modSp add mod setBg">
        <pc:chgData name="Hlavacs, G. (George)" userId="ca429751-565d-4740-b2f2-9d0b920e5c3c" providerId="ADAL" clId="{825A9077-4286-4191-B74C-9435A0D34272}" dt="2023-02-07T10:51:30.614" v="943" actId="14100"/>
        <pc:sldMkLst>
          <pc:docMk/>
          <pc:sldMk cId="2124234953" sldId="352"/>
        </pc:sldMkLst>
        <pc:spChg chg="mod">
          <ac:chgData name="Hlavacs, G. (George)" userId="ca429751-565d-4740-b2f2-9d0b920e5c3c" providerId="ADAL" clId="{825A9077-4286-4191-B74C-9435A0D34272}" dt="2023-02-07T10:51:30.614" v="943" actId="14100"/>
          <ac:spMkLst>
            <pc:docMk/>
            <pc:sldMk cId="2124234953" sldId="352"/>
            <ac:spMk id="5" creationId="{FB51DB54-7678-CD03-074D-480DEB8FD92A}"/>
          </ac:spMkLst>
        </pc:spChg>
        <pc:picChg chg="add mod ord">
          <ac:chgData name="Hlavacs, G. (George)" userId="ca429751-565d-4740-b2f2-9d0b920e5c3c" providerId="ADAL" clId="{825A9077-4286-4191-B74C-9435A0D34272}" dt="2023-02-07T10:51:04.394" v="920" actId="167"/>
          <ac:picMkLst>
            <pc:docMk/>
            <pc:sldMk cId="2124234953" sldId="352"/>
            <ac:picMk id="3" creationId="{7A5AAA8E-8057-7C4E-8129-409A57BB2365}"/>
          </ac:picMkLst>
        </pc:picChg>
        <pc:picChg chg="del">
          <ac:chgData name="Hlavacs, G. (George)" userId="ca429751-565d-4740-b2f2-9d0b920e5c3c" providerId="ADAL" clId="{825A9077-4286-4191-B74C-9435A0D34272}" dt="2023-02-07T10:49:51.159" v="883" actId="478"/>
          <ac:picMkLst>
            <pc:docMk/>
            <pc:sldMk cId="2124234953" sldId="352"/>
            <ac:picMk id="6" creationId="{A5D32A9C-462E-FE2A-4DA7-E41F13FBD4F8}"/>
          </ac:picMkLst>
        </pc:picChg>
      </pc:sldChg>
    </pc:docChg>
  </pc:docChgLst>
  <pc:docChgLst>
    <pc:chgData name="Jansen, A.J.A. (Ank)" userId="65ae856a-4e72-480d-8998-9f2106d4d718" providerId="ADAL" clId="{E76897D8-96CF-4FF2-9CA2-F9CCCD128D09}"/>
    <pc:docChg chg="sldOrd">
      <pc:chgData name="Jansen, A.J.A. (Ank)" userId="65ae856a-4e72-480d-8998-9f2106d4d718" providerId="ADAL" clId="{E76897D8-96CF-4FF2-9CA2-F9CCCD128D09}" dt="2023-06-19T10:06:26.097" v="0" actId="20578"/>
      <pc:docMkLst>
        <pc:docMk/>
      </pc:docMkLst>
      <pc:sldChg chg="ord">
        <pc:chgData name="Jansen, A.J.A. (Ank)" userId="65ae856a-4e72-480d-8998-9f2106d4d718" providerId="ADAL" clId="{E76897D8-96CF-4FF2-9CA2-F9CCCD128D09}" dt="2023-06-19T10:06:26.097" v="0" actId="20578"/>
        <pc:sldMkLst>
          <pc:docMk/>
          <pc:sldMk cId="1854311547" sldId="3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7FF90A-94FE-4CA7-BF07-1C63F4A44251}" type="datetimeFigureOut">
              <a:rPr lang="en-US" smtClean="0"/>
              <a:t>6/19/2023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B7C826-B6A1-4A27-AC2F-AD187A759E54}" type="slidenum">
              <a:rPr lang="en-US" smtClean="0"/>
              <a:t>‹nr.›</a:t>
            </a:fld>
            <a:endParaRPr lang="en-US"/>
          </a:p>
        </p:txBody>
      </p:sp>
    </p:spTree>
    <p:extLst>
      <p:ext uri="{BB962C8B-B14F-4D97-AF65-F5344CB8AC3E}">
        <p14:creationId xmlns:p14="http://schemas.microsoft.com/office/powerpoint/2010/main" val="2658647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86D23-DA72-4698-A0F0-4A51EBE8BB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A3006A-660F-428A-9C73-2FEBAC15F6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F1C34F-E9B2-4777-9E94-55A053C439B8}"/>
              </a:ext>
            </a:extLst>
          </p:cNvPr>
          <p:cNvSpPr>
            <a:spLocks noGrp="1"/>
          </p:cNvSpPr>
          <p:nvPr>
            <p:ph type="dt" sz="half" idx="10"/>
          </p:nvPr>
        </p:nvSpPr>
        <p:spPr/>
        <p:txBody>
          <a:bodyPr/>
          <a:lstStyle/>
          <a:p>
            <a:fld id="{52810300-57BD-4915-91F2-0CFAB6704BCD}" type="datetimeFigureOut">
              <a:rPr lang="en-US" smtClean="0"/>
              <a:t>6/19/2023</a:t>
            </a:fld>
            <a:endParaRPr lang="en-US"/>
          </a:p>
        </p:txBody>
      </p:sp>
      <p:sp>
        <p:nvSpPr>
          <p:cNvPr id="5" name="Footer Placeholder 4">
            <a:extLst>
              <a:ext uri="{FF2B5EF4-FFF2-40B4-BE49-F238E27FC236}">
                <a16:creationId xmlns:a16="http://schemas.microsoft.com/office/drawing/2014/main" id="{77F70306-311D-4CD6-8DCE-10AD296F8E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5DBF92-CEF7-4F12-97F3-2DD2410FCDD9}"/>
              </a:ext>
            </a:extLst>
          </p:cNvPr>
          <p:cNvSpPr>
            <a:spLocks noGrp="1"/>
          </p:cNvSpPr>
          <p:nvPr>
            <p:ph type="sldNum" sz="quarter" idx="12"/>
          </p:nvPr>
        </p:nvSpPr>
        <p:spPr/>
        <p:txBody>
          <a:bodyPr/>
          <a:lstStyle/>
          <a:p>
            <a:fld id="{909EFB23-E114-48F4-B60F-402D8A772078}" type="slidenum">
              <a:rPr lang="en-US" smtClean="0"/>
              <a:t>‹nr.›</a:t>
            </a:fld>
            <a:endParaRPr lang="en-US"/>
          </a:p>
        </p:txBody>
      </p:sp>
    </p:spTree>
    <p:extLst>
      <p:ext uri="{BB962C8B-B14F-4D97-AF65-F5344CB8AC3E}">
        <p14:creationId xmlns:p14="http://schemas.microsoft.com/office/powerpoint/2010/main" val="2230380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7F400-3002-4464-8D5D-068026CF43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636FFF-BE19-474D-9962-C416042C25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07309A-A67A-4E30-ACFB-D436BE5045F5}"/>
              </a:ext>
            </a:extLst>
          </p:cNvPr>
          <p:cNvSpPr>
            <a:spLocks noGrp="1"/>
          </p:cNvSpPr>
          <p:nvPr>
            <p:ph type="dt" sz="half" idx="10"/>
          </p:nvPr>
        </p:nvSpPr>
        <p:spPr/>
        <p:txBody>
          <a:bodyPr/>
          <a:lstStyle/>
          <a:p>
            <a:fld id="{52810300-57BD-4915-91F2-0CFAB6704BCD}" type="datetimeFigureOut">
              <a:rPr lang="en-US" smtClean="0"/>
              <a:t>6/19/2023</a:t>
            </a:fld>
            <a:endParaRPr lang="en-US"/>
          </a:p>
        </p:txBody>
      </p:sp>
      <p:sp>
        <p:nvSpPr>
          <p:cNvPr id="5" name="Footer Placeholder 4">
            <a:extLst>
              <a:ext uri="{FF2B5EF4-FFF2-40B4-BE49-F238E27FC236}">
                <a16:creationId xmlns:a16="http://schemas.microsoft.com/office/drawing/2014/main" id="{2BB83685-5D43-4929-9BAC-4919B3E11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69F131-ABD7-447A-9161-E7B9366AF3B3}"/>
              </a:ext>
            </a:extLst>
          </p:cNvPr>
          <p:cNvSpPr>
            <a:spLocks noGrp="1"/>
          </p:cNvSpPr>
          <p:nvPr>
            <p:ph type="sldNum" sz="quarter" idx="12"/>
          </p:nvPr>
        </p:nvSpPr>
        <p:spPr/>
        <p:txBody>
          <a:bodyPr/>
          <a:lstStyle/>
          <a:p>
            <a:fld id="{909EFB23-E114-48F4-B60F-402D8A772078}" type="slidenum">
              <a:rPr lang="en-US" smtClean="0"/>
              <a:t>‹nr.›</a:t>
            </a:fld>
            <a:endParaRPr lang="en-US"/>
          </a:p>
        </p:txBody>
      </p:sp>
    </p:spTree>
    <p:extLst>
      <p:ext uri="{BB962C8B-B14F-4D97-AF65-F5344CB8AC3E}">
        <p14:creationId xmlns:p14="http://schemas.microsoft.com/office/powerpoint/2010/main" val="1037437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DB470-DA28-4444-B080-1AA4A1BD0A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28159A-53BD-40E5-8EEF-FF6A49F406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6119B1-AADA-473F-946A-9AD6D65A33B0}"/>
              </a:ext>
            </a:extLst>
          </p:cNvPr>
          <p:cNvSpPr>
            <a:spLocks noGrp="1"/>
          </p:cNvSpPr>
          <p:nvPr>
            <p:ph type="dt" sz="half" idx="10"/>
          </p:nvPr>
        </p:nvSpPr>
        <p:spPr/>
        <p:txBody>
          <a:bodyPr/>
          <a:lstStyle/>
          <a:p>
            <a:fld id="{52810300-57BD-4915-91F2-0CFAB6704BCD}" type="datetimeFigureOut">
              <a:rPr lang="en-US" smtClean="0"/>
              <a:t>6/19/2023</a:t>
            </a:fld>
            <a:endParaRPr lang="en-US"/>
          </a:p>
        </p:txBody>
      </p:sp>
      <p:sp>
        <p:nvSpPr>
          <p:cNvPr id="5" name="Footer Placeholder 4">
            <a:extLst>
              <a:ext uri="{FF2B5EF4-FFF2-40B4-BE49-F238E27FC236}">
                <a16:creationId xmlns:a16="http://schemas.microsoft.com/office/drawing/2014/main" id="{07C14838-781C-4602-9149-40DA7EB24E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1EFBCB-6FE7-4548-B558-4F9365167520}"/>
              </a:ext>
            </a:extLst>
          </p:cNvPr>
          <p:cNvSpPr>
            <a:spLocks noGrp="1"/>
          </p:cNvSpPr>
          <p:nvPr>
            <p:ph type="sldNum" sz="quarter" idx="12"/>
          </p:nvPr>
        </p:nvSpPr>
        <p:spPr/>
        <p:txBody>
          <a:bodyPr/>
          <a:lstStyle/>
          <a:p>
            <a:fld id="{909EFB23-E114-48F4-B60F-402D8A772078}" type="slidenum">
              <a:rPr lang="en-US" smtClean="0"/>
              <a:t>‹nr.›</a:t>
            </a:fld>
            <a:endParaRPr lang="en-US"/>
          </a:p>
        </p:txBody>
      </p:sp>
    </p:spTree>
    <p:extLst>
      <p:ext uri="{BB962C8B-B14F-4D97-AF65-F5344CB8AC3E}">
        <p14:creationId xmlns:p14="http://schemas.microsoft.com/office/powerpoint/2010/main" val="1422049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99A12-5490-4D38-B324-1BBE4A1728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D44D30-1066-4026-9429-F7936DDF6C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401CC1-BD3D-442D-8110-063792C351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4B35C5-50C0-4B82-B55B-D23D68240994}"/>
              </a:ext>
            </a:extLst>
          </p:cNvPr>
          <p:cNvSpPr>
            <a:spLocks noGrp="1"/>
          </p:cNvSpPr>
          <p:nvPr>
            <p:ph type="dt" sz="half" idx="10"/>
          </p:nvPr>
        </p:nvSpPr>
        <p:spPr/>
        <p:txBody>
          <a:bodyPr/>
          <a:lstStyle/>
          <a:p>
            <a:fld id="{52810300-57BD-4915-91F2-0CFAB6704BCD}" type="datetimeFigureOut">
              <a:rPr lang="en-US" smtClean="0"/>
              <a:t>6/19/2023</a:t>
            </a:fld>
            <a:endParaRPr lang="en-US"/>
          </a:p>
        </p:txBody>
      </p:sp>
      <p:sp>
        <p:nvSpPr>
          <p:cNvPr id="6" name="Footer Placeholder 5">
            <a:extLst>
              <a:ext uri="{FF2B5EF4-FFF2-40B4-BE49-F238E27FC236}">
                <a16:creationId xmlns:a16="http://schemas.microsoft.com/office/drawing/2014/main" id="{C6497573-8611-45AA-AF40-3F6F9A93E9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971C17-F85D-4AA6-8AF3-B4CF3D4A7668}"/>
              </a:ext>
            </a:extLst>
          </p:cNvPr>
          <p:cNvSpPr>
            <a:spLocks noGrp="1"/>
          </p:cNvSpPr>
          <p:nvPr>
            <p:ph type="sldNum" sz="quarter" idx="12"/>
          </p:nvPr>
        </p:nvSpPr>
        <p:spPr/>
        <p:txBody>
          <a:bodyPr/>
          <a:lstStyle/>
          <a:p>
            <a:fld id="{909EFB23-E114-48F4-B60F-402D8A772078}" type="slidenum">
              <a:rPr lang="en-US" smtClean="0"/>
              <a:t>‹nr.›</a:t>
            </a:fld>
            <a:endParaRPr lang="en-US"/>
          </a:p>
        </p:txBody>
      </p:sp>
    </p:spTree>
    <p:extLst>
      <p:ext uri="{BB962C8B-B14F-4D97-AF65-F5344CB8AC3E}">
        <p14:creationId xmlns:p14="http://schemas.microsoft.com/office/powerpoint/2010/main" val="910547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BC31D-F170-46C3-9E98-3174CD1615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8E7018-BADA-401F-AC7C-C7EB887B58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81D764-A45C-4678-A88D-E2B254DAE3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BA007C-FEE9-40F5-84D3-1DB416492B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2B7069-16DE-4A76-B3E7-E31A45B884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45A8A4-88C0-4993-96FE-1F2DF32AFA07}"/>
              </a:ext>
            </a:extLst>
          </p:cNvPr>
          <p:cNvSpPr>
            <a:spLocks noGrp="1"/>
          </p:cNvSpPr>
          <p:nvPr>
            <p:ph type="dt" sz="half" idx="10"/>
          </p:nvPr>
        </p:nvSpPr>
        <p:spPr/>
        <p:txBody>
          <a:bodyPr/>
          <a:lstStyle/>
          <a:p>
            <a:fld id="{52810300-57BD-4915-91F2-0CFAB6704BCD}" type="datetimeFigureOut">
              <a:rPr lang="en-US" smtClean="0"/>
              <a:t>6/19/2023</a:t>
            </a:fld>
            <a:endParaRPr lang="en-US"/>
          </a:p>
        </p:txBody>
      </p:sp>
      <p:sp>
        <p:nvSpPr>
          <p:cNvPr id="8" name="Footer Placeholder 7">
            <a:extLst>
              <a:ext uri="{FF2B5EF4-FFF2-40B4-BE49-F238E27FC236}">
                <a16:creationId xmlns:a16="http://schemas.microsoft.com/office/drawing/2014/main" id="{C444D4F1-66FF-40AE-96C9-DCB8FBAF1C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CFDF78-D322-43B3-A8B5-E1E049D773CA}"/>
              </a:ext>
            </a:extLst>
          </p:cNvPr>
          <p:cNvSpPr>
            <a:spLocks noGrp="1"/>
          </p:cNvSpPr>
          <p:nvPr>
            <p:ph type="sldNum" sz="quarter" idx="12"/>
          </p:nvPr>
        </p:nvSpPr>
        <p:spPr/>
        <p:txBody>
          <a:bodyPr/>
          <a:lstStyle/>
          <a:p>
            <a:fld id="{909EFB23-E114-48F4-B60F-402D8A772078}" type="slidenum">
              <a:rPr lang="en-US" smtClean="0"/>
              <a:t>‹nr.›</a:t>
            </a:fld>
            <a:endParaRPr lang="en-US"/>
          </a:p>
        </p:txBody>
      </p:sp>
    </p:spTree>
    <p:extLst>
      <p:ext uri="{BB962C8B-B14F-4D97-AF65-F5344CB8AC3E}">
        <p14:creationId xmlns:p14="http://schemas.microsoft.com/office/powerpoint/2010/main" val="1133971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F84BD-A86F-4AAD-862B-9FC2F9F714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5E0E20-2B7A-4396-BFE8-7C3F5DF2359B}"/>
              </a:ext>
            </a:extLst>
          </p:cNvPr>
          <p:cNvSpPr>
            <a:spLocks noGrp="1"/>
          </p:cNvSpPr>
          <p:nvPr>
            <p:ph type="dt" sz="half" idx="10"/>
          </p:nvPr>
        </p:nvSpPr>
        <p:spPr/>
        <p:txBody>
          <a:bodyPr/>
          <a:lstStyle/>
          <a:p>
            <a:fld id="{52810300-57BD-4915-91F2-0CFAB6704BCD}" type="datetimeFigureOut">
              <a:rPr lang="en-US" smtClean="0"/>
              <a:t>6/19/2023</a:t>
            </a:fld>
            <a:endParaRPr lang="en-US"/>
          </a:p>
        </p:txBody>
      </p:sp>
      <p:sp>
        <p:nvSpPr>
          <p:cNvPr id="4" name="Footer Placeholder 3">
            <a:extLst>
              <a:ext uri="{FF2B5EF4-FFF2-40B4-BE49-F238E27FC236}">
                <a16:creationId xmlns:a16="http://schemas.microsoft.com/office/drawing/2014/main" id="{FB935C0F-F927-4034-806D-48ACF63C30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EEBBAD-E80A-4CF0-9D7E-11297B7788A7}"/>
              </a:ext>
            </a:extLst>
          </p:cNvPr>
          <p:cNvSpPr>
            <a:spLocks noGrp="1"/>
          </p:cNvSpPr>
          <p:nvPr>
            <p:ph type="sldNum" sz="quarter" idx="12"/>
          </p:nvPr>
        </p:nvSpPr>
        <p:spPr/>
        <p:txBody>
          <a:bodyPr/>
          <a:lstStyle/>
          <a:p>
            <a:fld id="{909EFB23-E114-48F4-B60F-402D8A772078}" type="slidenum">
              <a:rPr lang="en-US" smtClean="0"/>
              <a:t>‹nr.›</a:t>
            </a:fld>
            <a:endParaRPr lang="en-US"/>
          </a:p>
        </p:txBody>
      </p:sp>
    </p:spTree>
    <p:extLst>
      <p:ext uri="{BB962C8B-B14F-4D97-AF65-F5344CB8AC3E}">
        <p14:creationId xmlns:p14="http://schemas.microsoft.com/office/powerpoint/2010/main" val="153669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6C13B-F657-42A4-9E9A-6383888F10BC}"/>
              </a:ext>
            </a:extLst>
          </p:cNvPr>
          <p:cNvSpPr>
            <a:spLocks noGrp="1"/>
          </p:cNvSpPr>
          <p:nvPr>
            <p:ph type="dt" sz="half" idx="10"/>
          </p:nvPr>
        </p:nvSpPr>
        <p:spPr/>
        <p:txBody>
          <a:bodyPr/>
          <a:lstStyle/>
          <a:p>
            <a:fld id="{52810300-57BD-4915-91F2-0CFAB6704BCD}" type="datetimeFigureOut">
              <a:rPr lang="en-US" smtClean="0"/>
              <a:t>6/19/2023</a:t>
            </a:fld>
            <a:endParaRPr lang="en-US"/>
          </a:p>
        </p:txBody>
      </p:sp>
      <p:sp>
        <p:nvSpPr>
          <p:cNvPr id="3" name="Footer Placeholder 2">
            <a:extLst>
              <a:ext uri="{FF2B5EF4-FFF2-40B4-BE49-F238E27FC236}">
                <a16:creationId xmlns:a16="http://schemas.microsoft.com/office/drawing/2014/main" id="{64EF2985-3E75-4779-9235-14E55C2AE9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97AD37-A1A8-46DA-9A7E-52605E130DC4}"/>
              </a:ext>
            </a:extLst>
          </p:cNvPr>
          <p:cNvSpPr>
            <a:spLocks noGrp="1"/>
          </p:cNvSpPr>
          <p:nvPr>
            <p:ph type="sldNum" sz="quarter" idx="12"/>
          </p:nvPr>
        </p:nvSpPr>
        <p:spPr/>
        <p:txBody>
          <a:bodyPr/>
          <a:lstStyle/>
          <a:p>
            <a:fld id="{909EFB23-E114-48F4-B60F-402D8A772078}" type="slidenum">
              <a:rPr lang="en-US" smtClean="0"/>
              <a:t>‹nr.›</a:t>
            </a:fld>
            <a:endParaRPr lang="en-US"/>
          </a:p>
        </p:txBody>
      </p:sp>
    </p:spTree>
    <p:extLst>
      <p:ext uri="{BB962C8B-B14F-4D97-AF65-F5344CB8AC3E}">
        <p14:creationId xmlns:p14="http://schemas.microsoft.com/office/powerpoint/2010/main" val="671756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58935-950D-4F3E-9654-C883A58BB9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E69703-DAE9-4944-953A-5E74D4FDAB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71643A-AA6B-4FE0-BA51-EE4D159F72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DF89EE-5B16-451C-93BE-126F960D417B}"/>
              </a:ext>
            </a:extLst>
          </p:cNvPr>
          <p:cNvSpPr>
            <a:spLocks noGrp="1"/>
          </p:cNvSpPr>
          <p:nvPr>
            <p:ph type="dt" sz="half" idx="10"/>
          </p:nvPr>
        </p:nvSpPr>
        <p:spPr/>
        <p:txBody>
          <a:bodyPr/>
          <a:lstStyle/>
          <a:p>
            <a:fld id="{52810300-57BD-4915-91F2-0CFAB6704BCD}" type="datetimeFigureOut">
              <a:rPr lang="en-US" smtClean="0"/>
              <a:t>6/19/2023</a:t>
            </a:fld>
            <a:endParaRPr lang="en-US"/>
          </a:p>
        </p:txBody>
      </p:sp>
      <p:sp>
        <p:nvSpPr>
          <p:cNvPr id="6" name="Footer Placeholder 5">
            <a:extLst>
              <a:ext uri="{FF2B5EF4-FFF2-40B4-BE49-F238E27FC236}">
                <a16:creationId xmlns:a16="http://schemas.microsoft.com/office/drawing/2014/main" id="{6A2E3665-0AB7-4B14-B78A-192AD5FB0F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E58A49-0AC1-4549-9C77-8352747E2DC6}"/>
              </a:ext>
            </a:extLst>
          </p:cNvPr>
          <p:cNvSpPr>
            <a:spLocks noGrp="1"/>
          </p:cNvSpPr>
          <p:nvPr>
            <p:ph type="sldNum" sz="quarter" idx="12"/>
          </p:nvPr>
        </p:nvSpPr>
        <p:spPr/>
        <p:txBody>
          <a:bodyPr/>
          <a:lstStyle/>
          <a:p>
            <a:fld id="{909EFB23-E114-48F4-B60F-402D8A772078}" type="slidenum">
              <a:rPr lang="en-US" smtClean="0"/>
              <a:t>‹nr.›</a:t>
            </a:fld>
            <a:endParaRPr lang="en-US"/>
          </a:p>
        </p:txBody>
      </p:sp>
    </p:spTree>
    <p:extLst>
      <p:ext uri="{BB962C8B-B14F-4D97-AF65-F5344CB8AC3E}">
        <p14:creationId xmlns:p14="http://schemas.microsoft.com/office/powerpoint/2010/main" val="469722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BE692-4285-4A80-A39A-900E81E3CF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086360-B699-4308-983C-BFFC82AA7E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CB4010-A68B-46D4-B9D7-D4415C36EA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8A0990-7D00-4C04-9997-537B1E083D8A}"/>
              </a:ext>
            </a:extLst>
          </p:cNvPr>
          <p:cNvSpPr>
            <a:spLocks noGrp="1"/>
          </p:cNvSpPr>
          <p:nvPr>
            <p:ph type="dt" sz="half" idx="10"/>
          </p:nvPr>
        </p:nvSpPr>
        <p:spPr/>
        <p:txBody>
          <a:bodyPr/>
          <a:lstStyle/>
          <a:p>
            <a:fld id="{52810300-57BD-4915-91F2-0CFAB6704BCD}" type="datetimeFigureOut">
              <a:rPr lang="en-US" smtClean="0"/>
              <a:t>6/19/2023</a:t>
            </a:fld>
            <a:endParaRPr lang="en-US"/>
          </a:p>
        </p:txBody>
      </p:sp>
      <p:sp>
        <p:nvSpPr>
          <p:cNvPr id="6" name="Footer Placeholder 5">
            <a:extLst>
              <a:ext uri="{FF2B5EF4-FFF2-40B4-BE49-F238E27FC236}">
                <a16:creationId xmlns:a16="http://schemas.microsoft.com/office/drawing/2014/main" id="{713446CC-9EF4-4AB9-9251-78462530B9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ABC403-FDE8-46D7-A804-DE6C4CF0147B}"/>
              </a:ext>
            </a:extLst>
          </p:cNvPr>
          <p:cNvSpPr>
            <a:spLocks noGrp="1"/>
          </p:cNvSpPr>
          <p:nvPr>
            <p:ph type="sldNum" sz="quarter" idx="12"/>
          </p:nvPr>
        </p:nvSpPr>
        <p:spPr/>
        <p:txBody>
          <a:bodyPr/>
          <a:lstStyle/>
          <a:p>
            <a:fld id="{909EFB23-E114-48F4-B60F-402D8A772078}" type="slidenum">
              <a:rPr lang="en-US" smtClean="0"/>
              <a:t>‹nr.›</a:t>
            </a:fld>
            <a:endParaRPr lang="en-US"/>
          </a:p>
        </p:txBody>
      </p:sp>
    </p:spTree>
    <p:extLst>
      <p:ext uri="{BB962C8B-B14F-4D97-AF65-F5344CB8AC3E}">
        <p14:creationId xmlns:p14="http://schemas.microsoft.com/office/powerpoint/2010/main" val="2926081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9AC6B-7599-469F-9C52-83DA2AC103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E3B2A3-0B9F-47A3-9524-32B85BE79D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7AA38F-FF55-4B79-8930-48F9AC4D8E57}"/>
              </a:ext>
            </a:extLst>
          </p:cNvPr>
          <p:cNvSpPr>
            <a:spLocks noGrp="1"/>
          </p:cNvSpPr>
          <p:nvPr>
            <p:ph type="dt" sz="half" idx="10"/>
          </p:nvPr>
        </p:nvSpPr>
        <p:spPr/>
        <p:txBody>
          <a:bodyPr/>
          <a:lstStyle/>
          <a:p>
            <a:fld id="{52810300-57BD-4915-91F2-0CFAB6704BCD}" type="datetimeFigureOut">
              <a:rPr lang="en-US" smtClean="0"/>
              <a:t>6/19/2023</a:t>
            </a:fld>
            <a:endParaRPr lang="en-US"/>
          </a:p>
        </p:txBody>
      </p:sp>
      <p:sp>
        <p:nvSpPr>
          <p:cNvPr id="5" name="Footer Placeholder 4">
            <a:extLst>
              <a:ext uri="{FF2B5EF4-FFF2-40B4-BE49-F238E27FC236}">
                <a16:creationId xmlns:a16="http://schemas.microsoft.com/office/drawing/2014/main" id="{21A312A5-52BE-4C7F-8023-FD55D9E46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96CAC3-E17B-436C-A018-80D6877F7429}"/>
              </a:ext>
            </a:extLst>
          </p:cNvPr>
          <p:cNvSpPr>
            <a:spLocks noGrp="1"/>
          </p:cNvSpPr>
          <p:nvPr>
            <p:ph type="sldNum" sz="quarter" idx="12"/>
          </p:nvPr>
        </p:nvSpPr>
        <p:spPr/>
        <p:txBody>
          <a:bodyPr/>
          <a:lstStyle/>
          <a:p>
            <a:fld id="{909EFB23-E114-48F4-B60F-402D8A772078}" type="slidenum">
              <a:rPr lang="en-US" smtClean="0"/>
              <a:t>‹nr.›</a:t>
            </a:fld>
            <a:endParaRPr lang="en-US"/>
          </a:p>
        </p:txBody>
      </p:sp>
    </p:spTree>
    <p:extLst>
      <p:ext uri="{BB962C8B-B14F-4D97-AF65-F5344CB8AC3E}">
        <p14:creationId xmlns:p14="http://schemas.microsoft.com/office/powerpoint/2010/main" val="372199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994E1F-C3EB-4D95-94F7-04402E1704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EB14A1-1499-4E73-BD11-4D4FB6CA70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298B05-6576-480B-AD1F-EC71253DC681}"/>
              </a:ext>
            </a:extLst>
          </p:cNvPr>
          <p:cNvSpPr>
            <a:spLocks noGrp="1"/>
          </p:cNvSpPr>
          <p:nvPr>
            <p:ph type="dt" sz="half" idx="10"/>
          </p:nvPr>
        </p:nvSpPr>
        <p:spPr/>
        <p:txBody>
          <a:bodyPr/>
          <a:lstStyle/>
          <a:p>
            <a:fld id="{52810300-57BD-4915-91F2-0CFAB6704BCD}" type="datetimeFigureOut">
              <a:rPr lang="en-US" smtClean="0"/>
              <a:t>6/19/2023</a:t>
            </a:fld>
            <a:endParaRPr lang="en-US"/>
          </a:p>
        </p:txBody>
      </p:sp>
      <p:sp>
        <p:nvSpPr>
          <p:cNvPr id="5" name="Footer Placeholder 4">
            <a:extLst>
              <a:ext uri="{FF2B5EF4-FFF2-40B4-BE49-F238E27FC236}">
                <a16:creationId xmlns:a16="http://schemas.microsoft.com/office/drawing/2014/main" id="{1AD1C703-17F1-47A2-9466-1CB379B25A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73ECE7-7633-41C1-8B1D-C492AEA8AF0D}"/>
              </a:ext>
            </a:extLst>
          </p:cNvPr>
          <p:cNvSpPr>
            <a:spLocks noGrp="1"/>
          </p:cNvSpPr>
          <p:nvPr>
            <p:ph type="sldNum" sz="quarter" idx="12"/>
          </p:nvPr>
        </p:nvSpPr>
        <p:spPr/>
        <p:txBody>
          <a:bodyPr/>
          <a:lstStyle/>
          <a:p>
            <a:fld id="{909EFB23-E114-48F4-B60F-402D8A772078}" type="slidenum">
              <a:rPr lang="en-US" smtClean="0"/>
              <a:t>‹nr.›</a:t>
            </a:fld>
            <a:endParaRPr lang="en-US"/>
          </a:p>
        </p:txBody>
      </p:sp>
    </p:spTree>
    <p:extLst>
      <p:ext uri="{BB962C8B-B14F-4D97-AF65-F5344CB8AC3E}">
        <p14:creationId xmlns:p14="http://schemas.microsoft.com/office/powerpoint/2010/main" val="4078823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20F2B7-53E0-4A4E-A15C-2531813086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2061E7-90F1-44CB-A2CB-B8EC7AE661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41064F-6B47-41A4-930C-F663ABED89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810300-57BD-4915-91F2-0CFAB6704BCD}" type="datetimeFigureOut">
              <a:rPr lang="en-US" smtClean="0"/>
              <a:t>6/19/2023</a:t>
            </a:fld>
            <a:endParaRPr lang="en-US"/>
          </a:p>
        </p:txBody>
      </p:sp>
      <p:sp>
        <p:nvSpPr>
          <p:cNvPr id="5" name="Footer Placeholder 4">
            <a:extLst>
              <a:ext uri="{FF2B5EF4-FFF2-40B4-BE49-F238E27FC236}">
                <a16:creationId xmlns:a16="http://schemas.microsoft.com/office/drawing/2014/main" id="{97903120-5527-4457-89A0-DD25DEF8C1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A17F8A-3589-482E-B016-66221CAE02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9EFB23-E114-48F4-B60F-402D8A772078}" type="slidenum">
              <a:rPr lang="en-US" smtClean="0"/>
              <a:t>‹nr.›</a:t>
            </a:fld>
            <a:endParaRPr lang="en-US"/>
          </a:p>
        </p:txBody>
      </p:sp>
    </p:spTree>
    <p:extLst>
      <p:ext uri="{BB962C8B-B14F-4D97-AF65-F5344CB8AC3E}">
        <p14:creationId xmlns:p14="http://schemas.microsoft.com/office/powerpoint/2010/main" val="4265084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What is the Difference Between Neurotransmitters and Neuromodulators?">
            <a:extLst>
              <a:ext uri="{FF2B5EF4-FFF2-40B4-BE49-F238E27FC236}">
                <a16:creationId xmlns:a16="http://schemas.microsoft.com/office/drawing/2014/main" id="{B502BF11-7FB7-D475-6457-B6574491675E}"/>
              </a:ext>
            </a:extLst>
          </p:cNvPr>
          <p:cNvPicPr>
            <a:picLocks noChangeAspect="1" noChangeArrowheads="1"/>
          </p:cNvPicPr>
          <p:nvPr/>
        </p:nvPicPr>
        <p:blipFill rotWithShape="1">
          <a:blip r:embed="rId2">
            <a:alphaModFix amt="28000"/>
            <a:extLst>
              <a:ext uri="{28A0092B-C50C-407E-A947-70E740481C1C}">
                <a14:useLocalDpi xmlns:a14="http://schemas.microsoft.com/office/drawing/2010/main" val="0"/>
              </a:ext>
            </a:extLst>
          </a:blip>
          <a:srcRect l="1" r="53402"/>
          <a:stretch/>
        </p:blipFill>
        <p:spPr bwMode="auto">
          <a:xfrm>
            <a:off x="6510865" y="-2"/>
            <a:ext cx="5681135" cy="68580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erson with a beard&#10;&#10;Description automatically generated with medium confidence">
            <a:extLst>
              <a:ext uri="{FF2B5EF4-FFF2-40B4-BE49-F238E27FC236}">
                <a16:creationId xmlns:a16="http://schemas.microsoft.com/office/drawing/2014/main" id="{F32C894F-7F76-88F4-7592-AAA2DC4FC0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867" y="505570"/>
            <a:ext cx="2984269" cy="3320935"/>
          </a:xfrm>
          <a:prstGeom prst="rect">
            <a:avLst/>
          </a:prstGeom>
        </p:spPr>
      </p:pic>
      <p:sp>
        <p:nvSpPr>
          <p:cNvPr id="9" name="Tekstvak 2">
            <a:extLst>
              <a:ext uri="{FF2B5EF4-FFF2-40B4-BE49-F238E27FC236}">
                <a16:creationId xmlns:a16="http://schemas.microsoft.com/office/drawing/2014/main" id="{28B46280-7992-AF63-3C1C-572685225631}"/>
              </a:ext>
            </a:extLst>
          </p:cNvPr>
          <p:cNvSpPr txBox="1">
            <a:spLocks noChangeArrowheads="1"/>
          </p:cNvSpPr>
          <p:nvPr/>
        </p:nvSpPr>
        <p:spPr bwMode="auto">
          <a:xfrm>
            <a:off x="423334" y="3931220"/>
            <a:ext cx="2984269" cy="671851"/>
          </a:xfrm>
          <a:prstGeom prst="rect">
            <a:avLst/>
          </a:prstGeom>
          <a:noFill/>
          <a:ln w="9525">
            <a:noFill/>
            <a:miter lim="800000"/>
            <a:headEnd/>
            <a:tailEnd/>
          </a:ln>
        </p:spPr>
        <p:txBody>
          <a:bodyPr rot="0" vert="horz" wrap="square" lIns="91440" tIns="45720" rIns="91440" bIns="45720" anchor="t" anchorCtr="0">
            <a:spAutoFit/>
          </a:bodyPr>
          <a:lstStyle/>
          <a:p>
            <a:pPr algn="ctr">
              <a:lnSpc>
                <a:spcPct val="150000"/>
              </a:lnSpc>
              <a:spcAft>
                <a:spcPts val="800"/>
              </a:spcAft>
            </a:pPr>
            <a:r>
              <a:rPr lang="nl-NL" sz="2800" i="1" dirty="0">
                <a:solidFill>
                  <a:srgbClr val="FFFFFF"/>
                </a:solidFill>
                <a:latin typeface="inherit"/>
                <a:ea typeface="Calibri" panose="020F0502020204030204" pitchFamily="34" charset="0"/>
                <a:cs typeface="Calibri" panose="020F0502020204030204" pitchFamily="34" charset="0"/>
              </a:rPr>
              <a:t>George Hlavacs</a:t>
            </a:r>
            <a:endParaRPr lang="en-US" sz="2400" dirty="0">
              <a:effectLst/>
              <a:latin typeface="inherit"/>
              <a:ea typeface="Calibri" panose="020F0502020204030204" pitchFamily="34" charset="0"/>
              <a:cs typeface="Times New Roman" panose="02020603050405020304" pitchFamily="18" charset="0"/>
            </a:endParaRPr>
          </a:p>
        </p:txBody>
      </p:sp>
      <p:sp>
        <p:nvSpPr>
          <p:cNvPr id="10" name="Tekstvak 2">
            <a:extLst>
              <a:ext uri="{FF2B5EF4-FFF2-40B4-BE49-F238E27FC236}">
                <a16:creationId xmlns:a16="http://schemas.microsoft.com/office/drawing/2014/main" id="{514716F2-3A6D-0FA2-FA32-DF7C7819D3D3}"/>
              </a:ext>
            </a:extLst>
          </p:cNvPr>
          <p:cNvSpPr txBox="1">
            <a:spLocks noChangeArrowheads="1"/>
          </p:cNvSpPr>
          <p:nvPr/>
        </p:nvSpPr>
        <p:spPr bwMode="auto">
          <a:xfrm>
            <a:off x="592667" y="4746991"/>
            <a:ext cx="10305626" cy="1771062"/>
          </a:xfrm>
          <a:prstGeom prst="rect">
            <a:avLst/>
          </a:prstGeom>
          <a:noFill/>
          <a:ln w="9525">
            <a:noFill/>
            <a:miter lim="800000"/>
            <a:headEnd/>
            <a:tailEnd/>
          </a:ln>
        </p:spPr>
        <p:txBody>
          <a:bodyPr rot="0" vert="horz" wrap="square" lIns="91440" tIns="45720" rIns="91440" bIns="45720" anchor="t" anchorCtr="0">
            <a:spAutoFit/>
          </a:bodyPr>
          <a:lstStyle/>
          <a:p>
            <a:pPr>
              <a:lnSpc>
                <a:spcPct val="150000"/>
              </a:lnSpc>
              <a:spcAft>
                <a:spcPts val="800"/>
              </a:spcAft>
            </a:pPr>
            <a:r>
              <a:rPr lang="nl-NL" sz="3600" b="1" dirty="0">
                <a:solidFill>
                  <a:srgbClr val="FFFFFF"/>
                </a:solidFill>
                <a:latin typeface="inherit"/>
                <a:ea typeface="Calibri" panose="020F0502020204030204" pitchFamily="34" charset="0"/>
                <a:cs typeface="Calibri" panose="020F0502020204030204" pitchFamily="34" charset="0"/>
              </a:rPr>
              <a:t>NEUROWETENSCHAP</a:t>
            </a:r>
          </a:p>
          <a:p>
            <a:pPr>
              <a:lnSpc>
                <a:spcPct val="150000"/>
              </a:lnSpc>
              <a:spcAft>
                <a:spcPts val="800"/>
              </a:spcAft>
            </a:pPr>
            <a:r>
              <a:rPr lang="nl-NL" sz="3600" b="1" dirty="0">
                <a:solidFill>
                  <a:srgbClr val="FFFFFF"/>
                </a:solidFill>
                <a:latin typeface="inherit"/>
                <a:ea typeface="Calibri" panose="020F0502020204030204" pitchFamily="34" charset="0"/>
                <a:cs typeface="Calibri" panose="020F0502020204030204" pitchFamily="34" charset="0"/>
              </a:rPr>
              <a:t>Mechanismes van geluk en motivatie</a:t>
            </a:r>
            <a:endParaRPr lang="en-US" sz="2400" b="1" dirty="0">
              <a:effectLst/>
              <a:latin typeface="inheri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02349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81882AD-6638-3774-0707-4001E3764D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498" b="10948"/>
          <a:stretch/>
        </p:blipFill>
        <p:spPr bwMode="auto">
          <a:xfrm>
            <a:off x="6637350" y="1667313"/>
            <a:ext cx="5419181" cy="35233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is the Difference Between Neurotransmitters and Neuromodulators?">
            <a:extLst>
              <a:ext uri="{FF2B5EF4-FFF2-40B4-BE49-F238E27FC236}">
                <a16:creationId xmlns:a16="http://schemas.microsoft.com/office/drawing/2014/main" id="{EB412B0C-E8A5-B5EC-6D4D-08D5CA3C92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86" y="1667312"/>
            <a:ext cx="6278880" cy="353187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718501E-316A-AA3E-8446-CF1758A3826B}"/>
              </a:ext>
            </a:extLst>
          </p:cNvPr>
          <p:cNvSpPr txBox="1"/>
          <p:nvPr/>
        </p:nvSpPr>
        <p:spPr>
          <a:xfrm>
            <a:off x="371843" y="319010"/>
            <a:ext cx="11163088" cy="1200329"/>
          </a:xfrm>
          <a:prstGeom prst="rect">
            <a:avLst/>
          </a:prstGeom>
          <a:noFill/>
        </p:spPr>
        <p:txBody>
          <a:bodyPr wrap="square" rtlCol="0">
            <a:spAutoFit/>
          </a:bodyPr>
          <a:lstStyle/>
          <a:p>
            <a:r>
              <a:rPr lang="nl-NL" sz="3600" b="1">
                <a:solidFill>
                  <a:schemeClr val="bg1"/>
                </a:solidFill>
              </a:rPr>
              <a:t>NEUROTRANSMITTERS </a:t>
            </a:r>
            <a:br>
              <a:rPr lang="nl-NL" sz="3600" b="1">
                <a:solidFill>
                  <a:schemeClr val="bg1"/>
                </a:solidFill>
              </a:rPr>
            </a:br>
            <a:r>
              <a:rPr lang="nl-NL" sz="3600" b="1">
                <a:solidFill>
                  <a:schemeClr val="bg1"/>
                </a:solidFill>
              </a:rPr>
              <a:t>manipulatie van zenuwsignalen</a:t>
            </a:r>
            <a:endParaRPr lang="nl-NL" sz="3600">
              <a:solidFill>
                <a:schemeClr val="bg1"/>
              </a:solidFill>
            </a:endParaRPr>
          </a:p>
        </p:txBody>
      </p:sp>
    </p:spTree>
    <p:extLst>
      <p:ext uri="{BB962C8B-B14F-4D97-AF65-F5344CB8AC3E}">
        <p14:creationId xmlns:p14="http://schemas.microsoft.com/office/powerpoint/2010/main" val="1120063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Lightning striking a city&#10;&#10;Description automatically generated with medium confidence">
            <a:extLst>
              <a:ext uri="{FF2B5EF4-FFF2-40B4-BE49-F238E27FC236}">
                <a16:creationId xmlns:a16="http://schemas.microsoft.com/office/drawing/2014/main" id="{13807036-8C15-9607-3B83-468918D769E2}"/>
              </a:ext>
            </a:extLst>
          </p:cNvPr>
          <p:cNvPicPr>
            <a:picLocks noChangeAspect="1"/>
          </p:cNvPicPr>
          <p:nvPr/>
        </p:nvPicPr>
        <p:blipFill rotWithShape="1">
          <a:blip r:embed="rId2">
            <a:extLst>
              <a:ext uri="{28A0092B-C50C-407E-A947-70E740481C1C}">
                <a14:useLocalDpi xmlns:a14="http://schemas.microsoft.com/office/drawing/2010/main" val="0"/>
              </a:ext>
            </a:extLst>
          </a:blip>
          <a:srcRect l="17365" r="13595"/>
          <a:stretch/>
        </p:blipFill>
        <p:spPr>
          <a:xfrm>
            <a:off x="5088467" y="0"/>
            <a:ext cx="7103533" cy="6858000"/>
          </a:xfrm>
          <a:prstGeom prst="rect">
            <a:avLst/>
          </a:prstGeom>
        </p:spPr>
      </p:pic>
      <p:pic>
        <p:nvPicPr>
          <p:cNvPr id="7" name="Picture 6" descr="A tree on a beach&#10;&#10;Description automatically generated with medium confidence">
            <a:extLst>
              <a:ext uri="{FF2B5EF4-FFF2-40B4-BE49-F238E27FC236}">
                <a16:creationId xmlns:a16="http://schemas.microsoft.com/office/drawing/2014/main" id="{4467030E-5EA4-166E-38D8-F1FA298D1FBA}"/>
              </a:ext>
            </a:extLst>
          </p:cNvPr>
          <p:cNvPicPr>
            <a:picLocks noChangeAspect="1"/>
          </p:cNvPicPr>
          <p:nvPr/>
        </p:nvPicPr>
        <p:blipFill rotWithShape="1">
          <a:blip r:embed="rId3">
            <a:extLst>
              <a:ext uri="{28A0092B-C50C-407E-A947-70E740481C1C}">
                <a14:useLocalDpi xmlns:a14="http://schemas.microsoft.com/office/drawing/2010/main" val="0"/>
              </a:ext>
            </a:extLst>
          </a:blip>
          <a:srcRect l="-221" r="42238"/>
          <a:stretch/>
        </p:blipFill>
        <p:spPr>
          <a:xfrm>
            <a:off x="-61550" y="0"/>
            <a:ext cx="5922023" cy="6858000"/>
          </a:xfrm>
          <a:prstGeom prst="rect">
            <a:avLst/>
          </a:prstGeom>
        </p:spPr>
      </p:pic>
      <p:sp>
        <p:nvSpPr>
          <p:cNvPr id="2" name="TextBox 1">
            <a:extLst>
              <a:ext uri="{FF2B5EF4-FFF2-40B4-BE49-F238E27FC236}">
                <a16:creationId xmlns:a16="http://schemas.microsoft.com/office/drawing/2014/main" id="{996D3EF6-FD2C-95E1-DE91-DD6B0236D99B}"/>
              </a:ext>
            </a:extLst>
          </p:cNvPr>
          <p:cNvSpPr txBox="1"/>
          <p:nvPr/>
        </p:nvSpPr>
        <p:spPr>
          <a:xfrm>
            <a:off x="332931" y="2708401"/>
            <a:ext cx="5133059" cy="3785652"/>
          </a:xfrm>
          <a:prstGeom prst="rect">
            <a:avLst/>
          </a:prstGeom>
          <a:noFill/>
        </p:spPr>
        <p:txBody>
          <a:bodyPr wrap="square" rtlCol="0">
            <a:spAutoFit/>
          </a:bodyPr>
          <a:lstStyle/>
          <a:p>
            <a:pPr algn="ctr"/>
            <a:r>
              <a:rPr lang="nl-NL" sz="2000" b="1" dirty="0"/>
              <a:t>De situatie is gunstig. Er zijn </a:t>
            </a:r>
            <a:r>
              <a:rPr lang="nl-NL" sz="2000" b="1" u="sng" dirty="0"/>
              <a:t>geen gevaren en onzekerheden. </a:t>
            </a:r>
            <a:br>
              <a:rPr lang="nl-NL" sz="2000" b="1" dirty="0"/>
            </a:br>
            <a:r>
              <a:rPr lang="nl-NL" sz="2000" b="1" dirty="0"/>
              <a:t>Haal de beste uit de mogelijkheden!</a:t>
            </a:r>
            <a:br>
              <a:rPr lang="nl-NL" sz="2000" b="1" dirty="0"/>
            </a:br>
            <a:r>
              <a:rPr lang="nl-NL" sz="2000" b="1" dirty="0"/>
              <a:t> </a:t>
            </a:r>
          </a:p>
          <a:p>
            <a:r>
              <a:rPr lang="nl-NL" sz="2000" b="1" dirty="0"/>
              <a:t>… doe meer van wat je succes heeft gebracht</a:t>
            </a:r>
          </a:p>
          <a:p>
            <a:r>
              <a:rPr lang="nl-NL" sz="2000" b="1" dirty="0"/>
              <a:t>… zie overal kansen en mogelijkheden</a:t>
            </a:r>
          </a:p>
          <a:p>
            <a:r>
              <a:rPr lang="nl-NL" sz="2000" b="1" dirty="0"/>
              <a:t>… probeer nieuwe dingen</a:t>
            </a:r>
          </a:p>
          <a:p>
            <a:r>
              <a:rPr lang="nl-NL" sz="2000" b="1" dirty="0"/>
              <a:t>… denk dat je alle problemen kunt oplossen</a:t>
            </a:r>
          </a:p>
          <a:p>
            <a:r>
              <a:rPr lang="nl-NL" sz="2000" b="1" dirty="0"/>
              <a:t>… je kunt alles leren</a:t>
            </a:r>
          </a:p>
          <a:p>
            <a:r>
              <a:rPr lang="nl-NL" sz="2000" b="1" dirty="0"/>
              <a:t>… als het niet lukt, dan lukt het wel op een andere manier</a:t>
            </a:r>
          </a:p>
          <a:p>
            <a:r>
              <a:rPr lang="nl-NL" sz="2000" b="1" dirty="0"/>
              <a:t>…hoe kan ik meer geld verdienen?</a:t>
            </a:r>
          </a:p>
        </p:txBody>
      </p:sp>
      <p:sp>
        <p:nvSpPr>
          <p:cNvPr id="3" name="TextBox 2">
            <a:extLst>
              <a:ext uri="{FF2B5EF4-FFF2-40B4-BE49-F238E27FC236}">
                <a16:creationId xmlns:a16="http://schemas.microsoft.com/office/drawing/2014/main" id="{8D640DA0-0280-D1B7-D9F6-4CA4C626AFCB}"/>
              </a:ext>
            </a:extLst>
          </p:cNvPr>
          <p:cNvSpPr txBox="1"/>
          <p:nvPr/>
        </p:nvSpPr>
        <p:spPr>
          <a:xfrm>
            <a:off x="6331529" y="2890272"/>
            <a:ext cx="5416407" cy="3170099"/>
          </a:xfrm>
          <a:prstGeom prst="rect">
            <a:avLst/>
          </a:prstGeom>
          <a:solidFill>
            <a:schemeClr val="tx1">
              <a:alpha val="27000"/>
            </a:schemeClr>
          </a:solidFill>
        </p:spPr>
        <p:txBody>
          <a:bodyPr wrap="square" rtlCol="0">
            <a:spAutoFit/>
          </a:bodyPr>
          <a:lstStyle/>
          <a:p>
            <a:r>
              <a:rPr lang="nl-NL" sz="2000" b="1" dirty="0">
                <a:solidFill>
                  <a:schemeClr val="bg1"/>
                </a:solidFill>
              </a:rPr>
              <a:t>Er is </a:t>
            </a:r>
            <a:r>
              <a:rPr lang="nl-NL" sz="2000" b="1" u="sng" dirty="0">
                <a:solidFill>
                  <a:schemeClr val="bg1"/>
                </a:solidFill>
              </a:rPr>
              <a:t>onzekerheid,</a:t>
            </a:r>
            <a:r>
              <a:rPr lang="nl-NL" sz="2000" b="1" dirty="0">
                <a:solidFill>
                  <a:schemeClr val="bg1"/>
                </a:solidFill>
              </a:rPr>
              <a:t> er zijn mogelijke gevaren of er is te weinig succes behaald met wat je deed. Fouten maken kan levensgevaarlijk zijn! </a:t>
            </a:r>
            <a:br>
              <a:rPr lang="nl-NL" sz="2000" b="1" dirty="0">
                <a:solidFill>
                  <a:schemeClr val="bg1"/>
                </a:solidFill>
              </a:rPr>
            </a:br>
            <a:endParaRPr lang="nl-NL" sz="2000" b="1" dirty="0">
              <a:solidFill>
                <a:schemeClr val="bg1"/>
              </a:solidFill>
            </a:endParaRPr>
          </a:p>
          <a:p>
            <a:r>
              <a:rPr lang="nl-NL" sz="2000" b="1" dirty="0">
                <a:solidFill>
                  <a:schemeClr val="bg1"/>
                </a:solidFill>
              </a:rPr>
              <a:t>... bedenk alles wat er mis kan gaan</a:t>
            </a:r>
          </a:p>
          <a:p>
            <a:r>
              <a:rPr lang="nl-NL" sz="2000" b="1" dirty="0">
                <a:solidFill>
                  <a:schemeClr val="bg1"/>
                </a:solidFill>
              </a:rPr>
              <a:t>… probeer niets nieuws,</a:t>
            </a:r>
          </a:p>
          <a:p>
            <a:r>
              <a:rPr lang="nl-NL" sz="2000" b="1" dirty="0">
                <a:solidFill>
                  <a:schemeClr val="bg1"/>
                </a:solidFill>
              </a:rPr>
              <a:t>… twijfel aan  je vermogens</a:t>
            </a:r>
          </a:p>
          <a:p>
            <a:r>
              <a:rPr lang="nl-NL" sz="2000" b="1" dirty="0">
                <a:solidFill>
                  <a:schemeClr val="bg1"/>
                </a:solidFill>
              </a:rPr>
              <a:t>... zoek naar de veiligste manier om te overleven/ ontsnappen</a:t>
            </a:r>
          </a:p>
          <a:p>
            <a:r>
              <a:rPr lang="nl-NL" sz="2000" b="1" dirty="0">
                <a:solidFill>
                  <a:schemeClr val="bg1"/>
                </a:solidFill>
              </a:rPr>
              <a:t>… hoe kan ik meer geld besparen?</a:t>
            </a:r>
          </a:p>
        </p:txBody>
      </p:sp>
      <p:sp>
        <p:nvSpPr>
          <p:cNvPr id="4" name="TextBox 3">
            <a:extLst>
              <a:ext uri="{FF2B5EF4-FFF2-40B4-BE49-F238E27FC236}">
                <a16:creationId xmlns:a16="http://schemas.microsoft.com/office/drawing/2014/main" id="{06C1AF71-89EC-A420-7F3F-757CE72EFEF7}"/>
              </a:ext>
            </a:extLst>
          </p:cNvPr>
          <p:cNvSpPr txBox="1"/>
          <p:nvPr/>
        </p:nvSpPr>
        <p:spPr>
          <a:xfrm>
            <a:off x="-30774" y="209821"/>
            <a:ext cx="12222774" cy="954107"/>
          </a:xfrm>
          <a:prstGeom prst="rect">
            <a:avLst/>
          </a:prstGeom>
          <a:solidFill>
            <a:schemeClr val="tx1">
              <a:alpha val="20000"/>
            </a:schemeClr>
          </a:solidFill>
        </p:spPr>
        <p:txBody>
          <a:bodyPr wrap="square" rtlCol="0">
            <a:spAutoFit/>
          </a:bodyPr>
          <a:lstStyle/>
          <a:p>
            <a:pPr algn="ctr"/>
            <a:r>
              <a:rPr lang="nl-NL" sz="2800" b="1" dirty="0">
                <a:solidFill>
                  <a:schemeClr val="bg1"/>
                </a:solidFill>
              </a:rPr>
              <a:t>ONS ONDERBEWUSTE LIMBISCH BREIN MANIPULEERT </a:t>
            </a:r>
          </a:p>
          <a:p>
            <a:pPr algn="ctr"/>
            <a:r>
              <a:rPr lang="nl-NL" sz="2800" b="1" dirty="0">
                <a:solidFill>
                  <a:schemeClr val="bg1"/>
                </a:solidFill>
              </a:rPr>
              <a:t>ONZE BEWUSTE DENKPROCESSEN </a:t>
            </a:r>
            <a:endParaRPr lang="nl-NL" sz="2000" b="1" dirty="0">
              <a:solidFill>
                <a:schemeClr val="bg1"/>
              </a:solidFill>
            </a:endParaRPr>
          </a:p>
        </p:txBody>
      </p:sp>
      <p:cxnSp>
        <p:nvCxnSpPr>
          <p:cNvPr id="6" name="Straight Arrow Connector 5">
            <a:extLst>
              <a:ext uri="{FF2B5EF4-FFF2-40B4-BE49-F238E27FC236}">
                <a16:creationId xmlns:a16="http://schemas.microsoft.com/office/drawing/2014/main" id="{7B96E70A-DED9-1D1F-FD29-0B98F1B8153A}"/>
              </a:ext>
            </a:extLst>
          </p:cNvPr>
          <p:cNvCxnSpPr>
            <a:cxnSpLocks/>
          </p:cNvCxnSpPr>
          <p:nvPr/>
        </p:nvCxnSpPr>
        <p:spPr>
          <a:xfrm>
            <a:off x="5088467" y="1881746"/>
            <a:ext cx="1564077" cy="0"/>
          </a:xfrm>
          <a:prstGeom prst="straightConnector1">
            <a:avLst/>
          </a:prstGeom>
          <a:ln w="762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25F5CC6-929A-60F8-96C8-095C5EF10D2A}"/>
              </a:ext>
            </a:extLst>
          </p:cNvPr>
          <p:cNvSpPr txBox="1"/>
          <p:nvPr/>
        </p:nvSpPr>
        <p:spPr>
          <a:xfrm>
            <a:off x="332930" y="1536055"/>
            <a:ext cx="5133059" cy="800219"/>
          </a:xfrm>
          <a:prstGeom prst="rect">
            <a:avLst/>
          </a:prstGeom>
          <a:noFill/>
        </p:spPr>
        <p:txBody>
          <a:bodyPr wrap="square" rtlCol="0">
            <a:spAutoFit/>
          </a:bodyPr>
          <a:lstStyle/>
          <a:p>
            <a:pPr algn="ctr"/>
            <a:r>
              <a:rPr lang="nl-NL" sz="2800" b="1" dirty="0"/>
              <a:t>Abundant thinking </a:t>
            </a:r>
            <a:br>
              <a:rPr lang="nl-NL" sz="2800" b="1" dirty="0"/>
            </a:br>
            <a:r>
              <a:rPr lang="nl-NL" dirty="0"/>
              <a:t>(denken in kansen en mogelijkheden)</a:t>
            </a:r>
          </a:p>
        </p:txBody>
      </p:sp>
      <p:sp>
        <p:nvSpPr>
          <p:cNvPr id="11" name="TextBox 10">
            <a:extLst>
              <a:ext uri="{FF2B5EF4-FFF2-40B4-BE49-F238E27FC236}">
                <a16:creationId xmlns:a16="http://schemas.microsoft.com/office/drawing/2014/main" id="{E404EFAD-365F-57F1-1F60-A25846237D02}"/>
              </a:ext>
            </a:extLst>
          </p:cNvPr>
          <p:cNvSpPr txBox="1"/>
          <p:nvPr/>
        </p:nvSpPr>
        <p:spPr>
          <a:xfrm>
            <a:off x="6318033" y="1536055"/>
            <a:ext cx="5416407" cy="1354217"/>
          </a:xfrm>
          <a:prstGeom prst="rect">
            <a:avLst/>
          </a:prstGeom>
          <a:solidFill>
            <a:schemeClr val="tx1">
              <a:alpha val="27000"/>
            </a:schemeClr>
          </a:solidFill>
        </p:spPr>
        <p:txBody>
          <a:bodyPr wrap="square" rtlCol="0">
            <a:spAutoFit/>
          </a:bodyPr>
          <a:lstStyle/>
          <a:p>
            <a:pPr algn="ctr"/>
            <a:r>
              <a:rPr lang="nl-NL" sz="2800" b="1" dirty="0" err="1">
                <a:solidFill>
                  <a:schemeClr val="bg1"/>
                </a:solidFill>
              </a:rPr>
              <a:t>Scarcity</a:t>
            </a:r>
            <a:r>
              <a:rPr lang="nl-NL" sz="2800" b="1" dirty="0">
                <a:solidFill>
                  <a:schemeClr val="bg1"/>
                </a:solidFill>
              </a:rPr>
              <a:t> thinking</a:t>
            </a:r>
            <a:br>
              <a:rPr lang="nl-NL" sz="2800" b="1" dirty="0">
                <a:solidFill>
                  <a:schemeClr val="bg1"/>
                </a:solidFill>
              </a:rPr>
            </a:br>
            <a:r>
              <a:rPr lang="nl-NL" dirty="0">
                <a:solidFill>
                  <a:schemeClr val="bg1"/>
                </a:solidFill>
              </a:rPr>
              <a:t>(denken in problemen, gevaren, beperkingen)</a:t>
            </a:r>
          </a:p>
          <a:p>
            <a:pPr algn="ctr"/>
            <a:br>
              <a:rPr lang="nl-NL" sz="1600" b="1" dirty="0">
                <a:solidFill>
                  <a:schemeClr val="bg1"/>
                </a:solidFill>
              </a:rPr>
            </a:br>
            <a:endParaRPr lang="nl-NL" sz="2000" b="1" dirty="0">
              <a:solidFill>
                <a:schemeClr val="bg1"/>
              </a:solidFill>
            </a:endParaRPr>
          </a:p>
        </p:txBody>
      </p:sp>
    </p:spTree>
    <p:extLst>
      <p:ext uri="{BB962C8B-B14F-4D97-AF65-F5344CB8AC3E}">
        <p14:creationId xmlns:p14="http://schemas.microsoft.com/office/powerpoint/2010/main" val="3586516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hat is the Difference Between Neurotransmitters and Neuromodulators?">
            <a:extLst>
              <a:ext uri="{FF2B5EF4-FFF2-40B4-BE49-F238E27FC236}">
                <a16:creationId xmlns:a16="http://schemas.microsoft.com/office/drawing/2014/main" id="{CFBD5260-7558-081A-EB80-8AE339CB22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071586" cy="679026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341A4B01-A648-451C-816F-8E4CD0251937}"/>
              </a:ext>
            </a:extLst>
          </p:cNvPr>
          <p:cNvSpPr txBox="1"/>
          <p:nvPr/>
        </p:nvSpPr>
        <p:spPr>
          <a:xfrm>
            <a:off x="1138690" y="5466828"/>
            <a:ext cx="10366126" cy="1323439"/>
          </a:xfrm>
          <a:prstGeom prst="rect">
            <a:avLst/>
          </a:prstGeom>
          <a:solidFill>
            <a:schemeClr val="tx1">
              <a:alpha val="32000"/>
            </a:schemeClr>
          </a:solidFill>
        </p:spPr>
        <p:txBody>
          <a:bodyPr wrap="square" rtlCol="0">
            <a:spAutoFit/>
          </a:bodyPr>
          <a:lstStyle/>
          <a:p>
            <a:r>
              <a:rPr lang="nl-NL" sz="2800" b="1" dirty="0">
                <a:solidFill>
                  <a:schemeClr val="bg1"/>
                </a:solidFill>
              </a:rPr>
              <a:t>Geluk en motivatie voelen wij alleen als wij bewust of onbewust slagen om onze </a:t>
            </a:r>
            <a:r>
              <a:rPr lang="nl-NL" sz="2800" b="1" dirty="0" err="1">
                <a:solidFill>
                  <a:schemeClr val="bg1"/>
                </a:solidFill>
              </a:rPr>
              <a:t>gelukshormonen</a:t>
            </a:r>
            <a:r>
              <a:rPr lang="nl-NL" sz="2800" b="1" dirty="0">
                <a:solidFill>
                  <a:schemeClr val="bg1"/>
                </a:solidFill>
              </a:rPr>
              <a:t> / neurotransmitters te activeren  </a:t>
            </a:r>
            <a:br>
              <a:rPr lang="nl-NL" sz="3600" b="1" dirty="0">
                <a:solidFill>
                  <a:schemeClr val="bg1"/>
                </a:solidFill>
              </a:rPr>
            </a:br>
            <a:endParaRPr lang="nl-NL" sz="2400" b="1" dirty="0">
              <a:solidFill>
                <a:schemeClr val="bg1"/>
              </a:solidFill>
            </a:endParaRPr>
          </a:p>
        </p:txBody>
      </p:sp>
      <p:sp>
        <p:nvSpPr>
          <p:cNvPr id="5" name="TextBox 4">
            <a:extLst>
              <a:ext uri="{FF2B5EF4-FFF2-40B4-BE49-F238E27FC236}">
                <a16:creationId xmlns:a16="http://schemas.microsoft.com/office/drawing/2014/main" id="{E32E296B-292A-A104-2ABA-1631CCA2E233}"/>
              </a:ext>
            </a:extLst>
          </p:cNvPr>
          <p:cNvSpPr txBox="1"/>
          <p:nvPr/>
        </p:nvSpPr>
        <p:spPr>
          <a:xfrm>
            <a:off x="2786765" y="2573742"/>
            <a:ext cx="6903720" cy="584775"/>
          </a:xfrm>
          <a:prstGeom prst="rect">
            <a:avLst/>
          </a:prstGeom>
          <a:solidFill>
            <a:schemeClr val="tx1">
              <a:alpha val="26000"/>
            </a:schemeClr>
          </a:solidFill>
        </p:spPr>
        <p:txBody>
          <a:bodyPr wrap="square">
            <a:spAutoFit/>
          </a:bodyPr>
          <a:lstStyle/>
          <a:p>
            <a:r>
              <a:rPr lang="nl-NL" sz="3200" b="1" dirty="0" err="1">
                <a:solidFill>
                  <a:schemeClr val="bg1"/>
                </a:solidFill>
              </a:rPr>
              <a:t>There</a:t>
            </a:r>
            <a:r>
              <a:rPr lang="nl-NL" sz="3200" b="1" dirty="0">
                <a:solidFill>
                  <a:schemeClr val="bg1"/>
                </a:solidFill>
              </a:rPr>
              <a:t> is no free </a:t>
            </a:r>
            <a:r>
              <a:rPr lang="nl-NL" sz="3200" b="1" dirty="0" err="1">
                <a:solidFill>
                  <a:schemeClr val="bg1"/>
                </a:solidFill>
              </a:rPr>
              <a:t>ride</a:t>
            </a:r>
            <a:r>
              <a:rPr lang="nl-NL" sz="3200" b="1" dirty="0">
                <a:solidFill>
                  <a:schemeClr val="bg1"/>
                </a:solidFill>
              </a:rPr>
              <a:t> on </a:t>
            </a:r>
            <a:r>
              <a:rPr lang="nl-NL" sz="3200" b="1" dirty="0" err="1">
                <a:solidFill>
                  <a:schemeClr val="bg1"/>
                </a:solidFill>
              </a:rPr>
              <a:t>happyness</a:t>
            </a:r>
            <a:r>
              <a:rPr lang="nl-NL" sz="3200" b="1" dirty="0">
                <a:solidFill>
                  <a:schemeClr val="bg1"/>
                </a:solidFill>
              </a:rPr>
              <a:t> !</a:t>
            </a:r>
            <a:endParaRPr lang="en-US" sz="3200" dirty="0"/>
          </a:p>
        </p:txBody>
      </p:sp>
    </p:spTree>
    <p:extLst>
      <p:ext uri="{BB962C8B-B14F-4D97-AF65-F5344CB8AC3E}">
        <p14:creationId xmlns:p14="http://schemas.microsoft.com/office/powerpoint/2010/main" val="1744309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02" name="Picture 6" descr="image">
            <a:extLst>
              <a:ext uri="{FF2B5EF4-FFF2-40B4-BE49-F238E27FC236}">
                <a16:creationId xmlns:a16="http://schemas.microsoft.com/office/drawing/2014/main" id="{478088C9-A2CB-42F3-B9E3-8FCA1D330E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596"/>
          <a:stretch/>
        </p:blipFill>
        <p:spPr bwMode="auto">
          <a:xfrm>
            <a:off x="6096000" y="1335921"/>
            <a:ext cx="4859824" cy="451024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a:extLst>
              <a:ext uri="{FF2B5EF4-FFF2-40B4-BE49-F238E27FC236}">
                <a16:creationId xmlns:a16="http://schemas.microsoft.com/office/drawing/2014/main" id="{2E8E5AE5-826E-4653-BC55-F0EDE9CAA0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9217"/>
          <a:stretch/>
        </p:blipFill>
        <p:spPr bwMode="auto">
          <a:xfrm>
            <a:off x="974117" y="1173875"/>
            <a:ext cx="4883573" cy="45102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36F656F-5036-72E7-F276-B4669C42B7DA}"/>
              </a:ext>
            </a:extLst>
          </p:cNvPr>
          <p:cNvSpPr txBox="1"/>
          <p:nvPr/>
        </p:nvSpPr>
        <p:spPr>
          <a:xfrm>
            <a:off x="665868" y="449103"/>
            <a:ext cx="5030505" cy="461665"/>
          </a:xfrm>
          <a:prstGeom prst="rect">
            <a:avLst/>
          </a:prstGeom>
          <a:noFill/>
        </p:spPr>
        <p:txBody>
          <a:bodyPr wrap="square" rtlCol="0">
            <a:spAutoFit/>
          </a:bodyPr>
          <a:lstStyle/>
          <a:p>
            <a:r>
              <a:rPr lang="nl-NL" sz="2400" b="1" dirty="0"/>
              <a:t>NEURAL PATHWAYS OF HAPPINESS</a:t>
            </a:r>
          </a:p>
        </p:txBody>
      </p:sp>
    </p:spTree>
    <p:extLst>
      <p:ext uri="{BB962C8B-B14F-4D97-AF65-F5344CB8AC3E}">
        <p14:creationId xmlns:p14="http://schemas.microsoft.com/office/powerpoint/2010/main" val="365731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flower&#10;&#10;Description automatically generated with low confidence">
            <a:extLst>
              <a:ext uri="{FF2B5EF4-FFF2-40B4-BE49-F238E27FC236}">
                <a16:creationId xmlns:a16="http://schemas.microsoft.com/office/drawing/2014/main" id="{98F454E3-DC15-84BE-0426-6F60834649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kstvak 2">
            <a:extLst>
              <a:ext uri="{FF2B5EF4-FFF2-40B4-BE49-F238E27FC236}">
                <a16:creationId xmlns:a16="http://schemas.microsoft.com/office/drawing/2014/main" id="{CB4C4D00-7ED2-EF11-E2A9-ECC5F6B41B65}"/>
              </a:ext>
            </a:extLst>
          </p:cNvPr>
          <p:cNvSpPr txBox="1">
            <a:spLocks noChangeArrowheads="1"/>
          </p:cNvSpPr>
          <p:nvPr/>
        </p:nvSpPr>
        <p:spPr bwMode="auto">
          <a:xfrm>
            <a:off x="-268608" y="371300"/>
            <a:ext cx="6173245" cy="671851"/>
          </a:xfrm>
          <a:prstGeom prst="rect">
            <a:avLst/>
          </a:prstGeom>
          <a:noFill/>
          <a:ln w="9525">
            <a:noFill/>
            <a:miter lim="800000"/>
            <a:headEnd/>
            <a:tailEnd/>
          </a:ln>
        </p:spPr>
        <p:txBody>
          <a:bodyPr rot="0" vert="horz" wrap="square" lIns="91440" tIns="45720" rIns="91440" bIns="45720" anchor="t" anchorCtr="0">
            <a:spAutoFit/>
          </a:bodyPr>
          <a:lstStyle/>
          <a:p>
            <a:pPr algn="ctr">
              <a:lnSpc>
                <a:spcPct val="150000"/>
              </a:lnSpc>
              <a:spcAft>
                <a:spcPts val="800"/>
              </a:spcAft>
            </a:pPr>
            <a:r>
              <a:rPr lang="nl-NL" sz="2800" b="1" i="1" dirty="0">
                <a:solidFill>
                  <a:srgbClr val="FFFFFF"/>
                </a:solidFill>
                <a:latin typeface="inherit"/>
                <a:ea typeface="Calibri" panose="020F0502020204030204" pitchFamily="34" charset="0"/>
                <a:cs typeface="Calibri" panose="020F0502020204030204" pitchFamily="34" charset="0"/>
              </a:rPr>
              <a:t>Stimulerend neurotransmitter</a:t>
            </a:r>
            <a:endParaRPr lang="en-US" sz="2400" b="1" dirty="0">
              <a:effectLst/>
              <a:latin typeface="inherit"/>
              <a:ea typeface="Calibri" panose="020F0502020204030204" pitchFamily="34" charset="0"/>
              <a:cs typeface="Times New Roman" panose="02020603050405020304" pitchFamily="18" charset="0"/>
            </a:endParaRPr>
          </a:p>
        </p:txBody>
      </p:sp>
      <p:pic>
        <p:nvPicPr>
          <p:cNvPr id="2" name="Picture 10" descr="Dopamine - Wikipedia">
            <a:extLst>
              <a:ext uri="{FF2B5EF4-FFF2-40B4-BE49-F238E27FC236}">
                <a16:creationId xmlns:a16="http://schemas.microsoft.com/office/drawing/2014/main" id="{65A0BF0D-25FA-7B79-F8B2-C3C19E2E39F0}"/>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721895" y="1414450"/>
            <a:ext cx="2172750" cy="916628"/>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2">
            <a:extLst>
              <a:ext uri="{FF2B5EF4-FFF2-40B4-BE49-F238E27FC236}">
                <a16:creationId xmlns:a16="http://schemas.microsoft.com/office/drawing/2014/main" id="{7449BA55-0F3A-91F9-F8AB-B3208B507652}"/>
              </a:ext>
            </a:extLst>
          </p:cNvPr>
          <p:cNvSpPr txBox="1">
            <a:spLocks noChangeArrowheads="1"/>
          </p:cNvSpPr>
          <p:nvPr/>
        </p:nvSpPr>
        <p:spPr bwMode="auto">
          <a:xfrm>
            <a:off x="535126" y="2277531"/>
            <a:ext cx="2282889" cy="671851"/>
          </a:xfrm>
          <a:prstGeom prst="rect">
            <a:avLst/>
          </a:prstGeom>
          <a:noFill/>
          <a:ln w="9525">
            <a:noFill/>
            <a:miter lim="800000"/>
            <a:headEnd/>
            <a:tailEnd/>
          </a:ln>
        </p:spPr>
        <p:txBody>
          <a:bodyPr rot="0" vert="horz" wrap="square" lIns="91440" tIns="45720" rIns="91440" bIns="45720" anchor="t" anchorCtr="0">
            <a:spAutoFit/>
          </a:bodyPr>
          <a:lstStyle/>
          <a:p>
            <a:pPr algn="ctr">
              <a:lnSpc>
                <a:spcPct val="150000"/>
              </a:lnSpc>
              <a:spcAft>
                <a:spcPts val="800"/>
              </a:spcAft>
            </a:pPr>
            <a:r>
              <a:rPr lang="nl-NL" sz="2800" b="1" i="1" dirty="0">
                <a:solidFill>
                  <a:srgbClr val="FFFFFF"/>
                </a:solidFill>
                <a:latin typeface="inherit"/>
                <a:ea typeface="Calibri" panose="020F0502020204030204" pitchFamily="34" charset="0"/>
                <a:cs typeface="Calibri" panose="020F0502020204030204" pitchFamily="34" charset="0"/>
              </a:rPr>
              <a:t>dopamine</a:t>
            </a:r>
            <a:endParaRPr lang="en-US" sz="2400" b="1" dirty="0">
              <a:effectLst/>
              <a:latin typeface="inheri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06993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mountain, outdoor, grass, nature&#10;&#10;Description automatically generated">
            <a:extLst>
              <a:ext uri="{FF2B5EF4-FFF2-40B4-BE49-F238E27FC236}">
                <a16:creationId xmlns:a16="http://schemas.microsoft.com/office/drawing/2014/main" id="{02BA48FC-10BF-B1F0-A7C0-9AEB3777E1B2}"/>
              </a:ext>
            </a:extLst>
          </p:cNvPr>
          <p:cNvPicPr>
            <a:picLocks noChangeAspect="1"/>
          </p:cNvPicPr>
          <p:nvPr/>
        </p:nvPicPr>
        <p:blipFill rotWithShape="1">
          <a:blip r:embed="rId2">
            <a:extLst>
              <a:ext uri="{28A0092B-C50C-407E-A947-70E740481C1C}">
                <a14:useLocalDpi xmlns:a14="http://schemas.microsoft.com/office/drawing/2010/main" val="0"/>
              </a:ext>
            </a:extLst>
          </a:blip>
          <a:srcRect t="17455"/>
          <a:stretch/>
        </p:blipFill>
        <p:spPr>
          <a:xfrm>
            <a:off x="0" y="0"/>
            <a:ext cx="12192000" cy="6858000"/>
          </a:xfrm>
          <a:prstGeom prst="rect">
            <a:avLst/>
          </a:prstGeom>
        </p:spPr>
      </p:pic>
      <p:sp>
        <p:nvSpPr>
          <p:cNvPr id="7" name="TextBox 6">
            <a:extLst>
              <a:ext uri="{FF2B5EF4-FFF2-40B4-BE49-F238E27FC236}">
                <a16:creationId xmlns:a16="http://schemas.microsoft.com/office/drawing/2014/main" id="{4F9C4272-C30A-5AED-C514-47B3A9442090}"/>
              </a:ext>
            </a:extLst>
          </p:cNvPr>
          <p:cNvSpPr txBox="1"/>
          <p:nvPr/>
        </p:nvSpPr>
        <p:spPr>
          <a:xfrm>
            <a:off x="0" y="342859"/>
            <a:ext cx="8168641" cy="646331"/>
          </a:xfrm>
          <a:prstGeom prst="rect">
            <a:avLst/>
          </a:prstGeom>
          <a:solidFill>
            <a:schemeClr val="tx1">
              <a:lumMod val="95000"/>
              <a:lumOff val="5000"/>
              <a:alpha val="50000"/>
            </a:schemeClr>
          </a:solidFill>
        </p:spPr>
        <p:txBody>
          <a:bodyPr wrap="square" rtlCol="0" anchor="ctr">
            <a:spAutoFit/>
          </a:bodyPr>
          <a:lstStyle/>
          <a:p>
            <a:pPr algn="ctr"/>
            <a:r>
              <a:rPr lang="nl-NL" sz="3600" b="1" dirty="0">
                <a:solidFill>
                  <a:schemeClr val="bg1"/>
                </a:solidFill>
              </a:rPr>
              <a:t>Motivatie = zinvol doel + vooruitgang</a:t>
            </a:r>
            <a:endParaRPr lang="nl-NL" sz="3600" dirty="0">
              <a:solidFill>
                <a:schemeClr val="bg1"/>
              </a:solidFill>
            </a:endParaRPr>
          </a:p>
        </p:txBody>
      </p:sp>
      <p:pic>
        <p:nvPicPr>
          <p:cNvPr id="2" name="Picture 10" descr="Dopamine - Wikipedia">
            <a:extLst>
              <a:ext uri="{FF2B5EF4-FFF2-40B4-BE49-F238E27FC236}">
                <a16:creationId xmlns:a16="http://schemas.microsoft.com/office/drawing/2014/main" id="{AB69FC92-E675-52D0-C29A-D00ABD07E2B2}"/>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721895" y="1414450"/>
            <a:ext cx="2172750" cy="916628"/>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2">
            <a:extLst>
              <a:ext uri="{FF2B5EF4-FFF2-40B4-BE49-F238E27FC236}">
                <a16:creationId xmlns:a16="http://schemas.microsoft.com/office/drawing/2014/main" id="{99F40294-F722-4BAF-B0F0-04B26B1AC756}"/>
              </a:ext>
            </a:extLst>
          </p:cNvPr>
          <p:cNvSpPr txBox="1">
            <a:spLocks noChangeArrowheads="1"/>
          </p:cNvSpPr>
          <p:nvPr/>
        </p:nvSpPr>
        <p:spPr bwMode="auto">
          <a:xfrm>
            <a:off x="535126" y="2277531"/>
            <a:ext cx="2282889" cy="671851"/>
          </a:xfrm>
          <a:prstGeom prst="rect">
            <a:avLst/>
          </a:prstGeom>
          <a:noFill/>
          <a:ln w="9525">
            <a:noFill/>
            <a:miter lim="800000"/>
            <a:headEnd/>
            <a:tailEnd/>
          </a:ln>
        </p:spPr>
        <p:txBody>
          <a:bodyPr rot="0" vert="horz" wrap="square" lIns="91440" tIns="45720" rIns="91440" bIns="45720" anchor="t" anchorCtr="0">
            <a:spAutoFit/>
          </a:bodyPr>
          <a:lstStyle/>
          <a:p>
            <a:pPr algn="ctr">
              <a:lnSpc>
                <a:spcPct val="150000"/>
              </a:lnSpc>
              <a:spcAft>
                <a:spcPts val="800"/>
              </a:spcAft>
            </a:pPr>
            <a:r>
              <a:rPr lang="nl-NL" sz="2800" b="1" i="1" dirty="0">
                <a:solidFill>
                  <a:srgbClr val="FFFFFF"/>
                </a:solidFill>
                <a:latin typeface="inherit"/>
                <a:ea typeface="Calibri" panose="020F0502020204030204" pitchFamily="34" charset="0"/>
                <a:cs typeface="Calibri" panose="020F0502020204030204" pitchFamily="34" charset="0"/>
              </a:rPr>
              <a:t>dopamine</a:t>
            </a:r>
            <a:endParaRPr lang="en-US" sz="2400" b="1" dirty="0">
              <a:effectLst/>
              <a:latin typeface="inheri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6679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nding food meet natural pineapple in jungle for eat - Natural pineapple  eating delicious #72 - YouTube">
            <a:extLst>
              <a:ext uri="{FF2B5EF4-FFF2-40B4-BE49-F238E27FC236}">
                <a16:creationId xmlns:a16="http://schemas.microsoft.com/office/drawing/2014/main" id="{4B98953B-4765-96AA-AAFC-BBDDE418FD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0" y="5768639"/>
            <a:ext cx="4962698"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vinden van voedsel</a:t>
            </a:r>
          </a:p>
        </p:txBody>
      </p:sp>
    </p:spTree>
    <p:extLst>
      <p:ext uri="{BB962C8B-B14F-4D97-AF65-F5344CB8AC3E}">
        <p14:creationId xmlns:p14="http://schemas.microsoft.com/office/powerpoint/2010/main" val="35862197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outdoor, mountain, person, sport&#10;&#10;Description automatically generated">
            <a:extLst>
              <a:ext uri="{FF2B5EF4-FFF2-40B4-BE49-F238E27FC236}">
                <a16:creationId xmlns:a16="http://schemas.microsoft.com/office/drawing/2014/main" id="{0011F2BA-570D-C354-ECD2-77BA910FB24C}"/>
              </a:ext>
            </a:extLst>
          </p:cNvPr>
          <p:cNvPicPr>
            <a:picLocks noChangeAspect="1"/>
          </p:cNvPicPr>
          <p:nvPr/>
        </p:nvPicPr>
        <p:blipFill rotWithShape="1">
          <a:blip r:embed="rId2">
            <a:extLst>
              <a:ext uri="{28A0092B-C50C-407E-A947-70E740481C1C}">
                <a14:useLocalDpi xmlns:a14="http://schemas.microsoft.com/office/drawing/2010/main" val="0"/>
              </a:ext>
            </a:extLst>
          </a:blip>
          <a:srcRect l="357" t="8127" r="180" b="7951"/>
          <a:stretch/>
        </p:blipFill>
        <p:spPr>
          <a:xfrm>
            <a:off x="-1" y="0"/>
            <a:ext cx="12192001"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2" name="TextBox 1">
            <a:extLst>
              <a:ext uri="{FF2B5EF4-FFF2-40B4-BE49-F238E27FC236}">
                <a16:creationId xmlns:a16="http://schemas.microsoft.com/office/drawing/2014/main" id="{2B7AF133-A91A-B34B-C439-7D5C54A38695}"/>
              </a:ext>
            </a:extLst>
          </p:cNvPr>
          <p:cNvSpPr txBox="1"/>
          <p:nvPr/>
        </p:nvSpPr>
        <p:spPr>
          <a:xfrm>
            <a:off x="0" y="5768639"/>
            <a:ext cx="4962698" cy="646331"/>
          </a:xfrm>
          <a:prstGeom prst="rect">
            <a:avLst/>
          </a:prstGeom>
          <a:solidFill>
            <a:schemeClr val="tx1">
              <a:lumMod val="95000"/>
              <a:lumOff val="5000"/>
              <a:alpha val="50000"/>
            </a:schemeClr>
          </a:solidFill>
        </p:spPr>
        <p:txBody>
          <a:bodyPr wrap="square" rtlCol="0" anchor="ctr">
            <a:spAutoFit/>
          </a:bodyPr>
          <a:lstStyle/>
          <a:p>
            <a:pPr algn="ctr"/>
            <a:r>
              <a:rPr lang="nl-NL" sz="3600" dirty="0" err="1">
                <a:solidFill>
                  <a:schemeClr val="bg1"/>
                </a:solidFill>
              </a:rPr>
              <a:t>jagen,vissen</a:t>
            </a:r>
            <a:endParaRPr lang="nl-NL" sz="3600" dirty="0">
              <a:solidFill>
                <a:schemeClr val="bg1"/>
              </a:solidFill>
            </a:endParaRPr>
          </a:p>
        </p:txBody>
      </p:sp>
    </p:spTree>
    <p:extLst>
      <p:ext uri="{BB962C8B-B14F-4D97-AF65-F5344CB8AC3E}">
        <p14:creationId xmlns:p14="http://schemas.microsoft.com/office/powerpoint/2010/main" val="35015041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erson&#10;&#10;Description automatically generated">
            <a:extLst>
              <a:ext uri="{FF2B5EF4-FFF2-40B4-BE49-F238E27FC236}">
                <a16:creationId xmlns:a16="http://schemas.microsoft.com/office/drawing/2014/main" id="{F38BD30E-4BAC-ABC5-D2B6-8342ACF2A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0" y="5768639"/>
            <a:ext cx="3741490"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geld verdienen</a:t>
            </a:r>
          </a:p>
        </p:txBody>
      </p:sp>
    </p:spTree>
    <p:extLst>
      <p:ext uri="{BB962C8B-B14F-4D97-AF65-F5344CB8AC3E}">
        <p14:creationId xmlns:p14="http://schemas.microsoft.com/office/powerpoint/2010/main" val="31727577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tree, mountain, ground&#10;&#10;Description automatically generated">
            <a:extLst>
              <a:ext uri="{FF2B5EF4-FFF2-40B4-BE49-F238E27FC236}">
                <a16:creationId xmlns:a16="http://schemas.microsoft.com/office/drawing/2014/main" id="{E0F4F495-F679-5361-5AD8-A9A57BE4EC2C}"/>
              </a:ext>
            </a:extLst>
          </p:cNvPr>
          <p:cNvPicPr>
            <a:picLocks noChangeAspect="1"/>
          </p:cNvPicPr>
          <p:nvPr/>
        </p:nvPicPr>
        <p:blipFill rotWithShape="1">
          <a:blip r:embed="rId2">
            <a:extLst>
              <a:ext uri="{28A0092B-C50C-407E-A947-70E740481C1C}">
                <a14:useLocalDpi xmlns:a14="http://schemas.microsoft.com/office/drawing/2010/main" val="0"/>
              </a:ext>
            </a:extLst>
          </a:blip>
          <a:srcRect l="118" t="22417" b="35445"/>
          <a:stretch/>
        </p:blipFill>
        <p:spPr>
          <a:xfrm>
            <a:off x="-1" y="0"/>
            <a:ext cx="12192001"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0" y="5761865"/>
            <a:ext cx="3741490" cy="646331"/>
          </a:xfrm>
          <a:prstGeom prst="rect">
            <a:avLst/>
          </a:prstGeom>
          <a:solidFill>
            <a:schemeClr val="tx1">
              <a:lumMod val="95000"/>
              <a:lumOff val="5000"/>
              <a:alpha val="50000"/>
            </a:schemeClr>
          </a:solidFill>
        </p:spPr>
        <p:txBody>
          <a:bodyPr wrap="square" rtlCol="0" anchor="ctr">
            <a:spAutoFit/>
          </a:bodyPr>
          <a:lstStyle/>
          <a:p>
            <a:pPr algn="ctr"/>
            <a:r>
              <a:rPr lang="nl-NL" sz="3600">
                <a:solidFill>
                  <a:schemeClr val="bg1"/>
                </a:solidFill>
              </a:rPr>
              <a:t>ontdekken</a:t>
            </a:r>
          </a:p>
        </p:txBody>
      </p:sp>
    </p:spTree>
    <p:extLst>
      <p:ext uri="{BB962C8B-B14F-4D97-AF65-F5344CB8AC3E}">
        <p14:creationId xmlns:p14="http://schemas.microsoft.com/office/powerpoint/2010/main" val="183707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looking at a computer&#10;&#10;Description automatically generated with low confidence">
            <a:extLst>
              <a:ext uri="{FF2B5EF4-FFF2-40B4-BE49-F238E27FC236}">
                <a16:creationId xmlns:a16="http://schemas.microsoft.com/office/drawing/2014/main" id="{AC64A9D9-8860-87A5-8835-F3104FD540EE}"/>
              </a:ext>
            </a:extLst>
          </p:cNvPr>
          <p:cNvPicPr>
            <a:picLocks noChangeAspect="1"/>
          </p:cNvPicPr>
          <p:nvPr/>
        </p:nvPicPr>
        <p:blipFill rotWithShape="1">
          <a:blip r:embed="rId2">
            <a:extLst>
              <a:ext uri="{28A0092B-C50C-407E-A947-70E740481C1C}">
                <a14:useLocalDpi xmlns:a14="http://schemas.microsoft.com/office/drawing/2010/main" val="0"/>
              </a:ext>
            </a:extLst>
          </a:blip>
          <a:srcRect l="-154" t="7655" r="206" b="8015"/>
          <a:stretch/>
        </p:blipFill>
        <p:spPr>
          <a:xfrm>
            <a:off x="0" y="0"/>
            <a:ext cx="12192000"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0" y="5761865"/>
            <a:ext cx="3741490" cy="646331"/>
          </a:xfrm>
          <a:prstGeom prst="rect">
            <a:avLst/>
          </a:prstGeom>
          <a:solidFill>
            <a:schemeClr val="tx1">
              <a:lumMod val="95000"/>
              <a:lumOff val="5000"/>
              <a:alpha val="50000"/>
            </a:schemeClr>
          </a:solidFill>
        </p:spPr>
        <p:txBody>
          <a:bodyPr wrap="square" rtlCol="0" anchor="ctr">
            <a:spAutoFit/>
          </a:bodyPr>
          <a:lstStyle/>
          <a:p>
            <a:pPr algn="ctr"/>
            <a:r>
              <a:rPr lang="nl-NL" sz="3600">
                <a:solidFill>
                  <a:schemeClr val="bg1"/>
                </a:solidFill>
              </a:rPr>
              <a:t>ontdekken</a:t>
            </a:r>
          </a:p>
        </p:txBody>
      </p:sp>
    </p:spTree>
    <p:extLst>
      <p:ext uri="{BB962C8B-B14F-4D97-AF65-F5344CB8AC3E}">
        <p14:creationId xmlns:p14="http://schemas.microsoft.com/office/powerpoint/2010/main" val="8255774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ouple of men in lab coats looking at a microscope&#10;&#10;Description automatically generated with low confidence">
            <a:extLst>
              <a:ext uri="{FF2B5EF4-FFF2-40B4-BE49-F238E27FC236}">
                <a16:creationId xmlns:a16="http://schemas.microsoft.com/office/drawing/2014/main" id="{08939969-6E34-1BD0-A1DE-0C2640425AB7}"/>
              </a:ext>
            </a:extLst>
          </p:cNvPr>
          <p:cNvPicPr>
            <a:picLocks noChangeAspect="1"/>
          </p:cNvPicPr>
          <p:nvPr/>
        </p:nvPicPr>
        <p:blipFill rotWithShape="1">
          <a:blip r:embed="rId2">
            <a:extLst>
              <a:ext uri="{28A0092B-C50C-407E-A947-70E740481C1C}">
                <a14:useLocalDpi xmlns:a14="http://schemas.microsoft.com/office/drawing/2010/main" val="0"/>
              </a:ext>
            </a:extLst>
          </a:blip>
          <a:srcRect t="15872" r="296"/>
          <a:stretch/>
        </p:blipFill>
        <p:spPr>
          <a:xfrm>
            <a:off x="-1" y="0"/>
            <a:ext cx="12192001"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0" y="5761865"/>
            <a:ext cx="3741490" cy="646331"/>
          </a:xfrm>
          <a:prstGeom prst="rect">
            <a:avLst/>
          </a:prstGeom>
          <a:solidFill>
            <a:schemeClr val="tx1">
              <a:lumMod val="95000"/>
              <a:lumOff val="5000"/>
              <a:alpha val="50000"/>
            </a:schemeClr>
          </a:solidFill>
        </p:spPr>
        <p:txBody>
          <a:bodyPr wrap="square" rtlCol="0" anchor="ctr">
            <a:spAutoFit/>
          </a:bodyPr>
          <a:lstStyle/>
          <a:p>
            <a:pPr algn="ctr"/>
            <a:r>
              <a:rPr lang="nl-NL" sz="3600">
                <a:solidFill>
                  <a:schemeClr val="bg1"/>
                </a:solidFill>
              </a:rPr>
              <a:t>nieuwsgierigheid</a:t>
            </a:r>
          </a:p>
        </p:txBody>
      </p:sp>
    </p:spTree>
    <p:extLst>
      <p:ext uri="{BB962C8B-B14F-4D97-AF65-F5344CB8AC3E}">
        <p14:creationId xmlns:p14="http://schemas.microsoft.com/office/powerpoint/2010/main" val="16752195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working on a machine&#10;&#10;Description automatically generated with medium confidence">
            <a:extLst>
              <a:ext uri="{FF2B5EF4-FFF2-40B4-BE49-F238E27FC236}">
                <a16:creationId xmlns:a16="http://schemas.microsoft.com/office/drawing/2014/main" id="{F6F764B4-C54A-4BB8-776E-1386216231A1}"/>
              </a:ext>
            </a:extLst>
          </p:cNvPr>
          <p:cNvPicPr>
            <a:picLocks noChangeAspect="1"/>
          </p:cNvPicPr>
          <p:nvPr/>
        </p:nvPicPr>
        <p:blipFill rotWithShape="1">
          <a:blip r:embed="rId2">
            <a:extLst>
              <a:ext uri="{28A0092B-C50C-407E-A947-70E740481C1C}">
                <a14:useLocalDpi xmlns:a14="http://schemas.microsoft.com/office/drawing/2010/main" val="0"/>
              </a:ext>
            </a:extLst>
          </a:blip>
          <a:srcRect t="4939" b="10650"/>
          <a:stretch/>
        </p:blipFill>
        <p:spPr>
          <a:xfrm>
            <a:off x="5407" y="0"/>
            <a:ext cx="12186593"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0" y="5761865"/>
            <a:ext cx="3741490" cy="646331"/>
          </a:xfrm>
          <a:prstGeom prst="rect">
            <a:avLst/>
          </a:prstGeom>
          <a:solidFill>
            <a:schemeClr val="tx1">
              <a:lumMod val="95000"/>
              <a:lumOff val="5000"/>
              <a:alpha val="50000"/>
            </a:schemeClr>
          </a:solidFill>
        </p:spPr>
        <p:txBody>
          <a:bodyPr wrap="square" rtlCol="0" anchor="ctr">
            <a:spAutoFit/>
          </a:bodyPr>
          <a:lstStyle/>
          <a:p>
            <a:pPr algn="ctr"/>
            <a:r>
              <a:rPr lang="nl-NL" sz="3600">
                <a:solidFill>
                  <a:schemeClr val="bg1"/>
                </a:solidFill>
              </a:rPr>
              <a:t>creëren</a:t>
            </a:r>
          </a:p>
        </p:txBody>
      </p:sp>
    </p:spTree>
    <p:extLst>
      <p:ext uri="{BB962C8B-B14F-4D97-AF65-F5344CB8AC3E}">
        <p14:creationId xmlns:p14="http://schemas.microsoft.com/office/powerpoint/2010/main" val="2292947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wearing a hockey uniform and holding a hockey stick&#10;&#10;Description automatically generated with medium confidence">
            <a:extLst>
              <a:ext uri="{FF2B5EF4-FFF2-40B4-BE49-F238E27FC236}">
                <a16:creationId xmlns:a16="http://schemas.microsoft.com/office/drawing/2014/main" id="{425BADEB-6509-52CB-13D4-FF72296C4638}"/>
              </a:ext>
            </a:extLst>
          </p:cNvPr>
          <p:cNvPicPr>
            <a:picLocks noChangeAspect="1"/>
          </p:cNvPicPr>
          <p:nvPr/>
        </p:nvPicPr>
        <p:blipFill rotWithShape="1">
          <a:blip r:embed="rId2">
            <a:extLst>
              <a:ext uri="{28A0092B-C50C-407E-A947-70E740481C1C}">
                <a14:useLocalDpi xmlns:a14="http://schemas.microsoft.com/office/drawing/2010/main" val="0"/>
              </a:ext>
            </a:extLst>
          </a:blip>
          <a:srcRect t="7783" r="440" b="8221"/>
          <a:stretch/>
        </p:blipFill>
        <p:spPr>
          <a:xfrm>
            <a:off x="-1" y="0"/>
            <a:ext cx="12192001"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0" y="5761865"/>
            <a:ext cx="3741490" cy="646331"/>
          </a:xfrm>
          <a:prstGeom prst="rect">
            <a:avLst/>
          </a:prstGeom>
          <a:solidFill>
            <a:schemeClr val="tx1">
              <a:lumMod val="95000"/>
              <a:lumOff val="5000"/>
              <a:alpha val="50000"/>
            </a:schemeClr>
          </a:solidFill>
        </p:spPr>
        <p:txBody>
          <a:bodyPr wrap="square" rtlCol="0" anchor="ctr">
            <a:spAutoFit/>
          </a:bodyPr>
          <a:lstStyle/>
          <a:p>
            <a:pPr algn="ctr"/>
            <a:r>
              <a:rPr lang="nl-NL" sz="3600" err="1">
                <a:solidFill>
                  <a:schemeClr val="bg1"/>
                </a:solidFill>
              </a:rPr>
              <a:t>success</a:t>
            </a:r>
            <a:r>
              <a:rPr lang="nl-NL" sz="3600">
                <a:solidFill>
                  <a:schemeClr val="bg1"/>
                </a:solidFill>
              </a:rPr>
              <a:t> / slagen</a:t>
            </a:r>
          </a:p>
        </p:txBody>
      </p:sp>
    </p:spTree>
    <p:extLst>
      <p:ext uri="{BB962C8B-B14F-4D97-AF65-F5344CB8AC3E}">
        <p14:creationId xmlns:p14="http://schemas.microsoft.com/office/powerpoint/2010/main" val="29100972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wo people running on a track&#10;&#10;Description automatically generated">
            <a:extLst>
              <a:ext uri="{FF2B5EF4-FFF2-40B4-BE49-F238E27FC236}">
                <a16:creationId xmlns:a16="http://schemas.microsoft.com/office/drawing/2014/main" id="{F78BA7A0-1C13-1758-81C8-80ED2A6B0D6B}"/>
              </a:ext>
            </a:extLst>
          </p:cNvPr>
          <p:cNvPicPr>
            <a:picLocks noChangeAspect="1"/>
          </p:cNvPicPr>
          <p:nvPr/>
        </p:nvPicPr>
        <p:blipFill rotWithShape="1">
          <a:blip r:embed="rId2">
            <a:extLst>
              <a:ext uri="{28A0092B-C50C-407E-A947-70E740481C1C}">
                <a14:useLocalDpi xmlns:a14="http://schemas.microsoft.com/office/drawing/2010/main" val="0"/>
              </a:ext>
            </a:extLst>
          </a:blip>
          <a:srcRect t="15361"/>
          <a:stretch/>
        </p:blipFill>
        <p:spPr>
          <a:xfrm>
            <a:off x="0" y="0"/>
            <a:ext cx="12192000"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0" y="5761865"/>
            <a:ext cx="3312160" cy="646331"/>
          </a:xfrm>
          <a:prstGeom prst="rect">
            <a:avLst/>
          </a:prstGeom>
          <a:solidFill>
            <a:schemeClr val="tx1">
              <a:lumMod val="95000"/>
              <a:lumOff val="5000"/>
              <a:alpha val="50000"/>
            </a:schemeClr>
          </a:solidFill>
        </p:spPr>
        <p:txBody>
          <a:bodyPr wrap="square" rtlCol="0" anchor="ctr">
            <a:spAutoFit/>
          </a:bodyPr>
          <a:lstStyle/>
          <a:p>
            <a:pPr algn="ctr"/>
            <a:r>
              <a:rPr lang="nl-NL" sz="3600">
                <a:solidFill>
                  <a:schemeClr val="bg1"/>
                </a:solidFill>
              </a:rPr>
              <a:t>sporten</a:t>
            </a:r>
          </a:p>
        </p:txBody>
      </p:sp>
    </p:spTree>
    <p:extLst>
      <p:ext uri="{BB962C8B-B14F-4D97-AF65-F5344CB8AC3E}">
        <p14:creationId xmlns:p14="http://schemas.microsoft.com/office/powerpoint/2010/main" val="277573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driving a car&#10;&#10;Description automatically generated with medium confidence">
            <a:extLst>
              <a:ext uri="{FF2B5EF4-FFF2-40B4-BE49-F238E27FC236}">
                <a16:creationId xmlns:a16="http://schemas.microsoft.com/office/drawing/2014/main" id="{D0E9CCAB-E8EC-ED63-B9D3-2B4B54F48439}"/>
              </a:ext>
            </a:extLst>
          </p:cNvPr>
          <p:cNvPicPr>
            <a:picLocks noChangeAspect="1"/>
          </p:cNvPicPr>
          <p:nvPr/>
        </p:nvPicPr>
        <p:blipFill rotWithShape="1">
          <a:blip r:embed="rId2">
            <a:extLst>
              <a:ext uri="{28A0092B-C50C-407E-A947-70E740481C1C}">
                <a14:useLocalDpi xmlns:a14="http://schemas.microsoft.com/office/drawing/2010/main" val="0"/>
              </a:ext>
            </a:extLst>
          </a:blip>
          <a:srcRect t="13900" b="1426"/>
          <a:stretch/>
        </p:blipFill>
        <p:spPr>
          <a:xfrm>
            <a:off x="-1" y="0"/>
            <a:ext cx="12192001"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1" y="5761865"/>
            <a:ext cx="7470988"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vooruitgang richting een zinvol doel</a:t>
            </a:r>
          </a:p>
        </p:txBody>
      </p:sp>
    </p:spTree>
    <p:extLst>
      <p:ext uri="{BB962C8B-B14F-4D97-AF65-F5344CB8AC3E}">
        <p14:creationId xmlns:p14="http://schemas.microsoft.com/office/powerpoint/2010/main" val="21500376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1180D09-1ECE-5A94-1F3A-2A426BBB06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1" y="5761865"/>
            <a:ext cx="3515361"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Inspiratie</a:t>
            </a:r>
          </a:p>
        </p:txBody>
      </p:sp>
    </p:spTree>
    <p:extLst>
      <p:ext uri="{BB962C8B-B14F-4D97-AF65-F5344CB8AC3E}">
        <p14:creationId xmlns:p14="http://schemas.microsoft.com/office/powerpoint/2010/main" val="2616856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38E29A2B-943A-C7E9-6F72-4A75A92114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DOPAMINE</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0" y="5464765"/>
            <a:ext cx="10091652"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Doen waar we geen zin in hebben (opluchting)</a:t>
            </a:r>
          </a:p>
        </p:txBody>
      </p:sp>
    </p:spTree>
    <p:extLst>
      <p:ext uri="{BB962C8B-B14F-4D97-AF65-F5344CB8AC3E}">
        <p14:creationId xmlns:p14="http://schemas.microsoft.com/office/powerpoint/2010/main" val="23322149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F8BA00-6F3D-2553-CA85-7AC98E5F31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498" b="10948"/>
          <a:stretch/>
        </p:blipFill>
        <p:spPr bwMode="auto">
          <a:xfrm>
            <a:off x="8587047" y="0"/>
            <a:ext cx="3575884" cy="232492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FD464DA-FD7B-4F52-A147-38DD02D941C7}"/>
              </a:ext>
            </a:extLst>
          </p:cNvPr>
          <p:cNvSpPr txBox="1"/>
          <p:nvPr/>
        </p:nvSpPr>
        <p:spPr>
          <a:xfrm>
            <a:off x="472160" y="239215"/>
            <a:ext cx="8570240" cy="6124754"/>
          </a:xfrm>
          <a:prstGeom prst="rect">
            <a:avLst/>
          </a:prstGeom>
          <a:noFill/>
        </p:spPr>
        <p:txBody>
          <a:bodyPr wrap="square" rtlCol="0">
            <a:spAutoFit/>
          </a:bodyPr>
          <a:lstStyle/>
          <a:p>
            <a:r>
              <a:rPr lang="nl-NL" sz="3200" b="1" dirty="0">
                <a:solidFill>
                  <a:schemeClr val="bg1"/>
                </a:solidFill>
              </a:rPr>
              <a:t>DOPAMINE</a:t>
            </a:r>
            <a:r>
              <a:rPr lang="nl-NL" sz="2400" b="1" dirty="0">
                <a:solidFill>
                  <a:schemeClr val="bg1"/>
                </a:solidFill>
              </a:rPr>
              <a:t> is onze  primaire werkstof van motivatie &amp; creativiteit</a:t>
            </a:r>
            <a:br>
              <a:rPr lang="nl-NL" sz="2400" b="1" dirty="0">
                <a:solidFill>
                  <a:schemeClr val="bg1"/>
                </a:solidFill>
              </a:rPr>
            </a:br>
            <a:br>
              <a:rPr lang="nl-NL" sz="2400" b="1" dirty="0">
                <a:solidFill>
                  <a:schemeClr val="bg1"/>
                </a:solidFill>
              </a:rPr>
            </a:br>
            <a:r>
              <a:rPr lang="nl-NL" sz="2400" b="1" dirty="0" err="1">
                <a:solidFill>
                  <a:schemeClr val="bg1"/>
                </a:solidFill>
              </a:rPr>
              <a:t>Excitatory</a:t>
            </a:r>
            <a:r>
              <a:rPr lang="nl-NL" sz="2400" b="1" dirty="0">
                <a:solidFill>
                  <a:schemeClr val="bg1"/>
                </a:solidFill>
              </a:rPr>
              <a:t> neurotransmitter (opwindend) </a:t>
            </a:r>
            <a:br>
              <a:rPr lang="nl-NL" sz="2400" b="1" dirty="0">
                <a:solidFill>
                  <a:schemeClr val="bg1"/>
                </a:solidFill>
              </a:rPr>
            </a:br>
            <a:r>
              <a:rPr lang="nl-NL" sz="2400" b="1" dirty="0">
                <a:solidFill>
                  <a:schemeClr val="bg1"/>
                </a:solidFill>
              </a:rPr>
              <a:t>het stimuleert patronenherkenning, leren,</a:t>
            </a:r>
          </a:p>
          <a:p>
            <a:r>
              <a:rPr lang="nl-NL" sz="2400" b="1" dirty="0">
                <a:solidFill>
                  <a:schemeClr val="bg1"/>
                </a:solidFill>
              </a:rPr>
              <a:t>creatief denken &amp; abundant thinking</a:t>
            </a:r>
          </a:p>
          <a:p>
            <a:endParaRPr lang="nl-NL" sz="2400" b="1" dirty="0">
              <a:solidFill>
                <a:schemeClr val="bg1"/>
              </a:solidFill>
            </a:endParaRPr>
          </a:p>
          <a:p>
            <a:pPr marL="342900" indent="-342900">
              <a:buFont typeface="Arial" panose="020B0604020202020204" pitchFamily="34" charset="0"/>
              <a:buChar char="•"/>
            </a:pPr>
            <a:r>
              <a:rPr lang="nl-NL" sz="2400" b="1" dirty="0" err="1">
                <a:solidFill>
                  <a:schemeClr val="bg1"/>
                </a:solidFill>
              </a:rPr>
              <a:t>purpose</a:t>
            </a:r>
            <a:r>
              <a:rPr lang="nl-NL" sz="2400" b="1" dirty="0">
                <a:solidFill>
                  <a:schemeClr val="bg1"/>
                </a:solidFill>
              </a:rPr>
              <a:t> &amp; </a:t>
            </a:r>
            <a:r>
              <a:rPr lang="nl-NL" sz="2400" b="1" dirty="0" err="1">
                <a:solidFill>
                  <a:schemeClr val="bg1"/>
                </a:solidFill>
              </a:rPr>
              <a:t>progress</a:t>
            </a:r>
            <a:endParaRPr lang="nl-NL" sz="2400" b="1" dirty="0">
              <a:solidFill>
                <a:schemeClr val="bg1"/>
              </a:solidFill>
            </a:endParaRPr>
          </a:p>
          <a:p>
            <a:pPr marL="342900" indent="-342900">
              <a:buFont typeface="Arial" panose="020B0604020202020204" pitchFamily="34" charset="0"/>
              <a:buChar char="•"/>
            </a:pPr>
            <a:r>
              <a:rPr lang="nl-NL" sz="2400" b="1" dirty="0">
                <a:solidFill>
                  <a:schemeClr val="bg1"/>
                </a:solidFill>
              </a:rPr>
              <a:t>succesvolle activiteiten</a:t>
            </a:r>
          </a:p>
          <a:p>
            <a:pPr marL="342900" indent="-342900">
              <a:buFont typeface="Arial" panose="020B0604020202020204" pitchFamily="34" charset="0"/>
              <a:buChar char="•"/>
            </a:pPr>
            <a:r>
              <a:rPr lang="nl-NL" sz="2400" b="1" dirty="0">
                <a:solidFill>
                  <a:schemeClr val="bg1"/>
                </a:solidFill>
              </a:rPr>
              <a:t>voedsel, geld, plezier, seks</a:t>
            </a:r>
          </a:p>
          <a:p>
            <a:pPr marL="342900" indent="-342900">
              <a:buFont typeface="Arial" panose="020B0604020202020204" pitchFamily="34" charset="0"/>
              <a:buChar char="•"/>
            </a:pPr>
            <a:r>
              <a:rPr lang="nl-NL" sz="2400" b="1" dirty="0">
                <a:solidFill>
                  <a:schemeClr val="bg1"/>
                </a:solidFill>
              </a:rPr>
              <a:t>opluchting, bevrijding van stress</a:t>
            </a:r>
          </a:p>
          <a:p>
            <a:pPr marL="342900" indent="-342900">
              <a:buFont typeface="Arial" panose="020B0604020202020204" pitchFamily="34" charset="0"/>
              <a:buChar char="•"/>
            </a:pPr>
            <a:r>
              <a:rPr lang="nl-NL" sz="2400" b="1" dirty="0">
                <a:solidFill>
                  <a:schemeClr val="bg1"/>
                </a:solidFill>
              </a:rPr>
              <a:t>nieuwsgierigheid nieuwe ontdekkingen / inzichten</a:t>
            </a:r>
          </a:p>
          <a:p>
            <a:pPr marL="342900" indent="-342900">
              <a:buFont typeface="Arial" panose="020B0604020202020204" pitchFamily="34" charset="0"/>
              <a:buChar char="•"/>
            </a:pPr>
            <a:r>
              <a:rPr lang="nl-NL" sz="2400" b="1" dirty="0">
                <a:solidFill>
                  <a:schemeClr val="bg1"/>
                </a:solidFill>
              </a:rPr>
              <a:t>geïnspireerd worden door anderen</a:t>
            </a:r>
          </a:p>
          <a:p>
            <a:pPr marL="342900" indent="-342900">
              <a:buFont typeface="Arial" panose="020B0604020202020204" pitchFamily="34" charset="0"/>
              <a:buChar char="•"/>
            </a:pPr>
            <a:r>
              <a:rPr lang="nl-NL" sz="2400" b="1" dirty="0">
                <a:solidFill>
                  <a:schemeClr val="bg1"/>
                </a:solidFill>
              </a:rPr>
              <a:t>het tonen van dominantie en het </a:t>
            </a:r>
            <a:br>
              <a:rPr lang="nl-NL" sz="2400" b="1" dirty="0">
                <a:solidFill>
                  <a:schemeClr val="bg1"/>
                </a:solidFill>
              </a:rPr>
            </a:br>
            <a:r>
              <a:rPr lang="nl-NL" sz="2400" b="1" dirty="0">
                <a:solidFill>
                  <a:schemeClr val="bg1"/>
                </a:solidFill>
              </a:rPr>
              <a:t>vergrijgen van hogere sociale </a:t>
            </a:r>
            <a:br>
              <a:rPr lang="nl-NL" sz="2400" b="1" dirty="0">
                <a:solidFill>
                  <a:schemeClr val="bg1"/>
                </a:solidFill>
              </a:rPr>
            </a:br>
            <a:r>
              <a:rPr lang="nl-NL" sz="2400" b="1" dirty="0">
                <a:solidFill>
                  <a:schemeClr val="bg1"/>
                </a:solidFill>
              </a:rPr>
              <a:t>waardering</a:t>
            </a:r>
          </a:p>
        </p:txBody>
      </p:sp>
      <p:pic>
        <p:nvPicPr>
          <p:cNvPr id="5" name="Picture 4" descr="What is the Difference Between Neurotransmitters and Neuromodulators?">
            <a:extLst>
              <a:ext uri="{FF2B5EF4-FFF2-40B4-BE49-F238E27FC236}">
                <a16:creationId xmlns:a16="http://schemas.microsoft.com/office/drawing/2014/main" id="{6D993B28-CE71-CFA1-FE39-5ADBCA29D0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4051" y="3326130"/>
            <a:ext cx="6278880" cy="353187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0" descr="Dopamine - Wikipedia">
            <a:extLst>
              <a:ext uri="{FF2B5EF4-FFF2-40B4-BE49-F238E27FC236}">
                <a16:creationId xmlns:a16="http://schemas.microsoft.com/office/drawing/2014/main" id="{8DCE90C7-B822-AAE2-3B22-BBAF4B666461}"/>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6569825" y="2105824"/>
            <a:ext cx="2172750" cy="916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2443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F6D6A18-79A5-D38F-B67C-3F4ACD1FE2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498" b="10948"/>
          <a:stretch/>
        </p:blipFill>
        <p:spPr bwMode="auto">
          <a:xfrm>
            <a:off x="8587047" y="0"/>
            <a:ext cx="3575884" cy="23249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Dopamine - Wikipedia">
            <a:extLst>
              <a:ext uri="{FF2B5EF4-FFF2-40B4-BE49-F238E27FC236}">
                <a16:creationId xmlns:a16="http://schemas.microsoft.com/office/drawing/2014/main" id="{8B672D25-AE2A-A7B8-7058-6FC020AC4B83}"/>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6569825" y="2105824"/>
            <a:ext cx="2172750" cy="9166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What is the Difference Between Neurotransmitters and Neuromodulators?">
            <a:extLst>
              <a:ext uri="{FF2B5EF4-FFF2-40B4-BE49-F238E27FC236}">
                <a16:creationId xmlns:a16="http://schemas.microsoft.com/office/drawing/2014/main" id="{8D091D37-1AD6-7161-6646-19E8523682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4051" y="3326130"/>
            <a:ext cx="6278880" cy="35318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FD464DA-FD7B-4F52-A147-38DD02D941C7}"/>
              </a:ext>
            </a:extLst>
          </p:cNvPr>
          <p:cNvSpPr txBox="1"/>
          <p:nvPr/>
        </p:nvSpPr>
        <p:spPr>
          <a:xfrm>
            <a:off x="472160" y="239215"/>
            <a:ext cx="6666934" cy="5386090"/>
          </a:xfrm>
          <a:prstGeom prst="rect">
            <a:avLst/>
          </a:prstGeom>
          <a:noFill/>
        </p:spPr>
        <p:txBody>
          <a:bodyPr wrap="square" rtlCol="0">
            <a:spAutoFit/>
          </a:bodyPr>
          <a:lstStyle/>
          <a:p>
            <a:r>
              <a:rPr lang="nl-NL" sz="3200" b="1" dirty="0">
                <a:solidFill>
                  <a:schemeClr val="bg1"/>
                </a:solidFill>
              </a:rPr>
              <a:t>DOPAMINE</a:t>
            </a:r>
            <a:br>
              <a:rPr lang="nl-NL" sz="2400" b="1" dirty="0">
                <a:solidFill>
                  <a:schemeClr val="bg1"/>
                </a:solidFill>
              </a:rPr>
            </a:br>
            <a:r>
              <a:rPr lang="nl-NL" sz="2400" b="1" dirty="0">
                <a:solidFill>
                  <a:schemeClr val="bg1"/>
                </a:solidFill>
              </a:rPr>
              <a:t>Nadelen van geluk door puur dopamine </a:t>
            </a:r>
            <a:br>
              <a:rPr lang="nl-NL" sz="2400" b="1" dirty="0">
                <a:solidFill>
                  <a:schemeClr val="bg1"/>
                </a:solidFill>
              </a:rPr>
            </a:br>
            <a:r>
              <a:rPr lang="nl-NL" sz="2400" b="1" dirty="0" err="1">
                <a:solidFill>
                  <a:schemeClr val="bg1"/>
                </a:solidFill>
              </a:rPr>
              <a:t>Excitatory</a:t>
            </a:r>
            <a:r>
              <a:rPr lang="nl-NL" sz="2400" b="1" dirty="0">
                <a:solidFill>
                  <a:schemeClr val="bg1"/>
                </a:solidFill>
              </a:rPr>
              <a:t> neurotransmitter (opwindend)</a:t>
            </a:r>
            <a:br>
              <a:rPr lang="nl-NL" sz="2400" b="1" dirty="0">
                <a:solidFill>
                  <a:schemeClr val="bg1"/>
                </a:solidFill>
              </a:rPr>
            </a:br>
            <a:br>
              <a:rPr lang="nl-NL" sz="2400" b="1" dirty="0">
                <a:solidFill>
                  <a:schemeClr val="bg1"/>
                </a:solidFill>
              </a:rPr>
            </a:br>
            <a:endParaRPr lang="nl-NL" sz="2400" b="1" dirty="0">
              <a:solidFill>
                <a:schemeClr val="bg1"/>
              </a:solidFill>
            </a:endParaRPr>
          </a:p>
          <a:p>
            <a:pPr marL="342900" indent="-342900">
              <a:buFont typeface="Arial" panose="020B0604020202020204" pitchFamily="34" charset="0"/>
              <a:buChar char="•"/>
            </a:pPr>
            <a:r>
              <a:rPr lang="nl-NL" sz="2400" b="1" dirty="0">
                <a:solidFill>
                  <a:schemeClr val="bg1"/>
                </a:solidFill>
              </a:rPr>
              <a:t>onderschatting van gevaren en uitdagingen </a:t>
            </a:r>
          </a:p>
          <a:p>
            <a:pPr marL="342900" indent="-342900">
              <a:buFont typeface="Arial" panose="020B0604020202020204" pitchFamily="34" charset="0"/>
              <a:buChar char="•"/>
            </a:pPr>
            <a:r>
              <a:rPr lang="nl-NL" sz="2400" b="1" dirty="0">
                <a:solidFill>
                  <a:schemeClr val="bg1"/>
                </a:solidFill>
              </a:rPr>
              <a:t>het werkt uit snel </a:t>
            </a:r>
          </a:p>
          <a:p>
            <a:pPr marL="342900" indent="-342900">
              <a:buFont typeface="Arial" panose="020B0604020202020204" pitchFamily="34" charset="0"/>
              <a:buChar char="•"/>
            </a:pPr>
            <a:r>
              <a:rPr lang="nl-NL" sz="2400" b="1" dirty="0">
                <a:solidFill>
                  <a:schemeClr val="bg1"/>
                </a:solidFill>
              </a:rPr>
              <a:t>neemt af bij repetitief bezigheid</a:t>
            </a:r>
          </a:p>
          <a:p>
            <a:pPr marL="342900" indent="-342900">
              <a:buFont typeface="Arial" panose="020B0604020202020204" pitchFamily="34" charset="0"/>
              <a:buChar char="•"/>
            </a:pPr>
            <a:r>
              <a:rPr lang="nl-NL" sz="2400" b="1" dirty="0">
                <a:solidFill>
                  <a:schemeClr val="bg1"/>
                </a:solidFill>
              </a:rPr>
              <a:t>omgekeerde effect na overdosering  </a:t>
            </a:r>
          </a:p>
          <a:p>
            <a:pPr marL="342900" indent="-342900">
              <a:buFont typeface="Arial" panose="020B0604020202020204" pitchFamily="34" charset="0"/>
              <a:buChar char="•"/>
            </a:pPr>
            <a:r>
              <a:rPr lang="nl-NL" sz="2400" b="1" dirty="0">
                <a:solidFill>
                  <a:schemeClr val="bg1"/>
                </a:solidFill>
              </a:rPr>
              <a:t>oorzaak van compulsief gedrag</a:t>
            </a:r>
          </a:p>
          <a:p>
            <a:pPr marL="342900" indent="-342900">
              <a:buFont typeface="Arial" panose="020B0604020202020204" pitchFamily="34" charset="0"/>
              <a:buChar char="•"/>
            </a:pPr>
            <a:r>
              <a:rPr lang="nl-NL" sz="2400" b="1" dirty="0">
                <a:solidFill>
                  <a:schemeClr val="bg1"/>
                </a:solidFill>
              </a:rPr>
              <a:t>Kan verslavend zijn (werk, internet, </a:t>
            </a:r>
            <a:br>
              <a:rPr lang="nl-NL" sz="2400" b="1" dirty="0">
                <a:solidFill>
                  <a:schemeClr val="bg1"/>
                </a:solidFill>
              </a:rPr>
            </a:br>
            <a:r>
              <a:rPr lang="nl-NL" sz="2400" b="1" dirty="0">
                <a:solidFill>
                  <a:schemeClr val="bg1"/>
                </a:solidFill>
              </a:rPr>
              <a:t>ongezond eten, drugs, seks….)</a:t>
            </a:r>
          </a:p>
          <a:p>
            <a:pPr marL="342900" indent="-342900">
              <a:buFont typeface="Arial" panose="020B0604020202020204" pitchFamily="34" charset="0"/>
              <a:buChar char="•"/>
            </a:pPr>
            <a:r>
              <a:rPr lang="nl-NL" sz="2400" b="1" dirty="0">
                <a:solidFill>
                  <a:schemeClr val="bg1"/>
                </a:solidFill>
              </a:rPr>
              <a:t>gebrek aan dopamine leidt </a:t>
            </a:r>
            <a:br>
              <a:rPr lang="nl-NL" sz="2400" b="1" dirty="0">
                <a:solidFill>
                  <a:schemeClr val="bg1"/>
                </a:solidFill>
              </a:rPr>
            </a:br>
            <a:r>
              <a:rPr lang="nl-NL" sz="2400" b="1" dirty="0">
                <a:solidFill>
                  <a:schemeClr val="bg1"/>
                </a:solidFill>
              </a:rPr>
              <a:t>automatisch tot stress </a:t>
            </a:r>
            <a:r>
              <a:rPr lang="nl-NL" sz="2400" b="1" dirty="0">
                <a:solidFill>
                  <a:schemeClr val="bg1"/>
                </a:solidFill>
                <a:sym typeface="Wingdings" panose="05000000000000000000" pitchFamily="2" charset="2"/>
              </a:rPr>
              <a:t></a:t>
            </a:r>
            <a:endParaRPr lang="nl-NL" sz="2400" b="1" dirty="0">
              <a:solidFill>
                <a:schemeClr val="bg1"/>
              </a:solidFill>
            </a:endParaRPr>
          </a:p>
        </p:txBody>
      </p:sp>
    </p:spTree>
    <p:extLst>
      <p:ext uri="{BB962C8B-B14F-4D97-AF65-F5344CB8AC3E}">
        <p14:creationId xmlns:p14="http://schemas.microsoft.com/office/powerpoint/2010/main" val="36914755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flower&#10;&#10;Description automatically generated with low confidence">
            <a:extLst>
              <a:ext uri="{FF2B5EF4-FFF2-40B4-BE49-F238E27FC236}">
                <a16:creationId xmlns:a16="http://schemas.microsoft.com/office/drawing/2014/main" id="{98F454E3-DC15-84BE-0426-6F60834649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kstvak 2">
            <a:extLst>
              <a:ext uri="{FF2B5EF4-FFF2-40B4-BE49-F238E27FC236}">
                <a16:creationId xmlns:a16="http://schemas.microsoft.com/office/drawing/2014/main" id="{CB4C4D00-7ED2-EF11-E2A9-ECC5F6B41B65}"/>
              </a:ext>
            </a:extLst>
          </p:cNvPr>
          <p:cNvSpPr txBox="1">
            <a:spLocks noChangeArrowheads="1"/>
          </p:cNvSpPr>
          <p:nvPr/>
        </p:nvSpPr>
        <p:spPr bwMode="auto">
          <a:xfrm>
            <a:off x="-268608" y="371300"/>
            <a:ext cx="6173245" cy="671851"/>
          </a:xfrm>
          <a:prstGeom prst="rect">
            <a:avLst/>
          </a:prstGeom>
          <a:noFill/>
          <a:ln w="9525">
            <a:noFill/>
            <a:miter lim="800000"/>
            <a:headEnd/>
            <a:tailEnd/>
          </a:ln>
        </p:spPr>
        <p:txBody>
          <a:bodyPr rot="0" vert="horz" wrap="square" lIns="91440" tIns="45720" rIns="91440" bIns="45720" anchor="t" anchorCtr="0">
            <a:spAutoFit/>
          </a:bodyPr>
          <a:lstStyle/>
          <a:p>
            <a:pPr algn="ctr">
              <a:lnSpc>
                <a:spcPct val="150000"/>
              </a:lnSpc>
              <a:spcAft>
                <a:spcPts val="800"/>
              </a:spcAft>
            </a:pPr>
            <a:r>
              <a:rPr lang="nl-NL" sz="2800" b="1" i="1" dirty="0">
                <a:solidFill>
                  <a:srgbClr val="FFFFFF"/>
                </a:solidFill>
                <a:latin typeface="inherit"/>
                <a:ea typeface="Calibri" panose="020F0502020204030204" pitchFamily="34" charset="0"/>
                <a:cs typeface="Calibri" panose="020F0502020204030204" pitchFamily="34" charset="0"/>
              </a:rPr>
              <a:t>Blokkerend neurotransmitter</a:t>
            </a:r>
            <a:endParaRPr lang="en-US" sz="2400" b="1" dirty="0">
              <a:effectLst/>
              <a:latin typeface="inherit"/>
              <a:ea typeface="Calibri" panose="020F0502020204030204" pitchFamily="34" charset="0"/>
              <a:cs typeface="Times New Roman" panose="02020603050405020304" pitchFamily="18" charset="0"/>
            </a:endParaRPr>
          </a:p>
        </p:txBody>
      </p:sp>
      <p:sp>
        <p:nvSpPr>
          <p:cNvPr id="4" name="Tekstvak 2">
            <a:extLst>
              <a:ext uri="{FF2B5EF4-FFF2-40B4-BE49-F238E27FC236}">
                <a16:creationId xmlns:a16="http://schemas.microsoft.com/office/drawing/2014/main" id="{7449BA55-0F3A-91F9-F8AB-B3208B507652}"/>
              </a:ext>
            </a:extLst>
          </p:cNvPr>
          <p:cNvSpPr txBox="1">
            <a:spLocks noChangeArrowheads="1"/>
          </p:cNvSpPr>
          <p:nvPr/>
        </p:nvSpPr>
        <p:spPr bwMode="auto">
          <a:xfrm>
            <a:off x="535126" y="2277531"/>
            <a:ext cx="2282889" cy="671851"/>
          </a:xfrm>
          <a:prstGeom prst="rect">
            <a:avLst/>
          </a:prstGeom>
          <a:noFill/>
          <a:ln w="9525">
            <a:noFill/>
            <a:miter lim="800000"/>
            <a:headEnd/>
            <a:tailEnd/>
          </a:ln>
        </p:spPr>
        <p:txBody>
          <a:bodyPr rot="0" vert="horz" wrap="square" lIns="91440" tIns="45720" rIns="91440" bIns="45720" anchor="t" anchorCtr="0">
            <a:spAutoFit/>
          </a:bodyPr>
          <a:lstStyle/>
          <a:p>
            <a:pPr algn="ctr">
              <a:lnSpc>
                <a:spcPct val="150000"/>
              </a:lnSpc>
              <a:spcAft>
                <a:spcPts val="800"/>
              </a:spcAft>
            </a:pPr>
            <a:r>
              <a:rPr lang="nl-NL" sz="2800" b="1" i="1" dirty="0" err="1">
                <a:solidFill>
                  <a:srgbClr val="FFFFFF"/>
                </a:solidFill>
                <a:latin typeface="inherit"/>
                <a:ea typeface="Calibri" panose="020F0502020204030204" pitchFamily="34" charset="0"/>
                <a:cs typeface="Calibri" panose="020F0502020204030204" pitchFamily="34" charset="0"/>
              </a:rPr>
              <a:t>Serotonin</a:t>
            </a:r>
            <a:endParaRPr lang="en-US" sz="2400" b="1" dirty="0">
              <a:effectLst/>
              <a:latin typeface="inherit"/>
              <a:ea typeface="Calibri" panose="020F0502020204030204" pitchFamily="34" charset="0"/>
              <a:cs typeface="Times New Roman" panose="02020603050405020304" pitchFamily="18" charset="0"/>
            </a:endParaRPr>
          </a:p>
        </p:txBody>
      </p:sp>
      <p:pic>
        <p:nvPicPr>
          <p:cNvPr id="4100" name="Picture 4" descr="Serotonine - Wikipedia">
            <a:extLst>
              <a:ext uri="{FF2B5EF4-FFF2-40B4-BE49-F238E27FC236}">
                <a16:creationId xmlns:a16="http://schemas.microsoft.com/office/drawing/2014/main" id="{D851220B-D4DB-F2F9-A54C-DE6E4DFDEEF3}"/>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210326" y="1111824"/>
            <a:ext cx="1798881" cy="1307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3144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tanding on a balcony&#10;&#10;Description automatically generated with low confidence">
            <a:extLst>
              <a:ext uri="{FF2B5EF4-FFF2-40B4-BE49-F238E27FC236}">
                <a16:creationId xmlns:a16="http://schemas.microsoft.com/office/drawing/2014/main" id="{EC923437-1A21-080A-7224-C492FB6257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SEROTONIN</a:t>
            </a:r>
            <a:endParaRPr lang="nl-NL" sz="3600">
              <a:solidFill>
                <a:schemeClr val="bg1"/>
              </a:solidFill>
            </a:endParaRPr>
          </a:p>
        </p:txBody>
      </p:sp>
      <p:sp>
        <p:nvSpPr>
          <p:cNvPr id="5" name="TextBox 4">
            <a:extLst>
              <a:ext uri="{FF2B5EF4-FFF2-40B4-BE49-F238E27FC236}">
                <a16:creationId xmlns:a16="http://schemas.microsoft.com/office/drawing/2014/main" id="{0BCBD2A7-48A7-0FC7-E16D-142A455D49D4}"/>
              </a:ext>
            </a:extLst>
          </p:cNvPr>
          <p:cNvSpPr txBox="1"/>
          <p:nvPr/>
        </p:nvSpPr>
        <p:spPr>
          <a:xfrm>
            <a:off x="0" y="5761865"/>
            <a:ext cx="7335520" cy="646331"/>
          </a:xfrm>
          <a:prstGeom prst="rect">
            <a:avLst/>
          </a:prstGeom>
          <a:solidFill>
            <a:schemeClr val="tx1">
              <a:lumMod val="95000"/>
              <a:lumOff val="5000"/>
              <a:alpha val="50000"/>
            </a:schemeClr>
          </a:solidFill>
        </p:spPr>
        <p:txBody>
          <a:bodyPr wrap="square" rtlCol="0" anchor="ctr">
            <a:spAutoFit/>
          </a:bodyPr>
          <a:lstStyle/>
          <a:p>
            <a:pPr algn="ctr"/>
            <a:r>
              <a:rPr lang="nl-NL" sz="3600">
                <a:solidFill>
                  <a:schemeClr val="bg1"/>
                </a:solidFill>
              </a:rPr>
              <a:t>tevredenheid/genieten/waarderen</a:t>
            </a:r>
          </a:p>
        </p:txBody>
      </p:sp>
    </p:spTree>
    <p:extLst>
      <p:ext uri="{BB962C8B-B14F-4D97-AF65-F5344CB8AC3E}">
        <p14:creationId xmlns:p14="http://schemas.microsoft.com/office/powerpoint/2010/main" val="18543115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F805593-C15D-4837-C199-9C2C796FCB64}"/>
              </a:ext>
            </a:extLst>
          </p:cNvPr>
          <p:cNvPicPr>
            <a:picLocks noChangeAspect="1"/>
          </p:cNvPicPr>
          <p:nvPr/>
        </p:nvPicPr>
        <p:blipFill rotWithShape="1">
          <a:blip r:embed="rId2">
            <a:extLst>
              <a:ext uri="{28A0092B-C50C-407E-A947-70E740481C1C}">
                <a14:useLocalDpi xmlns:a14="http://schemas.microsoft.com/office/drawing/2010/main" val="0"/>
              </a:ext>
            </a:extLst>
          </a:blip>
          <a:srcRect l="-4" t="30702" b="27109"/>
          <a:stretch/>
        </p:blipFill>
        <p:spPr>
          <a:xfrm>
            <a:off x="0" y="0"/>
            <a:ext cx="12192001"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SEROTONIN</a:t>
            </a:r>
            <a:endParaRPr lang="nl-NL" sz="3600">
              <a:solidFill>
                <a:schemeClr val="bg1"/>
              </a:solidFill>
            </a:endParaRPr>
          </a:p>
        </p:txBody>
      </p:sp>
      <p:sp>
        <p:nvSpPr>
          <p:cNvPr id="2" name="TextBox 1">
            <a:extLst>
              <a:ext uri="{FF2B5EF4-FFF2-40B4-BE49-F238E27FC236}">
                <a16:creationId xmlns:a16="http://schemas.microsoft.com/office/drawing/2014/main" id="{E39AEC84-4DD2-D9F9-0E7B-5F192CA3549E}"/>
              </a:ext>
            </a:extLst>
          </p:cNvPr>
          <p:cNvSpPr txBox="1"/>
          <p:nvPr/>
        </p:nvSpPr>
        <p:spPr>
          <a:xfrm>
            <a:off x="0" y="5761865"/>
            <a:ext cx="7335520" cy="646331"/>
          </a:xfrm>
          <a:prstGeom prst="rect">
            <a:avLst/>
          </a:prstGeom>
          <a:solidFill>
            <a:schemeClr val="tx1">
              <a:lumMod val="95000"/>
              <a:lumOff val="5000"/>
              <a:alpha val="50000"/>
            </a:schemeClr>
          </a:solidFill>
        </p:spPr>
        <p:txBody>
          <a:bodyPr wrap="square" rtlCol="0" anchor="ctr">
            <a:spAutoFit/>
          </a:bodyPr>
          <a:lstStyle/>
          <a:p>
            <a:pPr algn="ctr"/>
            <a:r>
              <a:rPr lang="nl-NL" sz="3600">
                <a:solidFill>
                  <a:schemeClr val="bg1"/>
                </a:solidFill>
              </a:rPr>
              <a:t>tevredenheid/genieten/waarderen</a:t>
            </a:r>
          </a:p>
        </p:txBody>
      </p:sp>
    </p:spTree>
    <p:extLst>
      <p:ext uri="{BB962C8B-B14F-4D97-AF65-F5344CB8AC3E}">
        <p14:creationId xmlns:p14="http://schemas.microsoft.com/office/powerpoint/2010/main" val="4962320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table, indoor, potter's wheel&#10;&#10;Description automatically generated">
            <a:extLst>
              <a:ext uri="{FF2B5EF4-FFF2-40B4-BE49-F238E27FC236}">
                <a16:creationId xmlns:a16="http://schemas.microsoft.com/office/drawing/2014/main" id="{99AFEC93-4A93-816B-ED91-E8C66DBE9DD1}"/>
              </a:ext>
            </a:extLst>
          </p:cNvPr>
          <p:cNvPicPr>
            <a:picLocks noChangeAspect="1"/>
          </p:cNvPicPr>
          <p:nvPr/>
        </p:nvPicPr>
        <p:blipFill rotWithShape="1">
          <a:blip r:embed="rId2">
            <a:extLst>
              <a:ext uri="{28A0092B-C50C-407E-A947-70E740481C1C}">
                <a14:useLocalDpi xmlns:a14="http://schemas.microsoft.com/office/drawing/2010/main" val="0"/>
              </a:ext>
            </a:extLst>
          </a:blip>
          <a:srcRect t="11152"/>
          <a:stretch/>
        </p:blipFill>
        <p:spPr>
          <a:xfrm>
            <a:off x="0" y="0"/>
            <a:ext cx="12192000"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a:solidFill>
                  <a:schemeClr val="bg1"/>
                </a:solidFill>
              </a:rPr>
              <a:t>SEROTONIN</a:t>
            </a:r>
            <a:endParaRPr lang="nl-NL" sz="3600">
              <a:solidFill>
                <a:schemeClr val="bg1"/>
              </a:solidFill>
            </a:endParaRPr>
          </a:p>
        </p:txBody>
      </p:sp>
      <p:sp>
        <p:nvSpPr>
          <p:cNvPr id="2" name="TextBox 1">
            <a:extLst>
              <a:ext uri="{FF2B5EF4-FFF2-40B4-BE49-F238E27FC236}">
                <a16:creationId xmlns:a16="http://schemas.microsoft.com/office/drawing/2014/main" id="{85F7B43B-6260-DB27-A550-DB9C0E1D55B9}"/>
              </a:ext>
            </a:extLst>
          </p:cNvPr>
          <p:cNvSpPr txBox="1"/>
          <p:nvPr/>
        </p:nvSpPr>
        <p:spPr>
          <a:xfrm>
            <a:off x="-1" y="5761865"/>
            <a:ext cx="10523914"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Genieten van de activiteit, niet allen van het resultaat</a:t>
            </a:r>
          </a:p>
        </p:txBody>
      </p:sp>
    </p:spTree>
    <p:extLst>
      <p:ext uri="{BB962C8B-B14F-4D97-AF65-F5344CB8AC3E}">
        <p14:creationId xmlns:p14="http://schemas.microsoft.com/office/powerpoint/2010/main" val="16524238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person&#10;&#10;Description automatically generated">
            <a:extLst>
              <a:ext uri="{FF2B5EF4-FFF2-40B4-BE49-F238E27FC236}">
                <a16:creationId xmlns:a16="http://schemas.microsoft.com/office/drawing/2014/main" id="{12332EC0-8972-594A-176F-EC710B270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9768" y="0"/>
            <a:ext cx="4702232" cy="6858000"/>
          </a:xfrm>
          <a:prstGeom prst="rect">
            <a:avLst/>
          </a:prstGeom>
        </p:spPr>
      </p:pic>
      <p:pic>
        <p:nvPicPr>
          <p:cNvPr id="3" name="Picture 2" descr="A person working on a machine&#10;&#10;Description automatically generated with medium confidence">
            <a:extLst>
              <a:ext uri="{FF2B5EF4-FFF2-40B4-BE49-F238E27FC236}">
                <a16:creationId xmlns:a16="http://schemas.microsoft.com/office/drawing/2014/main" id="{C564E2DC-58A3-2099-A6EC-A398D3017B81}"/>
              </a:ext>
            </a:extLst>
          </p:cNvPr>
          <p:cNvPicPr>
            <a:picLocks noChangeAspect="1"/>
          </p:cNvPicPr>
          <p:nvPr/>
        </p:nvPicPr>
        <p:blipFill rotWithShape="1">
          <a:blip r:embed="rId3">
            <a:extLst>
              <a:ext uri="{28A0092B-C50C-407E-A947-70E740481C1C}">
                <a14:useLocalDpi xmlns:a14="http://schemas.microsoft.com/office/drawing/2010/main" val="0"/>
              </a:ext>
            </a:extLst>
          </a:blip>
          <a:srcRect t="4939" b="10650"/>
          <a:stretch/>
        </p:blipFill>
        <p:spPr>
          <a:xfrm>
            <a:off x="-1" y="1483644"/>
            <a:ext cx="7489769" cy="4214865"/>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dirty="0">
                <a:solidFill>
                  <a:schemeClr val="bg1"/>
                </a:solidFill>
              </a:rPr>
              <a:t>SEROTONIN</a:t>
            </a:r>
            <a:endParaRPr lang="nl-NL" sz="3600" dirty="0">
              <a:solidFill>
                <a:schemeClr val="bg1"/>
              </a:solidFill>
            </a:endParaRPr>
          </a:p>
        </p:txBody>
      </p:sp>
      <p:sp>
        <p:nvSpPr>
          <p:cNvPr id="5" name="TextBox 4">
            <a:extLst>
              <a:ext uri="{FF2B5EF4-FFF2-40B4-BE49-F238E27FC236}">
                <a16:creationId xmlns:a16="http://schemas.microsoft.com/office/drawing/2014/main" id="{FB51DB54-7678-CD03-074D-480DEB8FD92A}"/>
              </a:ext>
            </a:extLst>
          </p:cNvPr>
          <p:cNvSpPr txBox="1"/>
          <p:nvPr/>
        </p:nvSpPr>
        <p:spPr>
          <a:xfrm>
            <a:off x="-1" y="5761865"/>
            <a:ext cx="10523914"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Genieten van de activiteit, niet allen van het resultaat</a:t>
            </a:r>
          </a:p>
        </p:txBody>
      </p:sp>
    </p:spTree>
    <p:extLst>
      <p:ext uri="{BB962C8B-B14F-4D97-AF65-F5344CB8AC3E}">
        <p14:creationId xmlns:p14="http://schemas.microsoft.com/office/powerpoint/2010/main" val="2153331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dirty="0">
                <a:solidFill>
                  <a:schemeClr val="bg1"/>
                </a:solidFill>
              </a:rPr>
              <a:t>SEROTONIN</a:t>
            </a:r>
            <a:endParaRPr lang="nl-NL" sz="3600" dirty="0">
              <a:solidFill>
                <a:schemeClr val="bg1"/>
              </a:solidFill>
            </a:endParaRPr>
          </a:p>
        </p:txBody>
      </p:sp>
      <p:sp>
        <p:nvSpPr>
          <p:cNvPr id="5" name="TextBox 4">
            <a:extLst>
              <a:ext uri="{FF2B5EF4-FFF2-40B4-BE49-F238E27FC236}">
                <a16:creationId xmlns:a16="http://schemas.microsoft.com/office/drawing/2014/main" id="{FB51DB54-7678-CD03-074D-480DEB8FD92A}"/>
              </a:ext>
            </a:extLst>
          </p:cNvPr>
          <p:cNvSpPr txBox="1"/>
          <p:nvPr/>
        </p:nvSpPr>
        <p:spPr>
          <a:xfrm>
            <a:off x="-1" y="5761865"/>
            <a:ext cx="4382348"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Nuttige werk doen</a:t>
            </a:r>
          </a:p>
        </p:txBody>
      </p:sp>
      <p:pic>
        <p:nvPicPr>
          <p:cNvPr id="8" name="Picture 7" descr="A doctor attending to a patient&#10;&#10;Description automatically generated with low confidence">
            <a:extLst>
              <a:ext uri="{FF2B5EF4-FFF2-40B4-BE49-F238E27FC236}">
                <a16:creationId xmlns:a16="http://schemas.microsoft.com/office/drawing/2014/main" id="{4EC79284-1BB4-DD10-6ACD-B4D830FE07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2842" y="0"/>
            <a:ext cx="4566459" cy="6849690"/>
          </a:xfrm>
          <a:prstGeom prst="rect">
            <a:avLst/>
          </a:prstGeom>
        </p:spPr>
      </p:pic>
    </p:spTree>
    <p:extLst>
      <p:ext uri="{BB962C8B-B14F-4D97-AF65-F5344CB8AC3E}">
        <p14:creationId xmlns:p14="http://schemas.microsoft.com/office/powerpoint/2010/main" val="30151182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teacher teaching a class&#10;&#10;Description automatically generated with low confidence">
            <a:extLst>
              <a:ext uri="{FF2B5EF4-FFF2-40B4-BE49-F238E27FC236}">
                <a16:creationId xmlns:a16="http://schemas.microsoft.com/office/drawing/2014/main" id="{7E72598F-A862-FD72-BC21-7CF024A4AEBC}"/>
              </a:ext>
            </a:extLst>
          </p:cNvPr>
          <p:cNvPicPr>
            <a:picLocks noChangeAspect="1"/>
          </p:cNvPicPr>
          <p:nvPr/>
        </p:nvPicPr>
        <p:blipFill rotWithShape="1">
          <a:blip r:embed="rId2">
            <a:extLst>
              <a:ext uri="{28A0092B-C50C-407E-A947-70E740481C1C}">
                <a14:useLocalDpi xmlns:a14="http://schemas.microsoft.com/office/drawing/2010/main" val="0"/>
              </a:ext>
            </a:extLst>
          </a:blip>
          <a:srcRect b="16045"/>
          <a:stretch/>
        </p:blipFill>
        <p:spPr>
          <a:xfrm>
            <a:off x="1" y="0"/>
            <a:ext cx="12192000"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dirty="0">
                <a:solidFill>
                  <a:schemeClr val="bg1"/>
                </a:solidFill>
              </a:rPr>
              <a:t>SEROTONIN</a:t>
            </a:r>
            <a:endParaRPr lang="nl-NL" sz="3600" dirty="0">
              <a:solidFill>
                <a:schemeClr val="bg1"/>
              </a:solidFill>
            </a:endParaRPr>
          </a:p>
        </p:txBody>
      </p:sp>
      <p:sp>
        <p:nvSpPr>
          <p:cNvPr id="5" name="TextBox 4">
            <a:extLst>
              <a:ext uri="{FF2B5EF4-FFF2-40B4-BE49-F238E27FC236}">
                <a16:creationId xmlns:a16="http://schemas.microsoft.com/office/drawing/2014/main" id="{FB51DB54-7678-CD03-074D-480DEB8FD92A}"/>
              </a:ext>
            </a:extLst>
          </p:cNvPr>
          <p:cNvSpPr txBox="1"/>
          <p:nvPr/>
        </p:nvSpPr>
        <p:spPr>
          <a:xfrm>
            <a:off x="-1" y="5761865"/>
            <a:ext cx="4382348"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Nuttige werk doen</a:t>
            </a:r>
          </a:p>
        </p:txBody>
      </p:sp>
    </p:spTree>
    <p:extLst>
      <p:ext uri="{BB962C8B-B14F-4D97-AF65-F5344CB8AC3E}">
        <p14:creationId xmlns:p14="http://schemas.microsoft.com/office/powerpoint/2010/main" val="41106349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erson driving a bus&#10;&#10;Description automatically generated with low confidence">
            <a:extLst>
              <a:ext uri="{FF2B5EF4-FFF2-40B4-BE49-F238E27FC236}">
                <a16:creationId xmlns:a16="http://schemas.microsoft.com/office/drawing/2014/main" id="{1EF77AE5-7408-C4C4-DE1E-EB4CAAD09683}"/>
              </a:ext>
            </a:extLst>
          </p:cNvPr>
          <p:cNvPicPr>
            <a:picLocks noChangeAspect="1"/>
          </p:cNvPicPr>
          <p:nvPr/>
        </p:nvPicPr>
        <p:blipFill rotWithShape="1">
          <a:blip r:embed="rId2">
            <a:extLst>
              <a:ext uri="{28A0092B-C50C-407E-A947-70E740481C1C}">
                <a14:useLocalDpi xmlns:a14="http://schemas.microsoft.com/office/drawing/2010/main" val="0"/>
              </a:ext>
            </a:extLst>
          </a:blip>
          <a:srcRect t="7156" b="8487"/>
          <a:stretch/>
        </p:blipFill>
        <p:spPr>
          <a:xfrm>
            <a:off x="-4156" y="0"/>
            <a:ext cx="12194768"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dirty="0">
                <a:solidFill>
                  <a:schemeClr val="bg1"/>
                </a:solidFill>
              </a:rPr>
              <a:t>SEROTONIN</a:t>
            </a:r>
            <a:endParaRPr lang="nl-NL" sz="3600" dirty="0">
              <a:solidFill>
                <a:schemeClr val="bg1"/>
              </a:solidFill>
            </a:endParaRPr>
          </a:p>
        </p:txBody>
      </p:sp>
      <p:sp>
        <p:nvSpPr>
          <p:cNvPr id="5" name="TextBox 4">
            <a:extLst>
              <a:ext uri="{FF2B5EF4-FFF2-40B4-BE49-F238E27FC236}">
                <a16:creationId xmlns:a16="http://schemas.microsoft.com/office/drawing/2014/main" id="{FB51DB54-7678-CD03-074D-480DEB8FD92A}"/>
              </a:ext>
            </a:extLst>
          </p:cNvPr>
          <p:cNvSpPr txBox="1"/>
          <p:nvPr/>
        </p:nvSpPr>
        <p:spPr>
          <a:xfrm>
            <a:off x="-1" y="5761865"/>
            <a:ext cx="4382348"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Nuttige werk doen</a:t>
            </a:r>
          </a:p>
        </p:txBody>
      </p:sp>
    </p:spTree>
    <p:extLst>
      <p:ext uri="{BB962C8B-B14F-4D97-AF65-F5344CB8AC3E}">
        <p14:creationId xmlns:p14="http://schemas.microsoft.com/office/powerpoint/2010/main" val="8790745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around a table&#10;&#10;Description automatically generated with medium confidence">
            <a:extLst>
              <a:ext uri="{FF2B5EF4-FFF2-40B4-BE49-F238E27FC236}">
                <a16:creationId xmlns:a16="http://schemas.microsoft.com/office/drawing/2014/main" id="{1A35DC5E-D0A3-6704-C58B-5902B98205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715" y="0"/>
            <a:ext cx="10284570"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dirty="0">
                <a:solidFill>
                  <a:schemeClr val="bg1"/>
                </a:solidFill>
              </a:rPr>
              <a:t>Oxytocine</a:t>
            </a:r>
          </a:p>
        </p:txBody>
      </p:sp>
      <p:sp>
        <p:nvSpPr>
          <p:cNvPr id="5" name="TextBox 4">
            <a:extLst>
              <a:ext uri="{FF2B5EF4-FFF2-40B4-BE49-F238E27FC236}">
                <a16:creationId xmlns:a16="http://schemas.microsoft.com/office/drawing/2014/main" id="{FB51DB54-7678-CD03-074D-480DEB8FD92A}"/>
              </a:ext>
            </a:extLst>
          </p:cNvPr>
          <p:cNvSpPr txBox="1"/>
          <p:nvPr/>
        </p:nvSpPr>
        <p:spPr>
          <a:xfrm>
            <a:off x="-1" y="5761865"/>
            <a:ext cx="10284570"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Jezelf prettig voelen in een </a:t>
            </a:r>
            <a:r>
              <a:rPr lang="nl-NL" sz="3600" dirty="0" err="1">
                <a:solidFill>
                  <a:schemeClr val="bg1"/>
                </a:solidFill>
              </a:rPr>
              <a:t>vertouwde</a:t>
            </a:r>
            <a:r>
              <a:rPr lang="nl-NL" sz="3600" dirty="0">
                <a:solidFill>
                  <a:schemeClr val="bg1"/>
                </a:solidFill>
              </a:rPr>
              <a:t> groep</a:t>
            </a:r>
          </a:p>
        </p:txBody>
      </p:sp>
    </p:spTree>
    <p:extLst>
      <p:ext uri="{BB962C8B-B14F-4D97-AF65-F5344CB8AC3E}">
        <p14:creationId xmlns:p14="http://schemas.microsoft.com/office/powerpoint/2010/main" val="37470635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5D778B"/>
        </a:solidFill>
        <a:effectLst/>
      </p:bgPr>
    </p:bg>
    <p:spTree>
      <p:nvGrpSpPr>
        <p:cNvPr id="1" name=""/>
        <p:cNvGrpSpPr/>
        <p:nvPr/>
      </p:nvGrpSpPr>
      <p:grpSpPr>
        <a:xfrm>
          <a:off x="0" y="0"/>
          <a:ext cx="0" cy="0"/>
          <a:chOff x="0" y="0"/>
          <a:chExt cx="0" cy="0"/>
        </a:xfrm>
      </p:grpSpPr>
      <p:pic>
        <p:nvPicPr>
          <p:cNvPr id="3" name="Picture 2" descr="A picture containing outdoor, sky, person&#10;&#10;Description automatically generated">
            <a:extLst>
              <a:ext uri="{FF2B5EF4-FFF2-40B4-BE49-F238E27FC236}">
                <a16:creationId xmlns:a16="http://schemas.microsoft.com/office/drawing/2014/main" id="{3935C619-F20F-9ABC-8B03-B078F8CDF3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1922" y="0"/>
            <a:ext cx="10448156"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dirty="0">
                <a:solidFill>
                  <a:schemeClr val="bg1"/>
                </a:solidFill>
              </a:rPr>
              <a:t>Oxytocine</a:t>
            </a:r>
          </a:p>
        </p:txBody>
      </p:sp>
      <p:sp>
        <p:nvSpPr>
          <p:cNvPr id="5" name="TextBox 4">
            <a:extLst>
              <a:ext uri="{FF2B5EF4-FFF2-40B4-BE49-F238E27FC236}">
                <a16:creationId xmlns:a16="http://schemas.microsoft.com/office/drawing/2014/main" id="{FB51DB54-7678-CD03-074D-480DEB8FD92A}"/>
              </a:ext>
            </a:extLst>
          </p:cNvPr>
          <p:cNvSpPr txBox="1"/>
          <p:nvPr/>
        </p:nvSpPr>
        <p:spPr>
          <a:xfrm>
            <a:off x="-1" y="5761865"/>
            <a:ext cx="10284570"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Bewondering, waardering en dankbaarheid</a:t>
            </a:r>
          </a:p>
        </p:txBody>
      </p:sp>
    </p:spTree>
    <p:extLst>
      <p:ext uri="{BB962C8B-B14F-4D97-AF65-F5344CB8AC3E}">
        <p14:creationId xmlns:p14="http://schemas.microsoft.com/office/powerpoint/2010/main" val="4053678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5D778B"/>
        </a:solidFill>
        <a:effectLst/>
      </p:bgPr>
    </p:bg>
    <p:spTree>
      <p:nvGrpSpPr>
        <p:cNvPr id="1" name=""/>
        <p:cNvGrpSpPr/>
        <p:nvPr/>
      </p:nvGrpSpPr>
      <p:grpSpPr>
        <a:xfrm>
          <a:off x="0" y="0"/>
          <a:ext cx="0" cy="0"/>
          <a:chOff x="0" y="0"/>
          <a:chExt cx="0" cy="0"/>
        </a:xfrm>
      </p:grpSpPr>
      <p:pic>
        <p:nvPicPr>
          <p:cNvPr id="6" name="Picture 5" descr="A person skateboarding on a road&#10;&#10;Description automatically generated with low confidence">
            <a:extLst>
              <a:ext uri="{FF2B5EF4-FFF2-40B4-BE49-F238E27FC236}">
                <a16:creationId xmlns:a16="http://schemas.microsoft.com/office/drawing/2014/main" id="{A5D32A9C-462E-FE2A-4DA7-E41F13FBD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550" y="0"/>
            <a:ext cx="10326899"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dirty="0" err="1">
                <a:solidFill>
                  <a:schemeClr val="bg1"/>
                </a:solidFill>
              </a:rPr>
              <a:t>Endorfines</a:t>
            </a:r>
            <a:endParaRPr lang="nl-NL" sz="3600" b="1" dirty="0">
              <a:solidFill>
                <a:schemeClr val="bg1"/>
              </a:solidFill>
            </a:endParaRPr>
          </a:p>
        </p:txBody>
      </p:sp>
      <p:sp>
        <p:nvSpPr>
          <p:cNvPr id="5" name="TextBox 4">
            <a:extLst>
              <a:ext uri="{FF2B5EF4-FFF2-40B4-BE49-F238E27FC236}">
                <a16:creationId xmlns:a16="http://schemas.microsoft.com/office/drawing/2014/main" id="{FB51DB54-7678-CD03-074D-480DEB8FD92A}"/>
              </a:ext>
            </a:extLst>
          </p:cNvPr>
          <p:cNvSpPr txBox="1"/>
          <p:nvPr/>
        </p:nvSpPr>
        <p:spPr>
          <a:xfrm>
            <a:off x="-1" y="5761865"/>
            <a:ext cx="7198823"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Hardlopen, intensief sporten</a:t>
            </a:r>
          </a:p>
        </p:txBody>
      </p:sp>
    </p:spTree>
    <p:extLst>
      <p:ext uri="{BB962C8B-B14F-4D97-AF65-F5344CB8AC3E}">
        <p14:creationId xmlns:p14="http://schemas.microsoft.com/office/powerpoint/2010/main" val="9028389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wd of people at a concert&#10;&#10;Description automatically generated with medium confidence">
            <a:extLst>
              <a:ext uri="{FF2B5EF4-FFF2-40B4-BE49-F238E27FC236}">
                <a16:creationId xmlns:a16="http://schemas.microsoft.com/office/drawing/2014/main" id="{7A5AAA8E-8057-7C4E-8129-409A57BB23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4" name="TextBox 3">
            <a:extLst>
              <a:ext uri="{FF2B5EF4-FFF2-40B4-BE49-F238E27FC236}">
                <a16:creationId xmlns:a16="http://schemas.microsoft.com/office/drawing/2014/main" id="{7D2EAF9C-799D-8FDA-CF30-6843F2C255BA}"/>
              </a:ext>
            </a:extLst>
          </p:cNvPr>
          <p:cNvSpPr txBox="1"/>
          <p:nvPr/>
        </p:nvSpPr>
        <p:spPr>
          <a:xfrm>
            <a:off x="-1" y="837313"/>
            <a:ext cx="3162651" cy="646331"/>
          </a:xfrm>
          <a:prstGeom prst="rect">
            <a:avLst/>
          </a:prstGeom>
          <a:solidFill>
            <a:schemeClr val="tx1">
              <a:lumMod val="95000"/>
              <a:lumOff val="5000"/>
              <a:alpha val="50000"/>
            </a:schemeClr>
          </a:solidFill>
        </p:spPr>
        <p:txBody>
          <a:bodyPr wrap="square" rtlCol="0" anchor="ctr">
            <a:spAutoFit/>
          </a:bodyPr>
          <a:lstStyle/>
          <a:p>
            <a:pPr algn="ctr"/>
            <a:r>
              <a:rPr lang="nl-NL" sz="3600" b="1" dirty="0" err="1">
                <a:solidFill>
                  <a:schemeClr val="bg1"/>
                </a:solidFill>
              </a:rPr>
              <a:t>Endorfines</a:t>
            </a:r>
            <a:endParaRPr lang="nl-NL" sz="3600" b="1" dirty="0">
              <a:solidFill>
                <a:schemeClr val="bg1"/>
              </a:solidFill>
            </a:endParaRPr>
          </a:p>
        </p:txBody>
      </p:sp>
      <p:sp>
        <p:nvSpPr>
          <p:cNvPr id="5" name="TextBox 4">
            <a:extLst>
              <a:ext uri="{FF2B5EF4-FFF2-40B4-BE49-F238E27FC236}">
                <a16:creationId xmlns:a16="http://schemas.microsoft.com/office/drawing/2014/main" id="{FB51DB54-7678-CD03-074D-480DEB8FD92A}"/>
              </a:ext>
            </a:extLst>
          </p:cNvPr>
          <p:cNvSpPr txBox="1"/>
          <p:nvPr/>
        </p:nvSpPr>
        <p:spPr>
          <a:xfrm>
            <a:off x="-1" y="5761865"/>
            <a:ext cx="6010103"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Muziek, dansen…</a:t>
            </a:r>
          </a:p>
        </p:txBody>
      </p:sp>
    </p:spTree>
    <p:extLst>
      <p:ext uri="{BB962C8B-B14F-4D97-AF65-F5344CB8AC3E}">
        <p14:creationId xmlns:p14="http://schemas.microsoft.com/office/powerpoint/2010/main" val="2124234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4BDB4FF-95BB-C362-6580-D188BECF74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498" b="10948"/>
          <a:stretch/>
        </p:blipFill>
        <p:spPr bwMode="auto">
          <a:xfrm>
            <a:off x="8545758" y="487273"/>
            <a:ext cx="3646242" cy="23706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What is the Difference Between Neurotransmitters and Neuromodulators?">
            <a:extLst>
              <a:ext uri="{FF2B5EF4-FFF2-40B4-BE49-F238E27FC236}">
                <a16:creationId xmlns:a16="http://schemas.microsoft.com/office/drawing/2014/main" id="{6D993B28-CE71-CFA1-FE39-5ADBCA29D0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4051" y="3326130"/>
            <a:ext cx="6278880" cy="35318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FD464DA-FD7B-4F52-A147-38DD02D941C7}"/>
              </a:ext>
            </a:extLst>
          </p:cNvPr>
          <p:cNvSpPr txBox="1"/>
          <p:nvPr/>
        </p:nvSpPr>
        <p:spPr>
          <a:xfrm>
            <a:off x="472159" y="239215"/>
            <a:ext cx="8731108" cy="8156079"/>
          </a:xfrm>
          <a:prstGeom prst="rect">
            <a:avLst/>
          </a:prstGeom>
          <a:noFill/>
        </p:spPr>
        <p:txBody>
          <a:bodyPr wrap="square" rtlCol="0">
            <a:spAutoFit/>
          </a:bodyPr>
          <a:lstStyle/>
          <a:p>
            <a:r>
              <a:rPr lang="nl-NL" sz="3200" b="1" dirty="0">
                <a:solidFill>
                  <a:schemeClr val="bg1"/>
                </a:solidFill>
              </a:rPr>
              <a:t>SEROTONINE – </a:t>
            </a:r>
            <a:r>
              <a:rPr lang="nl-NL" sz="2800" b="1" dirty="0">
                <a:solidFill>
                  <a:schemeClr val="bg1"/>
                </a:solidFill>
              </a:rPr>
              <a:t>DOPAMINE – </a:t>
            </a:r>
            <a:r>
              <a:rPr lang="nl-NL" sz="2400" b="1" dirty="0">
                <a:solidFill>
                  <a:schemeClr val="bg1"/>
                </a:solidFill>
              </a:rPr>
              <a:t>OXYTOCIN - </a:t>
            </a:r>
            <a:r>
              <a:rPr lang="nl-NL" sz="2000" b="1" dirty="0">
                <a:solidFill>
                  <a:schemeClr val="bg1"/>
                </a:solidFill>
              </a:rPr>
              <a:t>ENDORFINEN</a:t>
            </a:r>
            <a:br>
              <a:rPr lang="nl-NL" sz="2400" b="1" dirty="0">
                <a:solidFill>
                  <a:schemeClr val="bg1"/>
                </a:solidFill>
              </a:rPr>
            </a:br>
            <a:r>
              <a:rPr lang="nl-NL" sz="2000" b="1" dirty="0">
                <a:solidFill>
                  <a:schemeClr val="bg1"/>
                </a:solidFill>
              </a:rPr>
              <a:t>Serotonine moduleert dopamine als </a:t>
            </a:r>
            <a:r>
              <a:rPr lang="nl-NL" sz="2000" b="1" dirty="0" err="1">
                <a:solidFill>
                  <a:schemeClr val="bg1"/>
                </a:solidFill>
              </a:rPr>
              <a:t>inhibitory</a:t>
            </a:r>
            <a:r>
              <a:rPr lang="nl-NL" sz="2000" b="1" dirty="0">
                <a:solidFill>
                  <a:schemeClr val="bg1"/>
                </a:solidFill>
              </a:rPr>
              <a:t> (blokkerend) neurotransmitter</a:t>
            </a:r>
            <a:br>
              <a:rPr lang="nl-NL" sz="2000" b="1" dirty="0">
                <a:solidFill>
                  <a:schemeClr val="bg1"/>
                </a:solidFill>
              </a:rPr>
            </a:br>
            <a:r>
              <a:rPr lang="nl-NL" sz="2000" b="1" dirty="0">
                <a:solidFill>
                  <a:schemeClr val="bg1"/>
                </a:solidFill>
              </a:rPr>
              <a:t>Oxytocine &gt; liefdevolle warme gevoelens</a:t>
            </a:r>
            <a:br>
              <a:rPr lang="nl-NL" sz="2000" b="1" dirty="0">
                <a:solidFill>
                  <a:schemeClr val="bg1"/>
                </a:solidFill>
              </a:rPr>
            </a:br>
            <a:r>
              <a:rPr lang="nl-NL" sz="2000" b="1" dirty="0" err="1">
                <a:solidFill>
                  <a:schemeClr val="bg1"/>
                </a:solidFill>
              </a:rPr>
              <a:t>Endorfinen</a:t>
            </a:r>
            <a:r>
              <a:rPr lang="nl-NL" sz="2000" b="1" dirty="0">
                <a:solidFill>
                  <a:schemeClr val="bg1"/>
                </a:solidFill>
              </a:rPr>
              <a:t> &gt; licht euforische gevoelens</a:t>
            </a:r>
          </a:p>
          <a:p>
            <a:endParaRPr lang="nl-NL" sz="2400" b="1" dirty="0">
              <a:solidFill>
                <a:schemeClr val="bg1"/>
              </a:solidFill>
            </a:endParaRPr>
          </a:p>
          <a:p>
            <a:pPr marL="342900" indent="-342900">
              <a:buFont typeface="Arial" panose="020B0604020202020204" pitchFamily="34" charset="0"/>
              <a:buChar char="•"/>
            </a:pPr>
            <a:r>
              <a:rPr lang="nl-NL" sz="2400" b="1" dirty="0">
                <a:solidFill>
                  <a:schemeClr val="bg1"/>
                </a:solidFill>
              </a:rPr>
              <a:t>comfort, algemene tevredenheid </a:t>
            </a:r>
          </a:p>
          <a:p>
            <a:pPr marL="342900" indent="-342900">
              <a:buFont typeface="Arial" panose="020B0604020202020204" pitchFamily="34" charset="0"/>
              <a:buChar char="•"/>
            </a:pPr>
            <a:r>
              <a:rPr lang="nl-NL" sz="2400" b="1" dirty="0">
                <a:solidFill>
                  <a:schemeClr val="bg1"/>
                </a:solidFill>
              </a:rPr>
              <a:t>iets doen met een goede doel</a:t>
            </a:r>
          </a:p>
          <a:p>
            <a:pPr marL="342900" indent="-342900">
              <a:buFont typeface="Arial" panose="020B0604020202020204" pitchFamily="34" charset="0"/>
              <a:buChar char="•"/>
            </a:pPr>
            <a:r>
              <a:rPr lang="nl-NL" sz="2400" b="1" dirty="0">
                <a:solidFill>
                  <a:schemeClr val="bg1"/>
                </a:solidFill>
              </a:rPr>
              <a:t>genieten van de activiteiten zelf i.p.v. resultaten</a:t>
            </a:r>
          </a:p>
          <a:p>
            <a:pPr marL="342900" indent="-342900">
              <a:buFont typeface="Arial" panose="020B0604020202020204" pitchFamily="34" charset="0"/>
              <a:buChar char="•"/>
            </a:pPr>
            <a:r>
              <a:rPr lang="nl-NL" sz="2400" b="1" dirty="0">
                <a:solidFill>
                  <a:schemeClr val="bg1"/>
                </a:solidFill>
              </a:rPr>
              <a:t>positieve sensorische ervaringen </a:t>
            </a:r>
          </a:p>
          <a:p>
            <a:pPr marL="342900" indent="-342900">
              <a:buFont typeface="Arial" panose="020B0604020202020204" pitchFamily="34" charset="0"/>
              <a:buChar char="•"/>
            </a:pPr>
            <a:r>
              <a:rPr lang="nl-NL" sz="2400" b="1" dirty="0">
                <a:solidFill>
                  <a:schemeClr val="bg1"/>
                </a:solidFill>
              </a:rPr>
              <a:t>dankbaarheid, bewondering, </a:t>
            </a:r>
          </a:p>
          <a:p>
            <a:pPr marL="342900" indent="-342900">
              <a:buFont typeface="Arial" panose="020B0604020202020204" pitchFamily="34" charset="0"/>
              <a:buChar char="•"/>
            </a:pPr>
            <a:r>
              <a:rPr lang="nl-NL" sz="2400" b="1" dirty="0" err="1">
                <a:solidFill>
                  <a:schemeClr val="bg1"/>
                </a:solidFill>
              </a:rPr>
              <a:t>kamaraadschap</a:t>
            </a:r>
            <a:r>
              <a:rPr lang="nl-NL" sz="2400" b="1" dirty="0">
                <a:solidFill>
                  <a:schemeClr val="bg1"/>
                </a:solidFill>
              </a:rPr>
              <a:t>, liefde, compassie</a:t>
            </a:r>
          </a:p>
          <a:p>
            <a:pPr marL="342900" indent="-342900">
              <a:buFont typeface="Arial" panose="020B0604020202020204" pitchFamily="34" charset="0"/>
              <a:buChar char="•"/>
            </a:pPr>
            <a:r>
              <a:rPr lang="nl-NL" sz="2400" b="1" dirty="0">
                <a:solidFill>
                  <a:schemeClr val="bg1"/>
                </a:solidFill>
              </a:rPr>
              <a:t>yoga, </a:t>
            </a:r>
            <a:r>
              <a:rPr lang="nl-NL" sz="2400" b="1" dirty="0" err="1">
                <a:solidFill>
                  <a:schemeClr val="bg1"/>
                </a:solidFill>
              </a:rPr>
              <a:t>mindfullness</a:t>
            </a:r>
            <a:r>
              <a:rPr lang="nl-NL" sz="2400" b="1" dirty="0">
                <a:solidFill>
                  <a:schemeClr val="bg1"/>
                </a:solidFill>
              </a:rPr>
              <a:t> meditatie, </a:t>
            </a:r>
            <a:br>
              <a:rPr lang="nl-NL" sz="2400" b="1" dirty="0">
                <a:solidFill>
                  <a:schemeClr val="bg1"/>
                </a:solidFill>
              </a:rPr>
            </a:br>
            <a:r>
              <a:rPr lang="nl-NL" sz="2400" b="1" dirty="0">
                <a:solidFill>
                  <a:schemeClr val="bg1"/>
                </a:solidFill>
              </a:rPr>
              <a:t>boswandeling, hardlopen, zwemmen,</a:t>
            </a:r>
            <a:br>
              <a:rPr lang="nl-NL" sz="2400" b="1" dirty="0">
                <a:solidFill>
                  <a:schemeClr val="bg1"/>
                </a:solidFill>
              </a:rPr>
            </a:br>
            <a:r>
              <a:rPr lang="nl-NL" sz="2400" b="1" dirty="0">
                <a:solidFill>
                  <a:schemeClr val="bg1"/>
                </a:solidFill>
              </a:rPr>
              <a:t>muziek luisteren…</a:t>
            </a:r>
          </a:p>
          <a:p>
            <a:pPr marL="342900" indent="-342900">
              <a:buFont typeface="Arial" panose="020B0604020202020204" pitchFamily="34" charset="0"/>
              <a:buChar char="•"/>
            </a:pPr>
            <a:r>
              <a:rPr lang="nl-NL" sz="2400" b="1" dirty="0">
                <a:solidFill>
                  <a:schemeClr val="bg1"/>
                </a:solidFill>
              </a:rPr>
              <a:t>repetitief gedrag versterkt het geluk</a:t>
            </a:r>
          </a:p>
          <a:p>
            <a:pPr marL="342900" indent="-342900">
              <a:buFont typeface="Arial" panose="020B0604020202020204" pitchFamily="34" charset="0"/>
              <a:buChar char="•"/>
            </a:pPr>
            <a:r>
              <a:rPr lang="nl-NL" sz="2400" b="1" dirty="0">
                <a:solidFill>
                  <a:schemeClr val="bg1"/>
                </a:solidFill>
              </a:rPr>
              <a:t>weinig kans op verslaving</a:t>
            </a:r>
          </a:p>
          <a:p>
            <a:endParaRPr lang="nl-NL" sz="2400" b="1" dirty="0">
              <a:solidFill>
                <a:schemeClr val="bg1"/>
              </a:solidFill>
            </a:endParaRPr>
          </a:p>
          <a:p>
            <a:pPr marL="342900" indent="-342900">
              <a:buFont typeface="Arial" panose="020B0604020202020204" pitchFamily="34" charset="0"/>
              <a:buChar char="•"/>
            </a:pPr>
            <a:endParaRPr lang="nl-NL" sz="2400" b="1" dirty="0">
              <a:solidFill>
                <a:schemeClr val="bg1"/>
              </a:solidFill>
            </a:endParaRPr>
          </a:p>
          <a:p>
            <a:endParaRPr lang="nl-NL" sz="2400" b="1" dirty="0">
              <a:solidFill>
                <a:schemeClr val="bg1"/>
              </a:solidFill>
            </a:endParaRPr>
          </a:p>
          <a:p>
            <a:pPr marL="342900" indent="-342900">
              <a:buFont typeface="Arial" panose="020B0604020202020204" pitchFamily="34" charset="0"/>
              <a:buChar char="•"/>
            </a:pPr>
            <a:endParaRPr lang="nl-NL" sz="2400" b="1" dirty="0">
              <a:solidFill>
                <a:schemeClr val="bg1"/>
              </a:solidFill>
            </a:endParaRPr>
          </a:p>
          <a:p>
            <a:pPr marL="342900" indent="-342900">
              <a:buFont typeface="Arial" panose="020B0604020202020204" pitchFamily="34" charset="0"/>
              <a:buChar char="•"/>
            </a:pPr>
            <a:endParaRPr lang="nl-NL" sz="2400" b="1" dirty="0">
              <a:solidFill>
                <a:schemeClr val="bg1"/>
              </a:solidFill>
            </a:endParaRPr>
          </a:p>
          <a:p>
            <a:pPr marL="342900" indent="-342900">
              <a:buFont typeface="Arial" panose="020B0604020202020204" pitchFamily="34" charset="0"/>
              <a:buChar char="•"/>
            </a:pPr>
            <a:endParaRPr lang="nl-NL" sz="2400" b="1" dirty="0">
              <a:solidFill>
                <a:schemeClr val="bg1"/>
              </a:solidFill>
            </a:endParaRPr>
          </a:p>
        </p:txBody>
      </p:sp>
    </p:spTree>
    <p:extLst>
      <p:ext uri="{BB962C8B-B14F-4D97-AF65-F5344CB8AC3E}">
        <p14:creationId xmlns:p14="http://schemas.microsoft.com/office/powerpoint/2010/main" val="24479035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2" name="Picture 1" descr="A picture containing wall, person, indoor&#10;&#10;Description automatically generated">
            <a:extLst>
              <a:ext uri="{FF2B5EF4-FFF2-40B4-BE49-F238E27FC236}">
                <a16:creationId xmlns:a16="http://schemas.microsoft.com/office/drawing/2014/main" id="{8C6AE47D-B941-92D0-C5AC-2CE842A30F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599" y="0"/>
            <a:ext cx="10286157" cy="6858000"/>
          </a:xfrm>
          <a:prstGeom prst="rect">
            <a:avLst/>
          </a:prstGeom>
        </p:spPr>
      </p:pic>
      <p:sp>
        <p:nvSpPr>
          <p:cNvPr id="5" name="TextBox 4">
            <a:extLst>
              <a:ext uri="{FF2B5EF4-FFF2-40B4-BE49-F238E27FC236}">
                <a16:creationId xmlns:a16="http://schemas.microsoft.com/office/drawing/2014/main" id="{0BCBD2A7-48A7-0FC7-E16D-142A455D49D4}"/>
              </a:ext>
            </a:extLst>
          </p:cNvPr>
          <p:cNvSpPr txBox="1"/>
          <p:nvPr/>
        </p:nvSpPr>
        <p:spPr>
          <a:xfrm>
            <a:off x="-2" y="5761865"/>
            <a:ext cx="12192001" cy="646331"/>
          </a:xfrm>
          <a:prstGeom prst="rect">
            <a:avLst/>
          </a:prstGeom>
          <a:solidFill>
            <a:schemeClr val="tx1">
              <a:lumMod val="95000"/>
              <a:lumOff val="5000"/>
              <a:alpha val="50000"/>
            </a:schemeClr>
          </a:solidFill>
        </p:spPr>
        <p:txBody>
          <a:bodyPr wrap="square" rtlCol="0" anchor="ctr">
            <a:spAutoFit/>
          </a:bodyPr>
          <a:lstStyle/>
          <a:p>
            <a:pPr algn="ctr"/>
            <a:r>
              <a:rPr lang="nl-NL" sz="3600" dirty="0">
                <a:solidFill>
                  <a:schemeClr val="bg1"/>
                </a:solidFill>
              </a:rPr>
              <a:t>Hoe kunnen wij de juiste hersenkanalen prikkelen? </a:t>
            </a:r>
          </a:p>
        </p:txBody>
      </p:sp>
    </p:spTree>
    <p:extLst>
      <p:ext uri="{BB962C8B-B14F-4D97-AF65-F5344CB8AC3E}">
        <p14:creationId xmlns:p14="http://schemas.microsoft.com/office/powerpoint/2010/main" val="69886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FD464DA-FD7B-4F52-A147-38DD02D941C7}"/>
              </a:ext>
            </a:extLst>
          </p:cNvPr>
          <p:cNvSpPr txBox="1"/>
          <p:nvPr/>
        </p:nvSpPr>
        <p:spPr>
          <a:xfrm>
            <a:off x="777240" y="1214480"/>
            <a:ext cx="11040533" cy="4235968"/>
          </a:xfrm>
          <a:prstGeom prst="rect">
            <a:avLst/>
          </a:prstGeom>
          <a:noFill/>
        </p:spPr>
        <p:txBody>
          <a:bodyPr wrap="square" rtlCol="0">
            <a:spAutoFit/>
          </a:bodyPr>
          <a:lstStyle/>
          <a:p>
            <a:pPr>
              <a:lnSpc>
                <a:spcPct val="107000"/>
              </a:lnSpc>
              <a:spcAft>
                <a:spcPts val="800"/>
              </a:spcAft>
            </a:pPr>
            <a:r>
              <a:rPr lang="nl-NL" sz="2400" b="1" dirty="0">
                <a:solidFill>
                  <a:schemeClr val="bg1"/>
                </a:solidFill>
                <a:effectLst/>
                <a:latin typeface="Calibri" panose="020F0502020204030204" pitchFamily="34" charset="0"/>
                <a:ea typeface="Calibri" panose="020F0502020204030204" pitchFamily="34" charset="0"/>
                <a:cs typeface="Arial" panose="020B0604020202020204" pitchFamily="34" charset="0"/>
              </a:rPr>
              <a:t>Strategieën bedenken om de goede stemming, motivatie en daardoor hoge productiviteit van onze studenten (en van ons zelf) op elke dag zo goed mogelijk te garanderen op basis van neurowetenschappelijke inzichten</a:t>
            </a:r>
          </a:p>
          <a:p>
            <a:pPr>
              <a:lnSpc>
                <a:spcPct val="107000"/>
              </a:lnSpc>
              <a:spcAft>
                <a:spcPts val="800"/>
              </a:spcAft>
            </a:pPr>
            <a:endParaRPr lang="en-US" sz="2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rabicPeriod"/>
            </a:pPr>
            <a:r>
              <a:rPr lang="nl-NL" sz="1800" dirty="0">
                <a:solidFill>
                  <a:schemeClr val="bg1"/>
                </a:solidFill>
                <a:effectLst/>
                <a:latin typeface="Calibri" panose="020F0502020204030204" pitchFamily="34" charset="0"/>
                <a:ea typeface="Calibri" panose="020F0502020204030204" pitchFamily="34" charset="0"/>
                <a:cs typeface="Arial" panose="020B0604020202020204" pitchFamily="34" charset="0"/>
              </a:rPr>
              <a:t>Hoe kunnen wij de activiteit van motiverende hormonen en neurotransmitters op pijl houden? </a:t>
            </a:r>
            <a:br>
              <a:rPr lang="nl-NL" sz="1800" dirty="0">
                <a:solidFill>
                  <a:schemeClr val="bg1"/>
                </a:solidFill>
                <a:effectLst/>
                <a:latin typeface="Calibri" panose="020F0502020204030204" pitchFamily="34" charset="0"/>
                <a:ea typeface="Calibri" panose="020F0502020204030204" pitchFamily="34" charset="0"/>
                <a:cs typeface="Arial" panose="020B0604020202020204" pitchFamily="34" charset="0"/>
              </a:rPr>
            </a:br>
            <a:endParaRPr lang="en-US"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rabicPeriod"/>
            </a:pPr>
            <a:r>
              <a:rPr lang="nl-NL" sz="1800" dirty="0">
                <a:solidFill>
                  <a:schemeClr val="bg1"/>
                </a:solidFill>
                <a:effectLst/>
                <a:latin typeface="Calibri" panose="020F0502020204030204" pitchFamily="34" charset="0"/>
                <a:ea typeface="Calibri" panose="020F0502020204030204" pitchFamily="34" charset="0"/>
                <a:cs typeface="Arial" panose="020B0604020202020204" pitchFamily="34" charset="0"/>
              </a:rPr>
              <a:t>Hoe kunnen wij bewust  gedurende onze werkdagen zorgen voor voldoende succesvolle vooruitgang, ontdekking, plezier, dankbaarheid en tevredenheid bij onze studenten en bij ons zelf?</a:t>
            </a:r>
            <a:br>
              <a:rPr lang="nl-NL" sz="1800" dirty="0">
                <a:solidFill>
                  <a:schemeClr val="bg1"/>
                </a:solidFill>
                <a:effectLst/>
                <a:latin typeface="Calibri" panose="020F0502020204030204" pitchFamily="34" charset="0"/>
                <a:ea typeface="Calibri" panose="020F0502020204030204" pitchFamily="34" charset="0"/>
                <a:cs typeface="Arial" panose="020B0604020202020204" pitchFamily="34" charset="0"/>
              </a:rPr>
            </a:br>
            <a:endParaRPr lang="en-US"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pPr>
            <a:r>
              <a:rPr lang="nl-NL" sz="1800" dirty="0">
                <a:solidFill>
                  <a:schemeClr val="bg1"/>
                </a:solidFill>
                <a:effectLst/>
                <a:latin typeface="Calibri" panose="020F0502020204030204" pitchFamily="34" charset="0"/>
                <a:ea typeface="Calibri" panose="020F0502020204030204" pitchFamily="34" charset="0"/>
                <a:cs typeface="Arial" panose="020B0604020202020204" pitchFamily="34" charset="0"/>
              </a:rPr>
              <a:t>Hoe kunnen wij bewustzijn ontwikkelen over de werking van onze </a:t>
            </a:r>
            <a:r>
              <a:rPr lang="nl-NL" sz="18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geluksmechanismes</a:t>
            </a:r>
            <a:r>
              <a:rPr lang="nl-NL" sz="18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en over hoe wij zelf daarover de meesters kunnen worden.</a:t>
            </a:r>
            <a:br>
              <a:rPr lang="nl-NL" sz="1800" dirty="0">
                <a:solidFill>
                  <a:schemeClr val="bg1"/>
                </a:solidFill>
                <a:effectLst/>
                <a:latin typeface="Calibri" panose="020F0502020204030204" pitchFamily="34" charset="0"/>
                <a:ea typeface="Calibri" panose="020F0502020204030204" pitchFamily="34" charset="0"/>
                <a:cs typeface="Arial" panose="020B0604020202020204" pitchFamily="34" charset="0"/>
              </a:rPr>
            </a:br>
            <a:endParaRPr lang="en-US"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38804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6D3EF6-FD2C-95E1-DE91-DD6B0236D99B}"/>
              </a:ext>
            </a:extLst>
          </p:cNvPr>
          <p:cNvSpPr txBox="1"/>
          <p:nvPr/>
        </p:nvSpPr>
        <p:spPr>
          <a:xfrm>
            <a:off x="550332" y="433949"/>
            <a:ext cx="5623839" cy="5139869"/>
          </a:xfrm>
          <a:prstGeom prst="rect">
            <a:avLst/>
          </a:prstGeom>
          <a:noFill/>
        </p:spPr>
        <p:txBody>
          <a:bodyPr wrap="square" rtlCol="0">
            <a:spAutoFit/>
          </a:bodyPr>
          <a:lstStyle/>
          <a:p>
            <a:r>
              <a:rPr lang="nl-NL" sz="3200" b="1">
                <a:solidFill>
                  <a:schemeClr val="bg1"/>
                </a:solidFill>
              </a:rPr>
              <a:t>DOPAMINE</a:t>
            </a:r>
            <a:br>
              <a:rPr lang="nl-NL" sz="3200" b="1">
                <a:solidFill>
                  <a:schemeClr val="bg1"/>
                </a:solidFill>
              </a:rPr>
            </a:br>
            <a:br>
              <a:rPr lang="nl-NL" sz="3200" b="1">
                <a:solidFill>
                  <a:schemeClr val="bg1"/>
                </a:solidFill>
              </a:rPr>
            </a:br>
            <a:endParaRPr lang="nl-NL" sz="2400" b="1">
              <a:solidFill>
                <a:schemeClr val="bg1"/>
              </a:solidFill>
            </a:endParaRPr>
          </a:p>
          <a:p>
            <a:pPr marL="342900" indent="-342900">
              <a:buFont typeface="Arial" panose="020B0604020202020204" pitchFamily="34" charset="0"/>
              <a:buChar char="•"/>
            </a:pPr>
            <a:r>
              <a:rPr lang="nl-NL" sz="2400" b="1" err="1">
                <a:solidFill>
                  <a:schemeClr val="bg1"/>
                </a:solidFill>
              </a:rPr>
              <a:t>purpose</a:t>
            </a:r>
            <a:r>
              <a:rPr lang="nl-NL" sz="2400" b="1">
                <a:solidFill>
                  <a:schemeClr val="bg1"/>
                </a:solidFill>
              </a:rPr>
              <a:t> &amp; </a:t>
            </a:r>
            <a:r>
              <a:rPr lang="nl-NL" sz="2400" b="1" err="1">
                <a:solidFill>
                  <a:schemeClr val="bg1"/>
                </a:solidFill>
              </a:rPr>
              <a:t>progress</a:t>
            </a:r>
            <a:endParaRPr lang="nl-NL" sz="2400" b="1">
              <a:solidFill>
                <a:schemeClr val="bg1"/>
              </a:solidFill>
            </a:endParaRPr>
          </a:p>
          <a:p>
            <a:pPr marL="342900" indent="-342900">
              <a:buFont typeface="Arial" panose="020B0604020202020204" pitchFamily="34" charset="0"/>
              <a:buChar char="•"/>
            </a:pPr>
            <a:r>
              <a:rPr lang="nl-NL" sz="2400" b="1">
                <a:solidFill>
                  <a:schemeClr val="bg1"/>
                </a:solidFill>
              </a:rPr>
              <a:t>succesvolle activiteiten</a:t>
            </a:r>
          </a:p>
          <a:p>
            <a:pPr marL="342900" indent="-342900">
              <a:buFont typeface="Arial" panose="020B0604020202020204" pitchFamily="34" charset="0"/>
              <a:buChar char="•"/>
            </a:pPr>
            <a:r>
              <a:rPr lang="nl-NL" sz="2400" b="1">
                <a:solidFill>
                  <a:schemeClr val="bg1"/>
                </a:solidFill>
              </a:rPr>
              <a:t>voedsel, geld, plezier, seks</a:t>
            </a:r>
          </a:p>
          <a:p>
            <a:pPr marL="342900" indent="-342900">
              <a:buFont typeface="Arial" panose="020B0604020202020204" pitchFamily="34" charset="0"/>
              <a:buChar char="•"/>
            </a:pPr>
            <a:r>
              <a:rPr lang="nl-NL" sz="2400" b="1">
                <a:solidFill>
                  <a:schemeClr val="bg1"/>
                </a:solidFill>
              </a:rPr>
              <a:t>opluchting, bevrijding van stress</a:t>
            </a:r>
          </a:p>
          <a:p>
            <a:pPr marL="342900" indent="-342900">
              <a:buFont typeface="Arial" panose="020B0604020202020204" pitchFamily="34" charset="0"/>
              <a:buChar char="•"/>
            </a:pPr>
            <a:r>
              <a:rPr lang="nl-NL" sz="2400" b="1">
                <a:solidFill>
                  <a:schemeClr val="bg1"/>
                </a:solidFill>
              </a:rPr>
              <a:t>nieuwsgierigheid </a:t>
            </a:r>
          </a:p>
          <a:p>
            <a:pPr marL="342900" indent="-342900">
              <a:buFont typeface="Arial" panose="020B0604020202020204" pitchFamily="34" charset="0"/>
              <a:buChar char="•"/>
            </a:pPr>
            <a:r>
              <a:rPr lang="nl-NL" sz="2400" b="1">
                <a:solidFill>
                  <a:schemeClr val="bg1"/>
                </a:solidFill>
              </a:rPr>
              <a:t>nieuwe ontdekkingen / inzichten</a:t>
            </a:r>
          </a:p>
          <a:p>
            <a:pPr marL="342900" indent="-342900">
              <a:buFont typeface="Arial" panose="020B0604020202020204" pitchFamily="34" charset="0"/>
              <a:buChar char="•"/>
            </a:pPr>
            <a:r>
              <a:rPr lang="nl-NL" sz="2400" b="1">
                <a:solidFill>
                  <a:schemeClr val="bg1"/>
                </a:solidFill>
              </a:rPr>
              <a:t>geïnspireerd raken</a:t>
            </a:r>
          </a:p>
          <a:p>
            <a:pPr marL="342900" indent="-342900">
              <a:buFont typeface="Arial" panose="020B0604020202020204" pitchFamily="34" charset="0"/>
              <a:buChar char="•"/>
            </a:pPr>
            <a:r>
              <a:rPr lang="nl-NL" sz="2400" b="1">
                <a:solidFill>
                  <a:schemeClr val="bg1"/>
                </a:solidFill>
              </a:rPr>
              <a:t>het tonen van dominantie en het vergrijgen van hogere sociale </a:t>
            </a:r>
            <a:br>
              <a:rPr lang="nl-NL" sz="2400" b="1">
                <a:solidFill>
                  <a:schemeClr val="bg1"/>
                </a:solidFill>
              </a:rPr>
            </a:br>
            <a:r>
              <a:rPr lang="nl-NL" sz="2400" b="1">
                <a:solidFill>
                  <a:schemeClr val="bg1"/>
                </a:solidFill>
              </a:rPr>
              <a:t>waardering</a:t>
            </a:r>
          </a:p>
        </p:txBody>
      </p:sp>
      <p:sp>
        <p:nvSpPr>
          <p:cNvPr id="3" name="TextBox 2">
            <a:extLst>
              <a:ext uri="{FF2B5EF4-FFF2-40B4-BE49-F238E27FC236}">
                <a16:creationId xmlns:a16="http://schemas.microsoft.com/office/drawing/2014/main" id="{8D640DA0-0280-D1B7-D9F6-4CA4C626AFCB}"/>
              </a:ext>
            </a:extLst>
          </p:cNvPr>
          <p:cNvSpPr txBox="1"/>
          <p:nvPr/>
        </p:nvSpPr>
        <p:spPr>
          <a:xfrm>
            <a:off x="6096000" y="433949"/>
            <a:ext cx="5920174" cy="5755422"/>
          </a:xfrm>
          <a:prstGeom prst="rect">
            <a:avLst/>
          </a:prstGeom>
          <a:noFill/>
        </p:spPr>
        <p:txBody>
          <a:bodyPr wrap="square" rtlCol="0">
            <a:spAutoFit/>
          </a:bodyPr>
          <a:lstStyle/>
          <a:p>
            <a:r>
              <a:rPr lang="nl-NL" sz="3200" b="1">
                <a:solidFill>
                  <a:schemeClr val="bg1"/>
                </a:solidFill>
              </a:rPr>
              <a:t>SEROTONINE – </a:t>
            </a:r>
            <a:r>
              <a:rPr lang="nl-NL" sz="2800" b="1">
                <a:solidFill>
                  <a:schemeClr val="bg1"/>
                </a:solidFill>
              </a:rPr>
              <a:t>DOPAMINE – </a:t>
            </a:r>
            <a:r>
              <a:rPr lang="nl-NL" sz="2400" b="1">
                <a:solidFill>
                  <a:schemeClr val="bg1"/>
                </a:solidFill>
              </a:rPr>
              <a:t>OXYTOCIN - ENDORFINEN</a:t>
            </a:r>
            <a:br>
              <a:rPr lang="nl-NL" sz="2400" b="1">
                <a:solidFill>
                  <a:schemeClr val="bg1"/>
                </a:solidFill>
              </a:rPr>
            </a:br>
            <a:endParaRPr lang="nl-NL" sz="2400" b="1">
              <a:solidFill>
                <a:schemeClr val="bg1"/>
              </a:solidFill>
            </a:endParaRPr>
          </a:p>
          <a:p>
            <a:pPr marL="342900" indent="-342900">
              <a:buFont typeface="Arial" panose="020B0604020202020204" pitchFamily="34" charset="0"/>
              <a:buChar char="•"/>
            </a:pPr>
            <a:r>
              <a:rPr lang="nl-NL" sz="2400" b="1">
                <a:solidFill>
                  <a:schemeClr val="bg1"/>
                </a:solidFill>
              </a:rPr>
              <a:t>iets doen met een goede doel</a:t>
            </a:r>
          </a:p>
          <a:p>
            <a:pPr marL="342900" indent="-342900">
              <a:buFont typeface="Arial" panose="020B0604020202020204" pitchFamily="34" charset="0"/>
              <a:buChar char="•"/>
            </a:pPr>
            <a:r>
              <a:rPr lang="nl-NL" sz="2400" b="1">
                <a:solidFill>
                  <a:schemeClr val="bg1"/>
                </a:solidFill>
              </a:rPr>
              <a:t>genieten van de activiteiten zelf i.p.v. resultaten</a:t>
            </a:r>
          </a:p>
          <a:p>
            <a:pPr marL="342900" indent="-342900">
              <a:buFont typeface="Arial" panose="020B0604020202020204" pitchFamily="34" charset="0"/>
              <a:buChar char="•"/>
            </a:pPr>
            <a:r>
              <a:rPr lang="nl-NL" sz="2400" b="1">
                <a:solidFill>
                  <a:schemeClr val="bg1"/>
                </a:solidFill>
              </a:rPr>
              <a:t>positieve sensorische ervaringen </a:t>
            </a:r>
          </a:p>
          <a:p>
            <a:pPr marL="342900" indent="-342900">
              <a:buFont typeface="Arial" panose="020B0604020202020204" pitchFamily="34" charset="0"/>
              <a:buChar char="•"/>
            </a:pPr>
            <a:r>
              <a:rPr lang="nl-NL" sz="2400" b="1">
                <a:solidFill>
                  <a:schemeClr val="bg1"/>
                </a:solidFill>
              </a:rPr>
              <a:t>comfort, algemene tevredenheid </a:t>
            </a:r>
          </a:p>
          <a:p>
            <a:pPr marL="342900" indent="-342900">
              <a:buFont typeface="Arial" panose="020B0604020202020204" pitchFamily="34" charset="0"/>
              <a:buChar char="•"/>
            </a:pPr>
            <a:r>
              <a:rPr lang="nl-NL" sz="2400" b="1">
                <a:solidFill>
                  <a:schemeClr val="bg1"/>
                </a:solidFill>
              </a:rPr>
              <a:t>dankbaarheid, bewondering, </a:t>
            </a:r>
          </a:p>
          <a:p>
            <a:pPr marL="342900" indent="-342900">
              <a:buFont typeface="Arial" panose="020B0604020202020204" pitchFamily="34" charset="0"/>
              <a:buChar char="•"/>
            </a:pPr>
            <a:r>
              <a:rPr lang="nl-NL" sz="2400" b="1" err="1">
                <a:solidFill>
                  <a:schemeClr val="bg1"/>
                </a:solidFill>
              </a:rPr>
              <a:t>kamaraadschap</a:t>
            </a:r>
            <a:r>
              <a:rPr lang="nl-NL" sz="2400" b="1">
                <a:solidFill>
                  <a:schemeClr val="bg1"/>
                </a:solidFill>
              </a:rPr>
              <a:t>, liefde, compassie</a:t>
            </a:r>
          </a:p>
          <a:p>
            <a:pPr marL="342900" indent="-342900">
              <a:buFont typeface="Arial" panose="020B0604020202020204" pitchFamily="34" charset="0"/>
              <a:buChar char="•"/>
            </a:pPr>
            <a:r>
              <a:rPr lang="nl-NL" sz="2400" b="1">
                <a:solidFill>
                  <a:schemeClr val="bg1"/>
                </a:solidFill>
              </a:rPr>
              <a:t>yoga, </a:t>
            </a:r>
            <a:r>
              <a:rPr lang="nl-NL" sz="2400" b="1" err="1">
                <a:solidFill>
                  <a:schemeClr val="bg1"/>
                </a:solidFill>
              </a:rPr>
              <a:t>mindfullness</a:t>
            </a:r>
            <a:r>
              <a:rPr lang="nl-NL" sz="2400" b="1">
                <a:solidFill>
                  <a:schemeClr val="bg1"/>
                </a:solidFill>
              </a:rPr>
              <a:t> meditatie, </a:t>
            </a:r>
            <a:br>
              <a:rPr lang="nl-NL" sz="2400" b="1">
                <a:solidFill>
                  <a:schemeClr val="bg1"/>
                </a:solidFill>
              </a:rPr>
            </a:br>
            <a:r>
              <a:rPr lang="nl-NL" sz="2400" b="1">
                <a:solidFill>
                  <a:schemeClr val="bg1"/>
                </a:solidFill>
              </a:rPr>
              <a:t>boswandeling, hardlopen, zwemmen,</a:t>
            </a:r>
            <a:br>
              <a:rPr lang="nl-NL" sz="2400" b="1">
                <a:solidFill>
                  <a:schemeClr val="bg1"/>
                </a:solidFill>
              </a:rPr>
            </a:br>
            <a:r>
              <a:rPr lang="nl-NL" sz="2400" b="1">
                <a:solidFill>
                  <a:schemeClr val="bg1"/>
                </a:solidFill>
              </a:rPr>
              <a:t>muziek luisteren…</a:t>
            </a:r>
          </a:p>
          <a:p>
            <a:pPr marL="342900" indent="-342900">
              <a:buFont typeface="Arial" panose="020B0604020202020204" pitchFamily="34" charset="0"/>
              <a:buChar char="•"/>
            </a:pPr>
            <a:r>
              <a:rPr lang="nl-NL" sz="2400" b="1">
                <a:solidFill>
                  <a:schemeClr val="bg1"/>
                </a:solidFill>
              </a:rPr>
              <a:t>repetitief gedrag versterkt het geluk</a:t>
            </a:r>
          </a:p>
          <a:p>
            <a:pPr marL="342900" indent="-342900">
              <a:buFont typeface="Arial" panose="020B0604020202020204" pitchFamily="34" charset="0"/>
              <a:buChar char="•"/>
            </a:pPr>
            <a:r>
              <a:rPr lang="nl-NL" sz="2400" b="1">
                <a:solidFill>
                  <a:schemeClr val="bg1"/>
                </a:solidFill>
              </a:rPr>
              <a:t>weinig kans op verslaving</a:t>
            </a:r>
          </a:p>
        </p:txBody>
      </p:sp>
    </p:spTree>
    <p:extLst>
      <p:ext uri="{BB962C8B-B14F-4D97-AF65-F5344CB8AC3E}">
        <p14:creationId xmlns:p14="http://schemas.microsoft.com/office/powerpoint/2010/main" val="3307070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6A6B48C0185349896595A0A06C1919" ma:contentTypeVersion="17" ma:contentTypeDescription="Create a new document." ma:contentTypeScope="" ma:versionID="643684eec7afe4c85ab93222e528b025">
  <xsd:schema xmlns:xsd="http://www.w3.org/2001/XMLSchema" xmlns:xs="http://www.w3.org/2001/XMLSchema" xmlns:p="http://schemas.microsoft.com/office/2006/metadata/properties" xmlns:ns2="2812cc00-6165-468f-88cd-79adf076b01c" xmlns:ns3="e39170aa-b911-400a-be01-5c4fbe1924dd" targetNamespace="http://schemas.microsoft.com/office/2006/metadata/properties" ma:root="true" ma:fieldsID="fb386d4875010e4faa24ac3fbd8e904a" ns2:_="" ns3:_="">
    <xsd:import namespace="2812cc00-6165-468f-88cd-79adf076b01c"/>
    <xsd:import namespace="e39170aa-b911-400a-be01-5c4fbe1924d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12cc00-6165-468f-88cd-79adf076b0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5477cde-f098-4d32-ba13-c78038edde3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9170aa-b911-400a-be01-5c4fbe1924d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39779bb-802d-4201-b113-d8afc965beda}" ma:internalName="TaxCatchAll" ma:showField="CatchAllData" ma:web="e39170aa-b911-400a-be01-5c4fbe1924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A1AA8B-D7FF-4F20-B2AE-3866E63199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12cc00-6165-468f-88cd-79adf076b01c"/>
    <ds:schemaRef ds:uri="e39170aa-b911-400a-be01-5c4fbe1924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57955-FF6F-4754-98F2-DEE58FF370D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777</Words>
  <Application>Microsoft Office PowerPoint</Application>
  <PresentationFormat>Breedbeeld</PresentationFormat>
  <Paragraphs>136</Paragraphs>
  <Slides>37</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37</vt:i4>
      </vt:variant>
    </vt:vector>
  </HeadingPairs>
  <TitlesOfParts>
    <vt:vector size="42" baseType="lpstr">
      <vt:lpstr>Arial</vt:lpstr>
      <vt:lpstr>Calibri</vt:lpstr>
      <vt:lpstr>Calibri Light</vt:lpstr>
      <vt:lpstr>inherit</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Hlavacs, G. (George)</dc:creator>
  <cp:lastModifiedBy>Jansen, A.J.A. (Ank)</cp:lastModifiedBy>
  <cp:revision>3</cp:revision>
  <dcterms:created xsi:type="dcterms:W3CDTF">2022-08-30T09:13:43Z</dcterms:created>
  <dcterms:modified xsi:type="dcterms:W3CDTF">2023-06-19T10:06:35Z</dcterms:modified>
</cp:coreProperties>
</file>