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1" r:id="rId2"/>
    <p:sldId id="259" r:id="rId3"/>
    <p:sldId id="260" r:id="rId4"/>
    <p:sldId id="265" r:id="rId5"/>
    <p:sldId id="267" r:id="rId6"/>
    <p:sldId id="263" r:id="rId7"/>
    <p:sldId id="332" r:id="rId8"/>
    <p:sldId id="261" r:id="rId9"/>
    <p:sldId id="256" r:id="rId10"/>
    <p:sldId id="264" r:id="rId11"/>
    <p:sldId id="257" r:id="rId12"/>
    <p:sldId id="25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5D5"/>
    <a:srgbClr val="DBDBDB"/>
    <a:srgbClr val="CBCBCB"/>
    <a:srgbClr val="34264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6011D0-55EF-4469-8BC8-C6DC70CB6D54}" v="543" dt="2023-04-18T09:33:33.6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2" autoAdjust="0"/>
    <p:restoredTop sz="94660"/>
  </p:normalViewPr>
  <p:slideViewPr>
    <p:cSldViewPr snapToGrid="0">
      <p:cViewPr varScale="1">
        <p:scale>
          <a:sx n="76" d="100"/>
          <a:sy n="76" d="100"/>
        </p:scale>
        <p:origin x="68" y="5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lavacs, G. (George)" userId="ca429751-565d-4740-b2f2-9d0b920e5c3c" providerId="ADAL" clId="{906011D0-55EF-4469-8BC8-C6DC70CB6D54}"/>
    <pc:docChg chg="undo redo custSel addSld delSld modSld sldOrd">
      <pc:chgData name="Hlavacs, G. (George)" userId="ca429751-565d-4740-b2f2-9d0b920e5c3c" providerId="ADAL" clId="{906011D0-55EF-4469-8BC8-C6DC70CB6D54}" dt="2023-04-18T09:34:17.043" v="2288" actId="1076"/>
      <pc:docMkLst>
        <pc:docMk/>
      </pc:docMkLst>
      <pc:sldChg chg="addSp delSp modSp mod modTransition modAnim">
        <pc:chgData name="Hlavacs, G. (George)" userId="ca429751-565d-4740-b2f2-9d0b920e5c3c" providerId="ADAL" clId="{906011D0-55EF-4469-8BC8-C6DC70CB6D54}" dt="2023-04-18T09:33:11.898" v="2277" actId="5793"/>
        <pc:sldMkLst>
          <pc:docMk/>
          <pc:sldMk cId="4022069009" sldId="256"/>
        </pc:sldMkLst>
        <pc:spChg chg="add mod">
          <ac:chgData name="Hlavacs, G. (George)" userId="ca429751-565d-4740-b2f2-9d0b920e5c3c" providerId="ADAL" clId="{906011D0-55EF-4469-8BC8-C6DC70CB6D54}" dt="2023-04-18T09:08:59.271" v="1865" actId="20577"/>
          <ac:spMkLst>
            <pc:docMk/>
            <pc:sldMk cId="4022069009" sldId="256"/>
            <ac:spMk id="2" creationId="{2F4FE877-A30D-9C1E-7A61-AFCC031E987F}"/>
          </ac:spMkLst>
        </pc:spChg>
        <pc:spChg chg="add mod">
          <ac:chgData name="Hlavacs, G. (George)" userId="ca429751-565d-4740-b2f2-9d0b920e5c3c" providerId="ADAL" clId="{906011D0-55EF-4469-8BC8-C6DC70CB6D54}" dt="2023-04-18T09:33:04.769" v="2273" actId="5793"/>
          <ac:spMkLst>
            <pc:docMk/>
            <pc:sldMk cId="4022069009" sldId="256"/>
            <ac:spMk id="4" creationId="{C4528CD6-CB18-A937-E934-0747CDCBFA91}"/>
          </ac:spMkLst>
        </pc:spChg>
        <pc:spChg chg="add mod">
          <ac:chgData name="Hlavacs, G. (George)" userId="ca429751-565d-4740-b2f2-9d0b920e5c3c" providerId="ADAL" clId="{906011D0-55EF-4469-8BC8-C6DC70CB6D54}" dt="2023-04-18T09:33:11.898" v="2277" actId="5793"/>
          <ac:spMkLst>
            <pc:docMk/>
            <pc:sldMk cId="4022069009" sldId="256"/>
            <ac:spMk id="5" creationId="{3A88FEA8-6B27-B4A4-43E6-C263567A71FF}"/>
          </ac:spMkLst>
        </pc:spChg>
        <pc:spChg chg="add mod">
          <ac:chgData name="Hlavacs, G. (George)" userId="ca429751-565d-4740-b2f2-9d0b920e5c3c" providerId="ADAL" clId="{906011D0-55EF-4469-8BC8-C6DC70CB6D54}" dt="2023-04-18T09:09:33.078" v="1877" actId="20577"/>
          <ac:spMkLst>
            <pc:docMk/>
            <pc:sldMk cId="4022069009" sldId="256"/>
            <ac:spMk id="6" creationId="{A843549B-052C-9D3E-2C66-4DC045075B27}"/>
          </ac:spMkLst>
        </pc:spChg>
        <pc:spChg chg="add mod">
          <ac:chgData name="Hlavacs, G. (George)" userId="ca429751-565d-4740-b2f2-9d0b920e5c3c" providerId="ADAL" clId="{906011D0-55EF-4469-8BC8-C6DC70CB6D54}" dt="2023-04-18T09:18:24.089" v="2066" actId="20577"/>
          <ac:spMkLst>
            <pc:docMk/>
            <pc:sldMk cId="4022069009" sldId="256"/>
            <ac:spMk id="8" creationId="{6AC997E8-918D-2534-E065-55113E44C321}"/>
          </ac:spMkLst>
        </pc:spChg>
        <pc:spChg chg="add mod ord">
          <ac:chgData name="Hlavacs, G. (George)" userId="ca429751-565d-4740-b2f2-9d0b920e5c3c" providerId="ADAL" clId="{906011D0-55EF-4469-8BC8-C6DC70CB6D54}" dt="2023-04-18T09:15:50.703" v="1967" actId="1076"/>
          <ac:spMkLst>
            <pc:docMk/>
            <pc:sldMk cId="4022069009" sldId="256"/>
            <ac:spMk id="50" creationId="{B4415A06-65FF-3CD6-AC39-0558A92F576B}"/>
          </ac:spMkLst>
        </pc:spChg>
        <pc:picChg chg="add del mod">
          <ac:chgData name="Hlavacs, G. (George)" userId="ca429751-565d-4740-b2f2-9d0b920e5c3c" providerId="ADAL" clId="{906011D0-55EF-4469-8BC8-C6DC70CB6D54}" dt="2023-04-11T12:53:42.720" v="1656" actId="478"/>
          <ac:picMkLst>
            <pc:docMk/>
            <pc:sldMk cId="4022069009" sldId="256"/>
            <ac:picMk id="9" creationId="{199934DA-5A32-2E91-A6D1-6E57CED9A39E}"/>
          </ac:picMkLst>
        </pc:picChg>
        <pc:picChg chg="add del mod">
          <ac:chgData name="Hlavacs, G. (George)" userId="ca429751-565d-4740-b2f2-9d0b920e5c3c" providerId="ADAL" clId="{906011D0-55EF-4469-8BC8-C6DC70CB6D54}" dt="2023-04-11T12:53:38.152" v="1655" actId="478"/>
          <ac:picMkLst>
            <pc:docMk/>
            <pc:sldMk cId="4022069009" sldId="256"/>
            <ac:picMk id="10" creationId="{00308009-F5BE-4978-BBB3-90D4B077BA9F}"/>
          </ac:picMkLst>
        </pc:picChg>
        <pc:picChg chg="add del mod ord">
          <ac:chgData name="Hlavacs, G. (George)" userId="ca429751-565d-4740-b2f2-9d0b920e5c3c" providerId="ADAL" clId="{906011D0-55EF-4469-8BC8-C6DC70CB6D54}" dt="2023-04-11T12:53:35.519" v="1654" actId="167"/>
          <ac:picMkLst>
            <pc:docMk/>
            <pc:sldMk cId="4022069009" sldId="256"/>
            <ac:picMk id="11" creationId="{CDED467C-8D7D-DA21-88F6-FE590E8AC400}"/>
          </ac:picMkLst>
        </pc:picChg>
        <pc:picChg chg="del mod ord">
          <ac:chgData name="Hlavacs, G. (George)" userId="ca429751-565d-4740-b2f2-9d0b920e5c3c" providerId="ADAL" clId="{906011D0-55EF-4469-8BC8-C6DC70CB6D54}" dt="2023-04-11T11:05:58.883" v="258" actId="478"/>
          <ac:picMkLst>
            <pc:docMk/>
            <pc:sldMk cId="4022069009" sldId="256"/>
            <ac:picMk id="45" creationId="{7C150AC1-F511-2B38-5A88-8E2B5E318C32}"/>
          </ac:picMkLst>
        </pc:picChg>
        <pc:picChg chg="add mod ord">
          <ac:chgData name="Hlavacs, G. (George)" userId="ca429751-565d-4740-b2f2-9d0b920e5c3c" providerId="ADAL" clId="{906011D0-55EF-4469-8BC8-C6DC70CB6D54}" dt="2023-04-11T12:54:57.436" v="1682" actId="167"/>
          <ac:picMkLst>
            <pc:docMk/>
            <pc:sldMk cId="4022069009" sldId="256"/>
            <ac:picMk id="51" creationId="{53654D4E-513D-41A3-D1AF-12B3D4D4919B}"/>
          </ac:picMkLst>
        </pc:picChg>
        <pc:picChg chg="add del mod">
          <ac:chgData name="Hlavacs, G. (George)" userId="ca429751-565d-4740-b2f2-9d0b920e5c3c" providerId="ADAL" clId="{906011D0-55EF-4469-8BC8-C6DC70CB6D54}" dt="2023-04-11T11:14:54.749" v="318" actId="478"/>
          <ac:picMkLst>
            <pc:docMk/>
            <pc:sldMk cId="4022069009" sldId="256"/>
            <ac:picMk id="52" creationId="{2055F112-79C6-6DDC-DDD9-F477BE7D7894}"/>
          </ac:picMkLst>
        </pc:picChg>
        <pc:picChg chg="add del mod">
          <ac:chgData name="Hlavacs, G. (George)" userId="ca429751-565d-4740-b2f2-9d0b920e5c3c" providerId="ADAL" clId="{906011D0-55EF-4469-8BC8-C6DC70CB6D54}" dt="2023-04-11T11:12:37.652" v="290" actId="478"/>
          <ac:picMkLst>
            <pc:docMk/>
            <pc:sldMk cId="4022069009" sldId="256"/>
            <ac:picMk id="53" creationId="{FBEB303A-595E-49CA-6CC9-4EB9977BAE21}"/>
          </ac:picMkLst>
        </pc:picChg>
        <pc:picChg chg="add del mod">
          <ac:chgData name="Hlavacs, G. (George)" userId="ca429751-565d-4740-b2f2-9d0b920e5c3c" providerId="ADAL" clId="{906011D0-55EF-4469-8BC8-C6DC70CB6D54}" dt="2023-04-11T11:12:35.551" v="289" actId="478"/>
          <ac:picMkLst>
            <pc:docMk/>
            <pc:sldMk cId="4022069009" sldId="256"/>
            <ac:picMk id="54" creationId="{A9F877A8-F971-4DB4-2888-ACBE053B832E}"/>
          </ac:picMkLst>
        </pc:picChg>
        <pc:picChg chg="add del mod">
          <ac:chgData name="Hlavacs, G. (George)" userId="ca429751-565d-4740-b2f2-9d0b920e5c3c" providerId="ADAL" clId="{906011D0-55EF-4469-8BC8-C6DC70CB6D54}" dt="2023-04-11T11:19:41.755" v="339" actId="478"/>
          <ac:picMkLst>
            <pc:docMk/>
            <pc:sldMk cId="4022069009" sldId="256"/>
            <ac:picMk id="56" creationId="{4575FAE4-A7B0-AABB-36CE-0EB6307362C9}"/>
          </ac:picMkLst>
        </pc:picChg>
        <pc:picChg chg="add del mod">
          <ac:chgData name="Hlavacs, G. (George)" userId="ca429751-565d-4740-b2f2-9d0b920e5c3c" providerId="ADAL" clId="{906011D0-55EF-4469-8BC8-C6DC70CB6D54}" dt="2023-04-11T11:18:26.668" v="336" actId="478"/>
          <ac:picMkLst>
            <pc:docMk/>
            <pc:sldMk cId="4022069009" sldId="256"/>
            <ac:picMk id="58" creationId="{CDE44919-00AC-980B-FEDD-3304F6180434}"/>
          </ac:picMkLst>
        </pc:picChg>
        <pc:picChg chg="add del mod">
          <ac:chgData name="Hlavacs, G. (George)" userId="ca429751-565d-4740-b2f2-9d0b920e5c3c" providerId="ADAL" clId="{906011D0-55EF-4469-8BC8-C6DC70CB6D54}" dt="2023-04-11T11:18:24.761" v="335" actId="478"/>
          <ac:picMkLst>
            <pc:docMk/>
            <pc:sldMk cId="4022069009" sldId="256"/>
            <ac:picMk id="60" creationId="{C1B66A5B-F783-BD4F-81BB-9FAADDE37255}"/>
          </ac:picMkLst>
        </pc:picChg>
        <pc:picChg chg="add del mod">
          <ac:chgData name="Hlavacs, G. (George)" userId="ca429751-565d-4740-b2f2-9d0b920e5c3c" providerId="ADAL" clId="{906011D0-55EF-4469-8BC8-C6DC70CB6D54}" dt="2023-04-11T11:18:39.358" v="338" actId="478"/>
          <ac:picMkLst>
            <pc:docMk/>
            <pc:sldMk cId="4022069009" sldId="256"/>
            <ac:picMk id="62" creationId="{5E97889C-608E-6BF4-7A9C-F1140E043A3B}"/>
          </ac:picMkLst>
        </pc:picChg>
        <pc:picChg chg="add del mod">
          <ac:chgData name="Hlavacs, G. (George)" userId="ca429751-565d-4740-b2f2-9d0b920e5c3c" providerId="ADAL" clId="{906011D0-55EF-4469-8BC8-C6DC70CB6D54}" dt="2023-04-11T12:53:16.675" v="1646" actId="478"/>
          <ac:picMkLst>
            <pc:docMk/>
            <pc:sldMk cId="4022069009" sldId="256"/>
            <ac:picMk id="64" creationId="{C4D2C28E-CCD0-30A0-F72B-496BAAEB8050}"/>
          </ac:picMkLst>
        </pc:picChg>
        <pc:picChg chg="add del mod">
          <ac:chgData name="Hlavacs, G. (George)" userId="ca429751-565d-4740-b2f2-9d0b920e5c3c" providerId="ADAL" clId="{906011D0-55EF-4469-8BC8-C6DC70CB6D54}" dt="2023-04-11T11:21:35.355" v="359" actId="478"/>
          <ac:picMkLst>
            <pc:docMk/>
            <pc:sldMk cId="4022069009" sldId="256"/>
            <ac:picMk id="66" creationId="{F831E240-3BDF-5C2F-553C-E9E17A9A6194}"/>
          </ac:picMkLst>
        </pc:picChg>
        <pc:picChg chg="add del mod">
          <ac:chgData name="Hlavacs, G. (George)" userId="ca429751-565d-4740-b2f2-9d0b920e5c3c" providerId="ADAL" clId="{906011D0-55EF-4469-8BC8-C6DC70CB6D54}" dt="2023-04-11T11:20:06.306" v="343" actId="478"/>
          <ac:picMkLst>
            <pc:docMk/>
            <pc:sldMk cId="4022069009" sldId="256"/>
            <ac:picMk id="68" creationId="{F2D84CED-9545-0CE7-A08F-DD63AD645F0A}"/>
          </ac:picMkLst>
        </pc:picChg>
        <pc:picChg chg="add del mod">
          <ac:chgData name="Hlavacs, G. (George)" userId="ca429751-565d-4740-b2f2-9d0b920e5c3c" providerId="ADAL" clId="{906011D0-55EF-4469-8BC8-C6DC70CB6D54}" dt="2023-04-11T11:21:33.710" v="358" actId="478"/>
          <ac:picMkLst>
            <pc:docMk/>
            <pc:sldMk cId="4022069009" sldId="256"/>
            <ac:picMk id="70" creationId="{44F71806-B8F2-6DC1-2408-2FE78DD9FAD9}"/>
          </ac:picMkLst>
        </pc:picChg>
        <pc:cxnChg chg="add mod">
          <ac:chgData name="Hlavacs, G. (George)" userId="ca429751-565d-4740-b2f2-9d0b920e5c3c" providerId="ADAL" clId="{906011D0-55EF-4469-8BC8-C6DC70CB6D54}" dt="2023-04-11T12:07:17.798" v="1053" actId="14100"/>
          <ac:cxnSpMkLst>
            <pc:docMk/>
            <pc:sldMk cId="4022069009" sldId="256"/>
            <ac:cxnSpMk id="3" creationId="{55AB4060-18BD-4194-3B15-6DFA28E998AC}"/>
          </ac:cxnSpMkLst>
        </pc:cxnChg>
        <pc:cxnChg chg="add mod">
          <ac:chgData name="Hlavacs, G. (George)" userId="ca429751-565d-4740-b2f2-9d0b920e5c3c" providerId="ADAL" clId="{906011D0-55EF-4469-8BC8-C6DC70CB6D54}" dt="2023-04-11T12:07:41.346" v="1057" actId="14100"/>
          <ac:cxnSpMkLst>
            <pc:docMk/>
            <pc:sldMk cId="4022069009" sldId="256"/>
            <ac:cxnSpMk id="7" creationId="{8F8D1EE7-8B65-AE06-F704-E9C9616CCC67}"/>
          </ac:cxnSpMkLst>
        </pc:cxnChg>
      </pc:sldChg>
      <pc:sldChg chg="addSp delSp modSp mod modTransition modAnim">
        <pc:chgData name="Hlavacs, G. (George)" userId="ca429751-565d-4740-b2f2-9d0b920e5c3c" providerId="ADAL" clId="{906011D0-55EF-4469-8BC8-C6DC70CB6D54}" dt="2023-04-18T09:33:28.790" v="2281"/>
        <pc:sldMkLst>
          <pc:docMk/>
          <pc:sldMk cId="1578335595" sldId="257"/>
        </pc:sldMkLst>
        <pc:spChg chg="add del mod">
          <ac:chgData name="Hlavacs, G. (George)" userId="ca429751-565d-4740-b2f2-9d0b920e5c3c" providerId="ADAL" clId="{906011D0-55EF-4469-8BC8-C6DC70CB6D54}" dt="2023-04-18T09:33:28.223" v="2280" actId="478"/>
          <ac:spMkLst>
            <pc:docMk/>
            <pc:sldMk cId="1578335595" sldId="257"/>
            <ac:spMk id="2" creationId="{AC956755-86B4-D2A5-8313-EC6BA19EF6F3}"/>
          </ac:spMkLst>
        </pc:spChg>
        <pc:spChg chg="add del mod">
          <ac:chgData name="Hlavacs, G. (George)" userId="ca429751-565d-4740-b2f2-9d0b920e5c3c" providerId="ADAL" clId="{906011D0-55EF-4469-8BC8-C6DC70CB6D54}" dt="2023-04-11T12:14:15.634" v="1165" actId="478"/>
          <ac:spMkLst>
            <pc:docMk/>
            <pc:sldMk cId="1578335595" sldId="257"/>
            <ac:spMk id="2" creationId="{AE619244-DCDB-A871-3601-076F570B04B5}"/>
          </ac:spMkLst>
        </pc:spChg>
        <pc:spChg chg="add del mod">
          <ac:chgData name="Hlavacs, G. (George)" userId="ca429751-565d-4740-b2f2-9d0b920e5c3c" providerId="ADAL" clId="{906011D0-55EF-4469-8BC8-C6DC70CB6D54}" dt="2023-04-18T09:33:28.223" v="2280" actId="478"/>
          <ac:spMkLst>
            <pc:docMk/>
            <pc:sldMk cId="1578335595" sldId="257"/>
            <ac:spMk id="3" creationId="{B3C7AA69-6226-E86B-D9C8-5F26649B1646}"/>
          </ac:spMkLst>
        </pc:spChg>
        <pc:spChg chg="add del mod">
          <ac:chgData name="Hlavacs, G. (George)" userId="ca429751-565d-4740-b2f2-9d0b920e5c3c" providerId="ADAL" clId="{906011D0-55EF-4469-8BC8-C6DC70CB6D54}" dt="2023-04-11T12:14:15.634" v="1165" actId="478"/>
          <ac:spMkLst>
            <pc:docMk/>
            <pc:sldMk cId="1578335595" sldId="257"/>
            <ac:spMk id="3" creationId="{E100C99C-DD92-A000-75A0-B4C1B7A9A85F}"/>
          </ac:spMkLst>
        </pc:spChg>
        <pc:spChg chg="add mod">
          <ac:chgData name="Hlavacs, G. (George)" userId="ca429751-565d-4740-b2f2-9d0b920e5c3c" providerId="ADAL" clId="{906011D0-55EF-4469-8BC8-C6DC70CB6D54}" dt="2023-04-11T12:03:18.124" v="861" actId="20577"/>
          <ac:spMkLst>
            <pc:docMk/>
            <pc:sldMk cId="1578335595" sldId="257"/>
            <ac:spMk id="4" creationId="{CFC73C7D-A803-8019-9BAC-ED634E0E0922}"/>
          </ac:spMkLst>
        </pc:spChg>
        <pc:spChg chg="add del mod">
          <ac:chgData name="Hlavacs, G. (George)" userId="ca429751-565d-4740-b2f2-9d0b920e5c3c" providerId="ADAL" clId="{906011D0-55EF-4469-8BC8-C6DC70CB6D54}" dt="2023-04-18T09:18:37.184" v="2069" actId="478"/>
          <ac:spMkLst>
            <pc:docMk/>
            <pc:sldMk cId="1578335595" sldId="257"/>
            <ac:spMk id="5" creationId="{52BC20F4-C6F6-0CEE-B2D8-B711283909FC}"/>
          </ac:spMkLst>
        </pc:spChg>
        <pc:spChg chg="add del mod">
          <ac:chgData name="Hlavacs, G. (George)" userId="ca429751-565d-4740-b2f2-9d0b920e5c3c" providerId="ADAL" clId="{906011D0-55EF-4469-8BC8-C6DC70CB6D54}" dt="2023-04-11T13:08:55.206" v="1709" actId="478"/>
          <ac:spMkLst>
            <pc:docMk/>
            <pc:sldMk cId="1578335595" sldId="257"/>
            <ac:spMk id="5" creationId="{7BAA38A5-7EBB-125F-8509-F34223F39555}"/>
          </ac:spMkLst>
        </pc:spChg>
        <pc:spChg chg="add mod">
          <ac:chgData name="Hlavacs, G. (George)" userId="ca429751-565d-4740-b2f2-9d0b920e5c3c" providerId="ADAL" clId="{906011D0-55EF-4469-8BC8-C6DC70CB6D54}" dt="2023-04-18T09:18:37.748" v="2070"/>
          <ac:spMkLst>
            <pc:docMk/>
            <pc:sldMk cId="1578335595" sldId="257"/>
            <ac:spMk id="6" creationId="{D6E53B38-2B26-CD8A-3D53-BEB79C2D7E4B}"/>
          </ac:spMkLst>
        </pc:spChg>
        <pc:spChg chg="add del mod">
          <ac:chgData name="Hlavacs, G. (George)" userId="ca429751-565d-4740-b2f2-9d0b920e5c3c" providerId="ADAL" clId="{906011D0-55EF-4469-8BC8-C6DC70CB6D54}" dt="2023-04-11T12:15:03.721" v="1175" actId="478"/>
          <ac:spMkLst>
            <pc:docMk/>
            <pc:sldMk cId="1578335595" sldId="257"/>
            <ac:spMk id="6" creationId="{F539C56E-64B1-1750-5FD9-206FC9815510}"/>
          </ac:spMkLst>
        </pc:spChg>
        <pc:spChg chg="add mod">
          <ac:chgData name="Hlavacs, G. (George)" userId="ca429751-565d-4740-b2f2-9d0b920e5c3c" providerId="ADAL" clId="{906011D0-55EF-4469-8BC8-C6DC70CB6D54}" dt="2023-04-18T09:33:28.790" v="2281"/>
          <ac:spMkLst>
            <pc:docMk/>
            <pc:sldMk cId="1578335595" sldId="257"/>
            <ac:spMk id="7" creationId="{373AA59E-A972-129E-986F-5F4C943B9290}"/>
          </ac:spMkLst>
        </pc:spChg>
        <pc:spChg chg="add del mod">
          <ac:chgData name="Hlavacs, G. (George)" userId="ca429751-565d-4740-b2f2-9d0b920e5c3c" providerId="ADAL" clId="{906011D0-55EF-4469-8BC8-C6DC70CB6D54}" dt="2023-04-11T13:09:02.199" v="1711" actId="478"/>
          <ac:spMkLst>
            <pc:docMk/>
            <pc:sldMk cId="1578335595" sldId="257"/>
            <ac:spMk id="9" creationId="{CEBD784D-E771-C192-B447-0E7643BF1008}"/>
          </ac:spMkLst>
        </pc:spChg>
        <pc:spChg chg="add mod">
          <ac:chgData name="Hlavacs, G. (George)" userId="ca429751-565d-4740-b2f2-9d0b920e5c3c" providerId="ADAL" clId="{906011D0-55EF-4469-8BC8-C6DC70CB6D54}" dt="2023-04-18T09:33:28.790" v="2281"/>
          <ac:spMkLst>
            <pc:docMk/>
            <pc:sldMk cId="1578335595" sldId="257"/>
            <ac:spMk id="9" creationId="{D7B738C9-AC7A-618D-85C2-29DF34B42229}"/>
          </ac:spMkLst>
        </pc:spChg>
        <pc:spChg chg="add del mod">
          <ac:chgData name="Hlavacs, G. (George)" userId="ca429751-565d-4740-b2f2-9d0b920e5c3c" providerId="ADAL" clId="{906011D0-55EF-4469-8BC8-C6DC70CB6D54}" dt="2023-04-18T09:16:52.619" v="2000" actId="478"/>
          <ac:spMkLst>
            <pc:docMk/>
            <pc:sldMk cId="1578335595" sldId="257"/>
            <ac:spMk id="15" creationId="{66C7B73D-D455-7832-B2D6-FCC114BEEEC3}"/>
          </ac:spMkLst>
        </pc:spChg>
        <pc:spChg chg="add del mod">
          <ac:chgData name="Hlavacs, G. (George)" userId="ca429751-565d-4740-b2f2-9d0b920e5c3c" providerId="ADAL" clId="{906011D0-55EF-4469-8BC8-C6DC70CB6D54}" dt="2023-04-18T09:16:52.619" v="2000" actId="478"/>
          <ac:spMkLst>
            <pc:docMk/>
            <pc:sldMk cId="1578335595" sldId="257"/>
            <ac:spMk id="16" creationId="{4268FC52-87DD-40C2-3ED2-301231336589}"/>
          </ac:spMkLst>
        </pc:spChg>
        <pc:picChg chg="add del mod">
          <ac:chgData name="Hlavacs, G. (George)" userId="ca429751-565d-4740-b2f2-9d0b920e5c3c" providerId="ADAL" clId="{906011D0-55EF-4469-8BC8-C6DC70CB6D54}" dt="2023-04-11T10:20:26.280" v="142" actId="478"/>
          <ac:picMkLst>
            <pc:docMk/>
            <pc:sldMk cId="1578335595" sldId="257"/>
            <ac:picMk id="2" creationId="{F767DE03-5B87-EE42-FC92-63EF9747A281}"/>
          </ac:picMkLst>
        </pc:picChg>
        <pc:picChg chg="add del mod ord">
          <ac:chgData name="Hlavacs, G. (George)" userId="ca429751-565d-4740-b2f2-9d0b920e5c3c" providerId="ADAL" clId="{906011D0-55EF-4469-8BC8-C6DC70CB6D54}" dt="2023-04-11T11:14:58.347" v="319" actId="478"/>
          <ac:picMkLst>
            <pc:docMk/>
            <pc:sldMk cId="1578335595" sldId="257"/>
            <ac:picMk id="3" creationId="{19AB891D-26C8-437D-9832-93984C388C85}"/>
          </ac:picMkLst>
        </pc:picChg>
        <pc:picChg chg="add del mod">
          <ac:chgData name="Hlavacs, G. (George)" userId="ca429751-565d-4740-b2f2-9d0b920e5c3c" providerId="ADAL" clId="{906011D0-55EF-4469-8BC8-C6DC70CB6D54}" dt="2023-04-11T11:12:32.988" v="288" actId="478"/>
          <ac:picMkLst>
            <pc:docMk/>
            <pc:sldMk cId="1578335595" sldId="257"/>
            <ac:picMk id="5" creationId="{E445F500-061A-0C37-25A5-D673CE7AF893}"/>
          </ac:picMkLst>
        </pc:picChg>
        <pc:picChg chg="add del mod ord">
          <ac:chgData name="Hlavacs, G. (George)" userId="ca429751-565d-4740-b2f2-9d0b920e5c3c" providerId="ADAL" clId="{906011D0-55EF-4469-8BC8-C6DC70CB6D54}" dt="2023-04-11T11:15:08.805" v="322" actId="478"/>
          <ac:picMkLst>
            <pc:docMk/>
            <pc:sldMk cId="1578335595" sldId="257"/>
            <ac:picMk id="6" creationId="{4266AAFF-390C-4763-0D46-F36C359B6F5D}"/>
          </ac:picMkLst>
        </pc:picChg>
        <pc:picChg chg="add del mod">
          <ac:chgData name="Hlavacs, G. (George)" userId="ca429751-565d-4740-b2f2-9d0b920e5c3c" providerId="ADAL" clId="{906011D0-55EF-4469-8BC8-C6DC70CB6D54}" dt="2023-04-11T11:12:25.689" v="286" actId="478"/>
          <ac:picMkLst>
            <pc:docMk/>
            <pc:sldMk cId="1578335595" sldId="257"/>
            <ac:picMk id="7" creationId="{7D637EC8-EB21-F617-37C1-40720939D3DC}"/>
          </ac:picMkLst>
        </pc:picChg>
        <pc:picChg chg="add mod ord">
          <ac:chgData name="Hlavacs, G. (George)" userId="ca429751-565d-4740-b2f2-9d0b920e5c3c" providerId="ADAL" clId="{906011D0-55EF-4469-8BC8-C6DC70CB6D54}" dt="2023-04-11T13:08:51.517" v="1708" actId="167"/>
          <ac:picMkLst>
            <pc:docMk/>
            <pc:sldMk cId="1578335595" sldId="257"/>
            <ac:picMk id="8" creationId="{970B78D9-634A-8EB8-29B2-C15A8230C35C}"/>
          </ac:picMkLst>
        </pc:picChg>
        <pc:picChg chg="add del mod">
          <ac:chgData name="Hlavacs, G. (George)" userId="ca429751-565d-4740-b2f2-9d0b920e5c3c" providerId="ADAL" clId="{906011D0-55EF-4469-8BC8-C6DC70CB6D54}" dt="2023-04-11T11:21:30.457" v="357" actId="478"/>
          <ac:picMkLst>
            <pc:docMk/>
            <pc:sldMk cId="1578335595" sldId="257"/>
            <ac:picMk id="9" creationId="{25CCD232-64E0-F117-3D49-56FD488F671F}"/>
          </ac:picMkLst>
        </pc:picChg>
        <pc:picChg chg="add del mod ord">
          <ac:chgData name="Hlavacs, G. (George)" userId="ca429751-565d-4740-b2f2-9d0b920e5c3c" providerId="ADAL" clId="{906011D0-55EF-4469-8BC8-C6DC70CB6D54}" dt="2023-04-11T12:53:09.286" v="1642" actId="478"/>
          <ac:picMkLst>
            <pc:docMk/>
            <pc:sldMk cId="1578335595" sldId="257"/>
            <ac:picMk id="10" creationId="{68CF5579-DF9E-452C-7A69-536E395539F5}"/>
          </ac:picMkLst>
        </pc:picChg>
        <pc:picChg chg="add del mod">
          <ac:chgData name="Hlavacs, G. (George)" userId="ca429751-565d-4740-b2f2-9d0b920e5c3c" providerId="ADAL" clId="{906011D0-55EF-4469-8BC8-C6DC70CB6D54}" dt="2023-04-11T12:54:43.833" v="1680" actId="478"/>
          <ac:picMkLst>
            <pc:docMk/>
            <pc:sldMk cId="1578335595" sldId="257"/>
            <ac:picMk id="11" creationId="{1F5AFAD9-D492-ECDF-8A8E-7018C26429F5}"/>
          </ac:picMkLst>
        </pc:picChg>
        <pc:picChg chg="add del mod">
          <ac:chgData name="Hlavacs, G. (George)" userId="ca429751-565d-4740-b2f2-9d0b920e5c3c" providerId="ADAL" clId="{906011D0-55EF-4469-8BC8-C6DC70CB6D54}" dt="2023-04-11T11:21:22.430" v="355" actId="478"/>
          <ac:picMkLst>
            <pc:docMk/>
            <pc:sldMk cId="1578335595" sldId="257"/>
            <ac:picMk id="11" creationId="{9DB10217-9EAE-02FD-1CE9-1C80E6F1EFFF}"/>
          </ac:picMkLst>
        </pc:picChg>
        <pc:picChg chg="add del mod">
          <ac:chgData name="Hlavacs, G. (George)" userId="ca429751-565d-4740-b2f2-9d0b920e5c3c" providerId="ADAL" clId="{906011D0-55EF-4469-8BC8-C6DC70CB6D54}" dt="2023-04-11T12:54:35.131" v="1677" actId="478"/>
          <ac:picMkLst>
            <pc:docMk/>
            <pc:sldMk cId="1578335595" sldId="257"/>
            <ac:picMk id="12" creationId="{C61D66B0-7F40-5D36-32DC-CBD2A79AA25C}"/>
          </ac:picMkLst>
        </pc:picChg>
        <pc:picChg chg="add del mod">
          <ac:chgData name="Hlavacs, G. (George)" userId="ca429751-565d-4740-b2f2-9d0b920e5c3c" providerId="ADAL" clId="{906011D0-55EF-4469-8BC8-C6DC70CB6D54}" dt="2023-04-11T12:54:34.304" v="1676" actId="478"/>
          <ac:picMkLst>
            <pc:docMk/>
            <pc:sldMk cId="1578335595" sldId="257"/>
            <ac:picMk id="13" creationId="{780E0A3D-9654-0DB2-B92F-47E292343E2E}"/>
          </ac:picMkLst>
        </pc:picChg>
        <pc:picChg chg="add mod ord">
          <ac:chgData name="Hlavacs, G. (George)" userId="ca429751-565d-4740-b2f2-9d0b920e5c3c" providerId="ADAL" clId="{906011D0-55EF-4469-8BC8-C6DC70CB6D54}" dt="2023-04-11T13:08:48.842" v="1707" actId="167"/>
          <ac:picMkLst>
            <pc:docMk/>
            <pc:sldMk cId="1578335595" sldId="257"/>
            <ac:picMk id="14" creationId="{60340FC5-28E0-1A95-1B2D-715D474B2187}"/>
          </ac:picMkLst>
        </pc:picChg>
        <pc:picChg chg="del">
          <ac:chgData name="Hlavacs, G. (George)" userId="ca429751-565d-4740-b2f2-9d0b920e5c3c" providerId="ADAL" clId="{906011D0-55EF-4469-8BC8-C6DC70CB6D54}" dt="2023-04-11T11:05:51.526" v="256" actId="478"/>
          <ac:picMkLst>
            <pc:docMk/>
            <pc:sldMk cId="1578335595" sldId="257"/>
            <ac:picMk id="47" creationId="{EDA9D7D0-7694-E769-14B7-DC2C74A8D226}"/>
          </ac:picMkLst>
        </pc:picChg>
        <pc:cxnChg chg="add del mod">
          <ac:chgData name="Hlavacs, G. (George)" userId="ca429751-565d-4740-b2f2-9d0b920e5c3c" providerId="ADAL" clId="{906011D0-55EF-4469-8BC8-C6DC70CB6D54}" dt="2023-04-11T12:36:08.971" v="1607"/>
          <ac:cxnSpMkLst>
            <pc:docMk/>
            <pc:sldMk cId="1578335595" sldId="257"/>
            <ac:cxnSpMk id="7" creationId="{040BDA54-BF73-EAAC-CD46-9CC43C76C499}"/>
          </ac:cxnSpMkLst>
        </pc:cxnChg>
      </pc:sldChg>
      <pc:sldChg chg="addSp delSp modSp mod modTransition modAnim">
        <pc:chgData name="Hlavacs, G. (George)" userId="ca429751-565d-4740-b2f2-9d0b920e5c3c" providerId="ADAL" clId="{906011D0-55EF-4469-8BC8-C6DC70CB6D54}" dt="2023-04-18T09:34:17.043" v="2288" actId="1076"/>
        <pc:sldMkLst>
          <pc:docMk/>
          <pc:sldMk cId="2668080130" sldId="258"/>
        </pc:sldMkLst>
        <pc:spChg chg="add mod">
          <ac:chgData name="Hlavacs, G. (George)" userId="ca429751-565d-4740-b2f2-9d0b920e5c3c" providerId="ADAL" clId="{906011D0-55EF-4469-8BC8-C6DC70CB6D54}" dt="2023-04-18T09:24:11.417" v="2123" actId="1076"/>
          <ac:spMkLst>
            <pc:docMk/>
            <pc:sldMk cId="2668080130" sldId="258"/>
            <ac:spMk id="2" creationId="{BED86132-D40B-726D-4085-E6CE00E7BE13}"/>
          </ac:spMkLst>
        </pc:spChg>
        <pc:spChg chg="add del mod">
          <ac:chgData name="Hlavacs, G. (George)" userId="ca429751-565d-4740-b2f2-9d0b920e5c3c" providerId="ADAL" clId="{906011D0-55EF-4469-8BC8-C6DC70CB6D54}" dt="2023-04-18T09:17:04.639" v="2005"/>
          <ac:spMkLst>
            <pc:docMk/>
            <pc:sldMk cId="2668080130" sldId="258"/>
            <ac:spMk id="3" creationId="{2ADE3525-410F-5CE1-4A8A-E07BA4DCB089}"/>
          </ac:spMkLst>
        </pc:spChg>
        <pc:spChg chg="add del mod">
          <ac:chgData name="Hlavacs, G. (George)" userId="ca429751-565d-4740-b2f2-9d0b920e5c3c" providerId="ADAL" clId="{906011D0-55EF-4469-8BC8-C6DC70CB6D54}" dt="2023-04-18T09:33:32.805" v="2282" actId="478"/>
          <ac:spMkLst>
            <pc:docMk/>
            <pc:sldMk cId="2668080130" sldId="258"/>
            <ac:spMk id="4" creationId="{5DC4CB0C-B493-05A8-F633-AB2EBBF5FD57}"/>
          </ac:spMkLst>
        </pc:spChg>
        <pc:spChg chg="add del mod">
          <ac:chgData name="Hlavacs, G. (George)" userId="ca429751-565d-4740-b2f2-9d0b920e5c3c" providerId="ADAL" clId="{906011D0-55EF-4469-8BC8-C6DC70CB6D54}" dt="2023-04-11T12:03:43.073" v="862" actId="478"/>
          <ac:spMkLst>
            <pc:docMk/>
            <pc:sldMk cId="2668080130" sldId="258"/>
            <ac:spMk id="4" creationId="{74BD3399-366D-1B79-2798-E1EECAE93A65}"/>
          </ac:spMkLst>
        </pc:spChg>
        <pc:spChg chg="add del mod">
          <ac:chgData name="Hlavacs, G. (George)" userId="ca429751-565d-4740-b2f2-9d0b920e5c3c" providerId="ADAL" clId="{906011D0-55EF-4469-8BC8-C6DC70CB6D54}" dt="2023-04-18T09:33:32.805" v="2282" actId="478"/>
          <ac:spMkLst>
            <pc:docMk/>
            <pc:sldMk cId="2668080130" sldId="258"/>
            <ac:spMk id="6" creationId="{0BCBAD53-8360-648C-BE20-00D47283792D}"/>
          </ac:spMkLst>
        </pc:spChg>
        <pc:spChg chg="add mod">
          <ac:chgData name="Hlavacs, G. (George)" userId="ca429751-565d-4740-b2f2-9d0b920e5c3c" providerId="ADAL" clId="{906011D0-55EF-4469-8BC8-C6DC70CB6D54}" dt="2023-04-18T09:23:08.599" v="2105" actId="115"/>
          <ac:spMkLst>
            <pc:docMk/>
            <pc:sldMk cId="2668080130" sldId="258"/>
            <ac:spMk id="7" creationId="{CE42B5C6-AD0E-10FE-B6BC-80CDD90CA7C0}"/>
          </ac:spMkLst>
        </pc:spChg>
        <pc:spChg chg="add del mod">
          <ac:chgData name="Hlavacs, G. (George)" userId="ca429751-565d-4740-b2f2-9d0b920e5c3c" providerId="ADAL" clId="{906011D0-55EF-4469-8BC8-C6DC70CB6D54}" dt="2023-04-18T09:18:41.569" v="2071" actId="478"/>
          <ac:spMkLst>
            <pc:docMk/>
            <pc:sldMk cId="2668080130" sldId="258"/>
            <ac:spMk id="9" creationId="{37BB5CCA-0566-902C-BA3F-32CF21F2165B}"/>
          </ac:spMkLst>
        </pc:spChg>
        <pc:spChg chg="add del mod">
          <ac:chgData name="Hlavacs, G. (George)" userId="ca429751-565d-4740-b2f2-9d0b920e5c3c" providerId="ADAL" clId="{906011D0-55EF-4469-8BC8-C6DC70CB6D54}" dt="2023-04-18T09:19:56.347" v="2080"/>
          <ac:spMkLst>
            <pc:docMk/>
            <pc:sldMk cId="2668080130" sldId="258"/>
            <ac:spMk id="10" creationId="{1F9D9D25-CBC7-39DE-3A6D-625F8F5D30BE}"/>
          </ac:spMkLst>
        </pc:spChg>
        <pc:spChg chg="add del mod">
          <ac:chgData name="Hlavacs, G. (George)" userId="ca429751-565d-4740-b2f2-9d0b920e5c3c" providerId="ADAL" clId="{906011D0-55EF-4469-8BC8-C6DC70CB6D54}" dt="2023-04-11T12:14:27.330" v="1167" actId="478"/>
          <ac:spMkLst>
            <pc:docMk/>
            <pc:sldMk cId="2668080130" sldId="258"/>
            <ac:spMk id="11" creationId="{E325FD0A-59E4-4A70-5E8E-D4568151C61A}"/>
          </ac:spMkLst>
        </pc:spChg>
        <pc:spChg chg="add del mod">
          <ac:chgData name="Hlavacs, G. (George)" userId="ca429751-565d-4740-b2f2-9d0b920e5c3c" providerId="ADAL" clId="{906011D0-55EF-4469-8BC8-C6DC70CB6D54}" dt="2023-04-11T12:14:27.330" v="1167" actId="478"/>
          <ac:spMkLst>
            <pc:docMk/>
            <pc:sldMk cId="2668080130" sldId="258"/>
            <ac:spMk id="12" creationId="{9F060DF8-3F37-18B3-F4B5-DEE4AE18120F}"/>
          </ac:spMkLst>
        </pc:spChg>
        <pc:spChg chg="add del mod">
          <ac:chgData name="Hlavacs, G. (George)" userId="ca429751-565d-4740-b2f2-9d0b920e5c3c" providerId="ADAL" clId="{906011D0-55EF-4469-8BC8-C6DC70CB6D54}" dt="2023-04-11T13:09:13.675" v="1714" actId="478"/>
          <ac:spMkLst>
            <pc:docMk/>
            <pc:sldMk cId="2668080130" sldId="258"/>
            <ac:spMk id="13" creationId="{49CAFFFC-3304-218A-B049-12538C82AA18}"/>
          </ac:spMkLst>
        </pc:spChg>
        <pc:spChg chg="add del mod">
          <ac:chgData name="Hlavacs, G. (George)" userId="ca429751-565d-4740-b2f2-9d0b920e5c3c" providerId="ADAL" clId="{906011D0-55EF-4469-8BC8-C6DC70CB6D54}" dt="2023-04-11T12:15:07.703" v="1176" actId="478"/>
          <ac:spMkLst>
            <pc:docMk/>
            <pc:sldMk cId="2668080130" sldId="258"/>
            <ac:spMk id="14" creationId="{7A53A041-B167-6CBA-895B-31095DCF3AF5}"/>
          </ac:spMkLst>
        </pc:spChg>
        <pc:spChg chg="add del mod">
          <ac:chgData name="Hlavacs, G. (George)" userId="ca429751-565d-4740-b2f2-9d0b920e5c3c" providerId="ADAL" clId="{906011D0-55EF-4469-8BC8-C6DC70CB6D54}" dt="2023-04-11T13:09:17.377" v="1715" actId="478"/>
          <ac:spMkLst>
            <pc:docMk/>
            <pc:sldMk cId="2668080130" sldId="258"/>
            <ac:spMk id="15" creationId="{03C5D176-73DE-3C12-7689-9F0DA9B03605}"/>
          </ac:spMkLst>
        </pc:spChg>
        <pc:spChg chg="add mod">
          <ac:chgData name="Hlavacs, G. (George)" userId="ca429751-565d-4740-b2f2-9d0b920e5c3c" providerId="ADAL" clId="{906011D0-55EF-4469-8BC8-C6DC70CB6D54}" dt="2023-04-18T09:34:17.043" v="2288" actId="1076"/>
          <ac:spMkLst>
            <pc:docMk/>
            <pc:sldMk cId="2668080130" sldId="258"/>
            <ac:spMk id="17" creationId="{D91F2577-4B8A-371A-6679-1D929B8BDA9D}"/>
          </ac:spMkLst>
        </pc:spChg>
        <pc:spChg chg="add mod">
          <ac:chgData name="Hlavacs, G. (George)" userId="ca429751-565d-4740-b2f2-9d0b920e5c3c" providerId="ADAL" clId="{906011D0-55EF-4469-8BC8-C6DC70CB6D54}" dt="2023-04-18T09:34:13.395" v="2287" actId="255"/>
          <ac:spMkLst>
            <pc:docMk/>
            <pc:sldMk cId="2668080130" sldId="258"/>
            <ac:spMk id="18" creationId="{7B64E5C6-9C96-664A-39BF-FB2229067D82}"/>
          </ac:spMkLst>
        </pc:spChg>
        <pc:spChg chg="add del mod">
          <ac:chgData name="Hlavacs, G. (George)" userId="ca429751-565d-4740-b2f2-9d0b920e5c3c" providerId="ADAL" clId="{906011D0-55EF-4469-8BC8-C6DC70CB6D54}" dt="2023-04-18T09:16:56.892" v="2002" actId="21"/>
          <ac:spMkLst>
            <pc:docMk/>
            <pc:sldMk cId="2668080130" sldId="258"/>
            <ac:spMk id="28" creationId="{16B90012-8853-B176-BB27-C3225187FBB9}"/>
          </ac:spMkLst>
        </pc:spChg>
        <pc:spChg chg="add del mod">
          <ac:chgData name="Hlavacs, G. (George)" userId="ca429751-565d-4740-b2f2-9d0b920e5c3c" providerId="ADAL" clId="{906011D0-55EF-4469-8BC8-C6DC70CB6D54}" dt="2023-04-18T09:16:59.389" v="2003" actId="478"/>
          <ac:spMkLst>
            <pc:docMk/>
            <pc:sldMk cId="2668080130" sldId="258"/>
            <ac:spMk id="29" creationId="{0F253A24-033A-0962-61A1-3CCAE4C4F982}"/>
          </ac:spMkLst>
        </pc:spChg>
        <pc:picChg chg="add del mod">
          <ac:chgData name="Hlavacs, G. (George)" userId="ca429751-565d-4740-b2f2-9d0b920e5c3c" providerId="ADAL" clId="{906011D0-55EF-4469-8BC8-C6DC70CB6D54}" dt="2023-04-11T10:20:30.451" v="144" actId="478"/>
          <ac:picMkLst>
            <pc:docMk/>
            <pc:sldMk cId="2668080130" sldId="258"/>
            <ac:picMk id="2" creationId="{CAE35FAF-E598-70D4-44F9-72773E48ED12}"/>
          </ac:picMkLst>
        </pc:picChg>
        <pc:picChg chg="add del mod ord">
          <ac:chgData name="Hlavacs, G. (George)" userId="ca429751-565d-4740-b2f2-9d0b920e5c3c" providerId="ADAL" clId="{906011D0-55EF-4469-8BC8-C6DC70CB6D54}" dt="2023-04-11T11:11:35.918" v="272" actId="478"/>
          <ac:picMkLst>
            <pc:docMk/>
            <pc:sldMk cId="2668080130" sldId="258"/>
            <ac:picMk id="3" creationId="{4070C4CC-4B07-5788-67B9-8301B2209859}"/>
          </ac:picMkLst>
        </pc:picChg>
        <pc:picChg chg="add del mod">
          <ac:chgData name="Hlavacs, G. (George)" userId="ca429751-565d-4740-b2f2-9d0b920e5c3c" providerId="ADAL" clId="{906011D0-55EF-4469-8BC8-C6DC70CB6D54}" dt="2023-04-11T11:09:06.403" v="262" actId="931"/>
          <ac:picMkLst>
            <pc:docMk/>
            <pc:sldMk cId="2668080130" sldId="258"/>
            <ac:picMk id="6" creationId="{85C57DCC-622A-EC2D-E197-ADF012B2DCE3}"/>
          </ac:picMkLst>
        </pc:picChg>
        <pc:picChg chg="add del mod">
          <ac:chgData name="Hlavacs, G. (George)" userId="ca429751-565d-4740-b2f2-9d0b920e5c3c" providerId="ADAL" clId="{906011D0-55EF-4469-8BC8-C6DC70CB6D54}" dt="2023-04-11T11:09:06.403" v="262" actId="931"/>
          <ac:picMkLst>
            <pc:docMk/>
            <pc:sldMk cId="2668080130" sldId="258"/>
            <ac:picMk id="8" creationId="{084F8C97-733B-800A-AF54-63C7EF0AD1D3}"/>
          </ac:picMkLst>
        </pc:picChg>
        <pc:picChg chg="add del mod">
          <ac:chgData name="Hlavacs, G. (George)" userId="ca429751-565d-4740-b2f2-9d0b920e5c3c" providerId="ADAL" clId="{906011D0-55EF-4469-8BC8-C6DC70CB6D54}" dt="2023-04-11T11:09:06.403" v="262" actId="931"/>
          <ac:picMkLst>
            <pc:docMk/>
            <pc:sldMk cId="2668080130" sldId="258"/>
            <ac:picMk id="10" creationId="{D8EB2856-7A38-485E-A070-92FB23B029D6}"/>
          </ac:picMkLst>
        </pc:picChg>
        <pc:picChg chg="add del mod">
          <ac:chgData name="Hlavacs, G. (George)" userId="ca429751-565d-4740-b2f2-9d0b920e5c3c" providerId="ADAL" clId="{906011D0-55EF-4469-8BC8-C6DC70CB6D54}" dt="2023-04-11T11:09:16.846" v="264" actId="478"/>
          <ac:picMkLst>
            <pc:docMk/>
            <pc:sldMk cId="2668080130" sldId="258"/>
            <ac:picMk id="12" creationId="{FAD3D0E3-3A71-B22D-233E-40A0CA8AD8CB}"/>
          </ac:picMkLst>
        </pc:picChg>
        <pc:picChg chg="add del mod">
          <ac:chgData name="Hlavacs, G. (George)" userId="ca429751-565d-4740-b2f2-9d0b920e5c3c" providerId="ADAL" clId="{906011D0-55EF-4469-8BC8-C6DC70CB6D54}" dt="2023-04-11T11:12:22.185" v="285" actId="478"/>
          <ac:picMkLst>
            <pc:docMk/>
            <pc:sldMk cId="2668080130" sldId="258"/>
            <ac:picMk id="14" creationId="{3EC2F13E-C429-0EA2-9423-1D760D4D54FA}"/>
          </ac:picMkLst>
        </pc:picChg>
        <pc:picChg chg="add del mod">
          <ac:chgData name="Hlavacs, G. (George)" userId="ca429751-565d-4740-b2f2-9d0b920e5c3c" providerId="ADAL" clId="{906011D0-55EF-4469-8BC8-C6DC70CB6D54}" dt="2023-04-11T11:12:21.065" v="284" actId="478"/>
          <ac:picMkLst>
            <pc:docMk/>
            <pc:sldMk cId="2668080130" sldId="258"/>
            <ac:picMk id="16" creationId="{4DCE31EE-189B-062F-ED7D-D3807F5A258D}"/>
          </ac:picMkLst>
        </pc:picChg>
        <pc:picChg chg="add del mod">
          <ac:chgData name="Hlavacs, G. (George)" userId="ca429751-565d-4740-b2f2-9d0b920e5c3c" providerId="ADAL" clId="{906011D0-55EF-4469-8BC8-C6DC70CB6D54}" dt="2023-04-11T12:46:43.160" v="1611" actId="478"/>
          <ac:picMkLst>
            <pc:docMk/>
            <pc:sldMk cId="2668080130" sldId="258"/>
            <ac:picMk id="17" creationId="{438A2DA3-1BA2-38D4-EE86-486DDD21596E}"/>
          </ac:picMkLst>
        </pc:picChg>
        <pc:picChg chg="add del mod">
          <ac:chgData name="Hlavacs, G. (George)" userId="ca429751-565d-4740-b2f2-9d0b920e5c3c" providerId="ADAL" clId="{906011D0-55EF-4469-8BC8-C6DC70CB6D54}" dt="2023-04-11T11:10:55.045" v="270" actId="478"/>
          <ac:picMkLst>
            <pc:docMk/>
            <pc:sldMk cId="2668080130" sldId="258"/>
            <ac:picMk id="18" creationId="{93E630DD-C9DD-FD53-52CA-A3F754D4C13F}"/>
          </ac:picMkLst>
        </pc:picChg>
        <pc:picChg chg="add del">
          <ac:chgData name="Hlavacs, G. (George)" userId="ca429751-565d-4740-b2f2-9d0b920e5c3c" providerId="ADAL" clId="{906011D0-55EF-4469-8BC8-C6DC70CB6D54}" dt="2023-04-11T12:47:19.107" v="1613" actId="22"/>
          <ac:picMkLst>
            <pc:docMk/>
            <pc:sldMk cId="2668080130" sldId="258"/>
            <ac:picMk id="19" creationId="{08EBA48E-FFD0-9FCC-1E0E-3A2F2B816C21}"/>
          </ac:picMkLst>
        </pc:picChg>
        <pc:picChg chg="add del mod ord">
          <ac:chgData name="Hlavacs, G. (George)" userId="ca429751-565d-4740-b2f2-9d0b920e5c3c" providerId="ADAL" clId="{906011D0-55EF-4469-8BC8-C6DC70CB6D54}" dt="2023-04-11T11:15:06.577" v="321" actId="478"/>
          <ac:picMkLst>
            <pc:docMk/>
            <pc:sldMk cId="2668080130" sldId="258"/>
            <ac:picMk id="20" creationId="{E579E433-D7CA-AAA8-84E4-B9DDEE1785E6}"/>
          </ac:picMkLst>
        </pc:picChg>
        <pc:picChg chg="add del mod ord">
          <ac:chgData name="Hlavacs, G. (George)" userId="ca429751-565d-4740-b2f2-9d0b920e5c3c" providerId="ADAL" clId="{906011D0-55EF-4469-8BC8-C6DC70CB6D54}" dt="2023-04-11T11:15:02.514" v="320" actId="478"/>
          <ac:picMkLst>
            <pc:docMk/>
            <pc:sldMk cId="2668080130" sldId="258"/>
            <ac:picMk id="21" creationId="{3BF66BB2-9D86-AA42-FC41-A69F7077532E}"/>
          </ac:picMkLst>
        </pc:picChg>
        <pc:picChg chg="add mod ord">
          <ac:chgData name="Hlavacs, G. (George)" userId="ca429751-565d-4740-b2f2-9d0b920e5c3c" providerId="ADAL" clId="{906011D0-55EF-4469-8BC8-C6DC70CB6D54}" dt="2023-04-18T09:19:54.158" v="2078" actId="167"/>
          <ac:picMkLst>
            <pc:docMk/>
            <pc:sldMk cId="2668080130" sldId="258"/>
            <ac:picMk id="21" creationId="{B5B8CA3A-82C3-5FFF-6D05-64B87DE79ED6}"/>
          </ac:picMkLst>
        </pc:picChg>
        <pc:picChg chg="add mod ord">
          <ac:chgData name="Hlavacs, G. (George)" userId="ca429751-565d-4740-b2f2-9d0b920e5c3c" providerId="ADAL" clId="{906011D0-55EF-4469-8BC8-C6DC70CB6D54}" dt="2023-04-18T09:19:53.553" v="2077" actId="167"/>
          <ac:picMkLst>
            <pc:docMk/>
            <pc:sldMk cId="2668080130" sldId="258"/>
            <ac:picMk id="22" creationId="{3BA23CFE-E9B4-4B5C-C7EE-C6F2AE8C16A2}"/>
          </ac:picMkLst>
        </pc:picChg>
        <pc:picChg chg="add del mod">
          <ac:chgData name="Hlavacs, G. (George)" userId="ca429751-565d-4740-b2f2-9d0b920e5c3c" providerId="ADAL" clId="{906011D0-55EF-4469-8BC8-C6DC70CB6D54}" dt="2023-04-11T11:21:18.709" v="354" actId="478"/>
          <ac:picMkLst>
            <pc:docMk/>
            <pc:sldMk cId="2668080130" sldId="258"/>
            <ac:picMk id="23" creationId="{DA36FBB2-6C3D-B296-A50F-63F83112C5C4}"/>
          </ac:picMkLst>
        </pc:picChg>
        <pc:picChg chg="add del mod">
          <ac:chgData name="Hlavacs, G. (George)" userId="ca429751-565d-4740-b2f2-9d0b920e5c3c" providerId="ADAL" clId="{906011D0-55EF-4469-8BC8-C6DC70CB6D54}" dt="2023-04-11T11:21:16.080" v="353" actId="478"/>
          <ac:picMkLst>
            <pc:docMk/>
            <pc:sldMk cId="2668080130" sldId="258"/>
            <ac:picMk id="24" creationId="{13994D8F-12C7-1DA8-6A3A-8B3742309AF3}"/>
          </ac:picMkLst>
        </pc:picChg>
        <pc:picChg chg="add del mod">
          <ac:chgData name="Hlavacs, G. (George)" userId="ca429751-565d-4740-b2f2-9d0b920e5c3c" providerId="ADAL" clId="{906011D0-55EF-4469-8BC8-C6DC70CB6D54}" dt="2023-04-11T12:54:39.482" v="1679" actId="478"/>
          <ac:picMkLst>
            <pc:docMk/>
            <pc:sldMk cId="2668080130" sldId="258"/>
            <ac:picMk id="24" creationId="{ED5C8CBF-892C-64BB-07AE-28915E6D50F7}"/>
          </ac:picMkLst>
        </pc:picChg>
        <pc:picChg chg="add del mod ord">
          <ac:chgData name="Hlavacs, G. (George)" userId="ca429751-565d-4740-b2f2-9d0b920e5c3c" providerId="ADAL" clId="{906011D0-55EF-4469-8BC8-C6DC70CB6D54}" dt="2023-04-11T12:45:29.142" v="1609" actId="478"/>
          <ac:picMkLst>
            <pc:docMk/>
            <pc:sldMk cId="2668080130" sldId="258"/>
            <ac:picMk id="25" creationId="{D65AE3C4-0EFB-7886-F214-C3A761DF6232}"/>
          </ac:picMkLst>
        </pc:picChg>
        <pc:picChg chg="add del mod">
          <ac:chgData name="Hlavacs, G. (George)" userId="ca429751-565d-4740-b2f2-9d0b920e5c3c" providerId="ADAL" clId="{906011D0-55EF-4469-8BC8-C6DC70CB6D54}" dt="2023-04-11T12:54:38.714" v="1678" actId="478"/>
          <ac:picMkLst>
            <pc:docMk/>
            <pc:sldMk cId="2668080130" sldId="258"/>
            <ac:picMk id="27" creationId="{13CA0D24-2FCB-9433-189D-D859EB4812E3}"/>
          </ac:picMkLst>
        </pc:picChg>
        <pc:picChg chg="del">
          <ac:chgData name="Hlavacs, G. (George)" userId="ca429751-565d-4740-b2f2-9d0b920e5c3c" providerId="ADAL" clId="{906011D0-55EF-4469-8BC8-C6DC70CB6D54}" dt="2023-04-11T11:06:04.674" v="260" actId="478"/>
          <ac:picMkLst>
            <pc:docMk/>
            <pc:sldMk cId="2668080130" sldId="258"/>
            <ac:picMk id="49" creationId="{611165DF-607B-0D8F-18F1-3466D070C4ED}"/>
          </ac:picMkLst>
        </pc:picChg>
        <pc:cxnChg chg="add mod">
          <ac:chgData name="Hlavacs, G. (George)" userId="ca429751-565d-4740-b2f2-9d0b920e5c3c" providerId="ADAL" clId="{906011D0-55EF-4469-8BC8-C6DC70CB6D54}" dt="2023-04-18T09:24:13.705" v="2124" actId="14100"/>
          <ac:cxnSpMkLst>
            <pc:docMk/>
            <pc:sldMk cId="2668080130" sldId="258"/>
            <ac:cxnSpMk id="5" creationId="{650FF6D8-C631-64E3-1A99-46B403446664}"/>
          </ac:cxnSpMkLst>
        </pc:cxnChg>
        <pc:cxnChg chg="add mod">
          <ac:chgData name="Hlavacs, G. (George)" userId="ca429751-565d-4740-b2f2-9d0b920e5c3c" providerId="ADAL" clId="{906011D0-55EF-4469-8BC8-C6DC70CB6D54}" dt="2023-04-11T12:09:22.867" v="1124" actId="1076"/>
          <ac:cxnSpMkLst>
            <pc:docMk/>
            <pc:sldMk cId="2668080130" sldId="258"/>
            <ac:cxnSpMk id="8" creationId="{477D1130-0D02-72AE-E3F8-C67711E7619D}"/>
          </ac:cxnSpMkLst>
        </pc:cxnChg>
      </pc:sldChg>
      <pc:sldChg chg="modTransition">
        <pc:chgData name="Hlavacs, G. (George)" userId="ca429751-565d-4740-b2f2-9d0b920e5c3c" providerId="ADAL" clId="{906011D0-55EF-4469-8BC8-C6DC70CB6D54}" dt="2023-04-11T12:16:01.951" v="1191"/>
        <pc:sldMkLst>
          <pc:docMk/>
          <pc:sldMk cId="2505075198" sldId="259"/>
        </pc:sldMkLst>
      </pc:sldChg>
      <pc:sldChg chg="addSp delSp modSp mod modTransition modAnim">
        <pc:chgData name="Hlavacs, G. (George)" userId="ca429751-565d-4740-b2f2-9d0b920e5c3c" providerId="ADAL" clId="{906011D0-55EF-4469-8BC8-C6DC70CB6D54}" dt="2023-04-13T09:16:08.609" v="1757" actId="14100"/>
        <pc:sldMkLst>
          <pc:docMk/>
          <pc:sldMk cId="494031866" sldId="260"/>
        </pc:sldMkLst>
        <pc:spChg chg="add mod">
          <ac:chgData name="Hlavacs, G. (George)" userId="ca429751-565d-4740-b2f2-9d0b920e5c3c" providerId="ADAL" clId="{906011D0-55EF-4469-8BC8-C6DC70CB6D54}" dt="2023-04-11T12:22:17.321" v="1347" actId="14100"/>
          <ac:spMkLst>
            <pc:docMk/>
            <pc:sldMk cId="494031866" sldId="260"/>
            <ac:spMk id="2" creationId="{AE46191E-4774-D7F3-E71D-4BBC15CE1C84}"/>
          </ac:spMkLst>
        </pc:spChg>
        <pc:spChg chg="add mod">
          <ac:chgData name="Hlavacs, G. (George)" userId="ca429751-565d-4740-b2f2-9d0b920e5c3c" providerId="ADAL" clId="{906011D0-55EF-4469-8BC8-C6DC70CB6D54}" dt="2023-04-13T09:15:10.493" v="1738" actId="1076"/>
          <ac:spMkLst>
            <pc:docMk/>
            <pc:sldMk cId="494031866" sldId="260"/>
            <ac:spMk id="3" creationId="{010BFF14-B615-D3DF-3D52-099EE4BDE929}"/>
          </ac:spMkLst>
        </pc:spChg>
        <pc:spChg chg="add del mod">
          <ac:chgData name="Hlavacs, G. (George)" userId="ca429751-565d-4740-b2f2-9d0b920e5c3c" providerId="ADAL" clId="{906011D0-55EF-4469-8BC8-C6DC70CB6D54}" dt="2023-04-11T12:22:37.237" v="1349"/>
          <ac:spMkLst>
            <pc:docMk/>
            <pc:sldMk cId="494031866" sldId="260"/>
            <ac:spMk id="3" creationId="{3D83B0B4-9FBA-6AC4-7391-0F02059819F0}"/>
          </ac:spMkLst>
        </pc:spChg>
        <pc:spChg chg="add mod">
          <ac:chgData name="Hlavacs, G. (George)" userId="ca429751-565d-4740-b2f2-9d0b920e5c3c" providerId="ADAL" clId="{906011D0-55EF-4469-8BC8-C6DC70CB6D54}" dt="2023-04-13T09:16:04.168" v="1756" actId="20577"/>
          <ac:spMkLst>
            <pc:docMk/>
            <pc:sldMk cId="494031866" sldId="260"/>
            <ac:spMk id="10" creationId="{45977F7A-7D03-8443-9E59-EEDD1183C9BC}"/>
          </ac:spMkLst>
        </pc:spChg>
        <pc:picChg chg="mod">
          <ac:chgData name="Hlavacs, G. (George)" userId="ca429751-565d-4740-b2f2-9d0b920e5c3c" providerId="ADAL" clId="{906011D0-55EF-4469-8BC8-C6DC70CB6D54}" dt="2023-04-13T09:15:58.966" v="1751" actId="1076"/>
          <ac:picMkLst>
            <pc:docMk/>
            <pc:sldMk cId="494031866" sldId="260"/>
            <ac:picMk id="5" creationId="{B63FCF4A-1B16-B52D-C5FD-28921797D740}"/>
          </ac:picMkLst>
        </pc:picChg>
        <pc:cxnChg chg="add mod">
          <ac:chgData name="Hlavacs, G. (George)" userId="ca429751-565d-4740-b2f2-9d0b920e5c3c" providerId="ADAL" clId="{906011D0-55EF-4469-8BC8-C6DC70CB6D54}" dt="2023-04-13T09:15:47.985" v="1747" actId="208"/>
          <ac:cxnSpMkLst>
            <pc:docMk/>
            <pc:sldMk cId="494031866" sldId="260"/>
            <ac:cxnSpMk id="4" creationId="{75399DCC-B832-0F71-67E7-51C26304053A}"/>
          </ac:cxnSpMkLst>
        </pc:cxnChg>
        <pc:cxnChg chg="add del mod">
          <ac:chgData name="Hlavacs, G. (George)" userId="ca429751-565d-4740-b2f2-9d0b920e5c3c" providerId="ADAL" clId="{906011D0-55EF-4469-8BC8-C6DC70CB6D54}" dt="2023-04-13T09:15:31.119" v="1744"/>
          <ac:cxnSpMkLst>
            <pc:docMk/>
            <pc:sldMk cId="494031866" sldId="260"/>
            <ac:cxnSpMk id="9" creationId="{F1621D01-BF7E-62DC-C0D1-984862775177}"/>
          </ac:cxnSpMkLst>
        </pc:cxnChg>
        <pc:cxnChg chg="add mod">
          <ac:chgData name="Hlavacs, G. (George)" userId="ca429751-565d-4740-b2f2-9d0b920e5c3c" providerId="ADAL" clId="{906011D0-55EF-4469-8BC8-C6DC70CB6D54}" dt="2023-04-13T09:16:08.609" v="1757" actId="14100"/>
          <ac:cxnSpMkLst>
            <pc:docMk/>
            <pc:sldMk cId="494031866" sldId="260"/>
            <ac:cxnSpMk id="11" creationId="{C02292E3-02E5-D754-83AF-DBB512BEFE6E}"/>
          </ac:cxnSpMkLst>
        </pc:cxnChg>
      </pc:sldChg>
      <pc:sldChg chg="addSp modSp mod modTransition modAnim">
        <pc:chgData name="Hlavacs, G. (George)" userId="ca429751-565d-4740-b2f2-9d0b920e5c3c" providerId="ADAL" clId="{906011D0-55EF-4469-8BC8-C6DC70CB6D54}" dt="2023-04-18T09:32:40.247" v="2269" actId="20577"/>
        <pc:sldMkLst>
          <pc:docMk/>
          <pc:sldMk cId="3322622232" sldId="261"/>
        </pc:sldMkLst>
        <pc:spChg chg="add mod">
          <ac:chgData name="Hlavacs, G. (George)" userId="ca429751-565d-4740-b2f2-9d0b920e5c3c" providerId="ADAL" clId="{906011D0-55EF-4469-8BC8-C6DC70CB6D54}" dt="2023-04-18T09:32:40.247" v="2269" actId="20577"/>
          <ac:spMkLst>
            <pc:docMk/>
            <pc:sldMk cId="3322622232" sldId="261"/>
            <ac:spMk id="2" creationId="{44AF4FF7-0920-D2B9-3FEF-E7AF52553385}"/>
          </ac:spMkLst>
        </pc:spChg>
        <pc:spChg chg="add mod">
          <ac:chgData name="Hlavacs, G. (George)" userId="ca429751-565d-4740-b2f2-9d0b920e5c3c" providerId="ADAL" clId="{906011D0-55EF-4469-8BC8-C6DC70CB6D54}" dt="2023-04-18T09:31:40.455" v="2268" actId="1076"/>
          <ac:spMkLst>
            <pc:docMk/>
            <pc:sldMk cId="3322622232" sldId="261"/>
            <ac:spMk id="3" creationId="{B7B5FF7F-F143-732A-33A0-23FD94BA71AA}"/>
          </ac:spMkLst>
        </pc:spChg>
        <pc:spChg chg="mod">
          <ac:chgData name="Hlavacs, G. (George)" userId="ca429751-565d-4740-b2f2-9d0b920e5c3c" providerId="ADAL" clId="{906011D0-55EF-4469-8BC8-C6DC70CB6D54}" dt="2023-04-11T12:20:09.071" v="1303" actId="1076"/>
          <ac:spMkLst>
            <pc:docMk/>
            <pc:sldMk cId="3322622232" sldId="261"/>
            <ac:spMk id="6" creationId="{F26454B1-FF7E-51E7-6E0F-40D79EA47283}"/>
          </ac:spMkLst>
        </pc:spChg>
        <pc:spChg chg="add mod">
          <ac:chgData name="Hlavacs, G. (George)" userId="ca429751-565d-4740-b2f2-9d0b920e5c3c" providerId="ADAL" clId="{906011D0-55EF-4469-8BC8-C6DC70CB6D54}" dt="2023-04-11T12:21:29" v="1329" actId="14100"/>
          <ac:spMkLst>
            <pc:docMk/>
            <pc:sldMk cId="3322622232" sldId="261"/>
            <ac:spMk id="9" creationId="{B6980DBD-7587-9D42-3EEF-D95586B16969}"/>
          </ac:spMkLst>
        </pc:spChg>
        <pc:picChg chg="mod">
          <ac:chgData name="Hlavacs, G. (George)" userId="ca429751-565d-4740-b2f2-9d0b920e5c3c" providerId="ADAL" clId="{906011D0-55EF-4469-8BC8-C6DC70CB6D54}" dt="2023-04-11T12:31:58.629" v="1577"/>
          <ac:picMkLst>
            <pc:docMk/>
            <pc:sldMk cId="3322622232" sldId="261"/>
            <ac:picMk id="5" creationId="{3FC4EEBA-7F53-5B43-6BAE-732492A212A8}"/>
          </ac:picMkLst>
        </pc:picChg>
        <pc:cxnChg chg="add mod">
          <ac:chgData name="Hlavacs, G. (George)" userId="ca429751-565d-4740-b2f2-9d0b920e5c3c" providerId="ADAL" clId="{906011D0-55EF-4469-8BC8-C6DC70CB6D54}" dt="2023-04-18T09:31:35.822" v="2267" actId="692"/>
          <ac:cxnSpMkLst>
            <pc:docMk/>
            <pc:sldMk cId="3322622232" sldId="261"/>
            <ac:cxnSpMk id="4" creationId="{245F8E97-B7B0-AAF5-6528-5CF486533885}"/>
          </ac:cxnSpMkLst>
        </pc:cxnChg>
      </pc:sldChg>
      <pc:sldChg chg="addSp delSp modSp new del mod setBg">
        <pc:chgData name="Hlavacs, G. (George)" userId="ca429751-565d-4740-b2f2-9d0b920e5c3c" providerId="ADAL" clId="{906011D0-55EF-4469-8BC8-C6DC70CB6D54}" dt="2023-04-11T11:53:30.072" v="558" actId="47"/>
        <pc:sldMkLst>
          <pc:docMk/>
          <pc:sldMk cId="4095555930" sldId="262"/>
        </pc:sldMkLst>
        <pc:spChg chg="del">
          <ac:chgData name="Hlavacs, G. (George)" userId="ca429751-565d-4740-b2f2-9d0b920e5c3c" providerId="ADAL" clId="{906011D0-55EF-4469-8BC8-C6DC70CB6D54}" dt="2023-04-11T11:31:36.057" v="362" actId="478"/>
          <ac:spMkLst>
            <pc:docMk/>
            <pc:sldMk cId="4095555930" sldId="262"/>
            <ac:spMk id="2" creationId="{CAB52740-29CD-EB37-FE13-DC34D8F0CA6D}"/>
          </ac:spMkLst>
        </pc:spChg>
        <pc:spChg chg="del">
          <ac:chgData name="Hlavacs, G. (George)" userId="ca429751-565d-4740-b2f2-9d0b920e5c3c" providerId="ADAL" clId="{906011D0-55EF-4469-8BC8-C6DC70CB6D54}" dt="2023-04-11T11:31:34.814" v="361" actId="478"/>
          <ac:spMkLst>
            <pc:docMk/>
            <pc:sldMk cId="4095555930" sldId="262"/>
            <ac:spMk id="3" creationId="{37889F9B-5F6F-B08A-D1F4-441AD7F52A08}"/>
          </ac:spMkLst>
        </pc:spChg>
        <pc:spChg chg="add del">
          <ac:chgData name="Hlavacs, G. (George)" userId="ca429751-565d-4740-b2f2-9d0b920e5c3c" providerId="ADAL" clId="{906011D0-55EF-4469-8BC8-C6DC70CB6D54}" dt="2023-04-11T11:33:08.295" v="369" actId="22"/>
          <ac:spMkLst>
            <pc:docMk/>
            <pc:sldMk cId="4095555930" sldId="262"/>
            <ac:spMk id="5" creationId="{764C287F-983A-80EF-14F6-C7A5A6FC9849}"/>
          </ac:spMkLst>
        </pc:spChg>
        <pc:spChg chg="add mod">
          <ac:chgData name="Hlavacs, G. (George)" userId="ca429751-565d-4740-b2f2-9d0b920e5c3c" providerId="ADAL" clId="{906011D0-55EF-4469-8BC8-C6DC70CB6D54}" dt="2023-04-11T11:34:50.175" v="410" actId="122"/>
          <ac:spMkLst>
            <pc:docMk/>
            <pc:sldMk cId="4095555930" sldId="262"/>
            <ac:spMk id="6" creationId="{C9E49F21-D3E6-5940-2086-CE2374482393}"/>
          </ac:spMkLst>
        </pc:spChg>
        <pc:spChg chg="add mod">
          <ac:chgData name="Hlavacs, G. (George)" userId="ca429751-565d-4740-b2f2-9d0b920e5c3c" providerId="ADAL" clId="{906011D0-55EF-4469-8BC8-C6DC70CB6D54}" dt="2023-04-11T11:36:41.481" v="506" actId="1076"/>
          <ac:spMkLst>
            <pc:docMk/>
            <pc:sldMk cId="4095555930" sldId="262"/>
            <ac:spMk id="7" creationId="{D2D9BA07-FC81-34AE-5344-3170A3AE880B}"/>
          </ac:spMkLst>
        </pc:spChg>
        <pc:picChg chg="add mod">
          <ac:chgData name="Hlavacs, G. (George)" userId="ca429751-565d-4740-b2f2-9d0b920e5c3c" providerId="ADAL" clId="{906011D0-55EF-4469-8BC8-C6DC70CB6D54}" dt="2023-04-11T11:36:04.377" v="499" actId="1076"/>
          <ac:picMkLst>
            <pc:docMk/>
            <pc:sldMk cId="4095555930" sldId="262"/>
            <ac:picMk id="1026" creationId="{89A7C677-74F8-FC93-6C20-F8EFBDA0BC25}"/>
          </ac:picMkLst>
        </pc:picChg>
        <pc:picChg chg="add mod">
          <ac:chgData name="Hlavacs, G. (George)" userId="ca429751-565d-4740-b2f2-9d0b920e5c3c" providerId="ADAL" clId="{906011D0-55EF-4469-8BC8-C6DC70CB6D54}" dt="2023-04-11T11:33:38.192" v="375" actId="1076"/>
          <ac:picMkLst>
            <pc:docMk/>
            <pc:sldMk cId="4095555930" sldId="262"/>
            <ac:picMk id="1028" creationId="{3E7C5585-57CE-6F36-20A1-61DFCAC3F2B4}"/>
          </ac:picMkLst>
        </pc:picChg>
      </pc:sldChg>
      <pc:sldChg chg="addSp delSp modSp new mod modTransition setBg delAnim modAnim">
        <pc:chgData name="Hlavacs, G. (George)" userId="ca429751-565d-4740-b2f2-9d0b920e5c3c" providerId="ADAL" clId="{906011D0-55EF-4469-8BC8-C6DC70CB6D54}" dt="2023-04-13T09:19:42.858" v="1846" actId="20577"/>
        <pc:sldMkLst>
          <pc:docMk/>
          <pc:sldMk cId="2011846909" sldId="263"/>
        </pc:sldMkLst>
        <pc:spChg chg="add mod">
          <ac:chgData name="Hlavacs, G. (George)" userId="ca429751-565d-4740-b2f2-9d0b920e5c3c" providerId="ADAL" clId="{906011D0-55EF-4469-8BC8-C6DC70CB6D54}" dt="2023-04-13T09:19:42.858" v="1846" actId="20577"/>
          <ac:spMkLst>
            <pc:docMk/>
            <pc:sldMk cId="2011846909" sldId="263"/>
            <ac:spMk id="2" creationId="{1866C3C5-75C2-E61C-DC0C-2021ECD8BE09}"/>
          </ac:spMkLst>
        </pc:spChg>
        <pc:spChg chg="del">
          <ac:chgData name="Hlavacs, G. (George)" userId="ca429751-565d-4740-b2f2-9d0b920e5c3c" providerId="ADAL" clId="{906011D0-55EF-4469-8BC8-C6DC70CB6D54}" dt="2023-04-11T11:44:42.194" v="508" actId="478"/>
          <ac:spMkLst>
            <pc:docMk/>
            <pc:sldMk cId="2011846909" sldId="263"/>
            <ac:spMk id="2" creationId="{B148D056-20E9-6305-BA01-7229B018CE5E}"/>
          </ac:spMkLst>
        </pc:spChg>
        <pc:spChg chg="del">
          <ac:chgData name="Hlavacs, G. (George)" userId="ca429751-565d-4740-b2f2-9d0b920e5c3c" providerId="ADAL" clId="{906011D0-55EF-4469-8BC8-C6DC70CB6D54}" dt="2023-04-11T11:44:43.355" v="509" actId="478"/>
          <ac:spMkLst>
            <pc:docMk/>
            <pc:sldMk cId="2011846909" sldId="263"/>
            <ac:spMk id="3" creationId="{D46215BF-F666-BE99-392F-7771F2A273DD}"/>
          </ac:spMkLst>
        </pc:spChg>
        <pc:spChg chg="add del mod">
          <ac:chgData name="Hlavacs, G. (George)" userId="ca429751-565d-4740-b2f2-9d0b920e5c3c" providerId="ADAL" clId="{906011D0-55EF-4469-8BC8-C6DC70CB6D54}" dt="2023-04-11T11:52:31.490" v="557" actId="478"/>
          <ac:spMkLst>
            <pc:docMk/>
            <pc:sldMk cId="2011846909" sldId="263"/>
            <ac:spMk id="5" creationId="{CC4D28C1-CD60-6BD3-6ACB-4045C21E23AE}"/>
          </ac:spMkLst>
        </pc:spChg>
        <pc:picChg chg="add del mod">
          <ac:chgData name="Hlavacs, G. (George)" userId="ca429751-565d-4740-b2f2-9d0b920e5c3c" providerId="ADAL" clId="{906011D0-55EF-4469-8BC8-C6DC70CB6D54}" dt="2023-04-11T11:51:32.746" v="550" actId="478"/>
          <ac:picMkLst>
            <pc:docMk/>
            <pc:sldMk cId="2011846909" sldId="263"/>
            <ac:picMk id="4" creationId="{B1805475-9980-98AF-D56A-7DCB903C5BA8}"/>
          </ac:picMkLst>
        </pc:picChg>
        <pc:picChg chg="add mod ord">
          <ac:chgData name="Hlavacs, G. (George)" userId="ca429751-565d-4740-b2f2-9d0b920e5c3c" providerId="ADAL" clId="{906011D0-55EF-4469-8BC8-C6DC70CB6D54}" dt="2023-04-11T11:52:17.717" v="555" actId="167"/>
          <ac:picMkLst>
            <pc:docMk/>
            <pc:sldMk cId="2011846909" sldId="263"/>
            <ac:picMk id="6" creationId="{D158A73A-20B7-4EE3-078A-8F25023B0FF5}"/>
          </ac:picMkLst>
        </pc:picChg>
      </pc:sldChg>
      <pc:sldChg chg="addSp delSp modSp add mod modTransition modAnim">
        <pc:chgData name="Hlavacs, G. (George)" userId="ca429751-565d-4740-b2f2-9d0b920e5c3c" providerId="ADAL" clId="{906011D0-55EF-4469-8BC8-C6DC70CB6D54}" dt="2023-04-18T09:33:23.630" v="2279"/>
        <pc:sldMkLst>
          <pc:docMk/>
          <pc:sldMk cId="714095932" sldId="264"/>
        </pc:sldMkLst>
        <pc:spChg chg="add mod">
          <ac:chgData name="Hlavacs, G. (George)" userId="ca429751-565d-4740-b2f2-9d0b920e5c3c" providerId="ADAL" clId="{906011D0-55EF-4469-8BC8-C6DC70CB6D54}" dt="2023-04-11T12:17:58.438" v="1212" actId="5793"/>
          <ac:spMkLst>
            <pc:docMk/>
            <pc:sldMk cId="714095932" sldId="264"/>
            <ac:spMk id="2" creationId="{1F75C07B-82AB-3103-1347-65D4F8C05012}"/>
          </ac:spMkLst>
        </pc:spChg>
        <pc:spChg chg="add del mod">
          <ac:chgData name="Hlavacs, G. (George)" userId="ca429751-565d-4740-b2f2-9d0b920e5c3c" providerId="ADAL" clId="{906011D0-55EF-4469-8BC8-C6DC70CB6D54}" dt="2023-04-18T09:33:22.910" v="2278" actId="478"/>
          <ac:spMkLst>
            <pc:docMk/>
            <pc:sldMk cId="714095932" sldId="264"/>
            <ac:spMk id="3" creationId="{ACF59E70-500A-8323-7A50-38512E46F83F}"/>
          </ac:spMkLst>
        </pc:spChg>
        <pc:spChg chg="add del mod">
          <ac:chgData name="Hlavacs, G. (George)" userId="ca429751-565d-4740-b2f2-9d0b920e5c3c" providerId="ADAL" clId="{906011D0-55EF-4469-8BC8-C6DC70CB6D54}" dt="2023-04-11T12:12:52.481" v="1144"/>
          <ac:spMkLst>
            <pc:docMk/>
            <pc:sldMk cId="714095932" sldId="264"/>
            <ac:spMk id="4" creationId="{AC53142F-6E5F-6C3C-A7DD-0A81C369E9D2}"/>
          </ac:spMkLst>
        </pc:spChg>
        <pc:spChg chg="add del mod">
          <ac:chgData name="Hlavacs, G. (George)" userId="ca429751-565d-4740-b2f2-9d0b920e5c3c" providerId="ADAL" clId="{906011D0-55EF-4469-8BC8-C6DC70CB6D54}" dt="2023-04-18T09:18:32.509" v="2067" actId="478"/>
          <ac:spMkLst>
            <pc:docMk/>
            <pc:sldMk cId="714095932" sldId="264"/>
            <ac:spMk id="4" creationId="{D6E743B7-809E-6EFB-E1A7-9292B3AD1146}"/>
          </ac:spMkLst>
        </pc:spChg>
        <pc:spChg chg="add mod">
          <ac:chgData name="Hlavacs, G. (George)" userId="ca429751-565d-4740-b2f2-9d0b920e5c3c" providerId="ADAL" clId="{906011D0-55EF-4469-8BC8-C6DC70CB6D54}" dt="2023-04-18T09:18:33.213" v="2068"/>
          <ac:spMkLst>
            <pc:docMk/>
            <pc:sldMk cId="714095932" sldId="264"/>
            <ac:spMk id="5" creationId="{FC5F362E-77A7-DED1-C7CC-9EA29685C0DD}"/>
          </ac:spMkLst>
        </pc:spChg>
        <pc:spChg chg="add del mod">
          <ac:chgData name="Hlavacs, G. (George)" userId="ca429751-565d-4740-b2f2-9d0b920e5c3c" providerId="ADAL" clId="{906011D0-55EF-4469-8BC8-C6DC70CB6D54}" dt="2023-04-18T09:33:22.910" v="2278" actId="478"/>
          <ac:spMkLst>
            <pc:docMk/>
            <pc:sldMk cId="714095932" sldId="264"/>
            <ac:spMk id="6" creationId="{E3F47A60-0E05-F32B-358D-9AABA31A61D4}"/>
          </ac:spMkLst>
        </pc:spChg>
        <pc:spChg chg="add mod">
          <ac:chgData name="Hlavacs, G. (George)" userId="ca429751-565d-4740-b2f2-9d0b920e5c3c" providerId="ADAL" clId="{906011D0-55EF-4469-8BC8-C6DC70CB6D54}" dt="2023-04-18T09:33:23.630" v="2279"/>
          <ac:spMkLst>
            <pc:docMk/>
            <pc:sldMk cId="714095932" sldId="264"/>
            <ac:spMk id="7" creationId="{98311FB2-429E-16ED-2466-73B8B386E136}"/>
          </ac:spMkLst>
        </pc:spChg>
        <pc:spChg chg="add mod">
          <ac:chgData name="Hlavacs, G. (George)" userId="ca429751-565d-4740-b2f2-9d0b920e5c3c" providerId="ADAL" clId="{906011D0-55EF-4469-8BC8-C6DC70CB6D54}" dt="2023-04-18T09:33:23.630" v="2279"/>
          <ac:spMkLst>
            <pc:docMk/>
            <pc:sldMk cId="714095932" sldId="264"/>
            <ac:spMk id="8" creationId="{C6D3C537-ED1E-621F-EC27-64B83EB9D959}"/>
          </ac:spMkLst>
        </pc:spChg>
        <pc:spChg chg="del">
          <ac:chgData name="Hlavacs, G. (George)" userId="ca429751-565d-4740-b2f2-9d0b920e5c3c" providerId="ADAL" clId="{906011D0-55EF-4469-8BC8-C6DC70CB6D54}" dt="2023-04-11T12:02:51.977" v="807" actId="478"/>
          <ac:spMkLst>
            <pc:docMk/>
            <pc:sldMk cId="714095932" sldId="264"/>
            <ac:spMk id="50" creationId="{B4415A06-65FF-3CD6-AC39-0558A92F576B}"/>
          </ac:spMkLst>
        </pc:spChg>
        <pc:picChg chg="add del mod">
          <ac:chgData name="Hlavacs, G. (George)" userId="ca429751-565d-4740-b2f2-9d0b920e5c3c" providerId="ADAL" clId="{906011D0-55EF-4469-8BC8-C6DC70CB6D54}" dt="2023-04-11T12:54:09.211" v="1669" actId="478"/>
          <ac:picMkLst>
            <pc:docMk/>
            <pc:sldMk cId="714095932" sldId="264"/>
            <ac:picMk id="7" creationId="{348EB001-8424-B402-AA8E-0A8F96A85EF1}"/>
          </ac:picMkLst>
        </pc:picChg>
        <pc:picChg chg="add del mod ord">
          <ac:chgData name="Hlavacs, G. (George)" userId="ca429751-565d-4740-b2f2-9d0b920e5c3c" providerId="ADAL" clId="{906011D0-55EF-4469-8BC8-C6DC70CB6D54}" dt="2023-04-11T12:55:02.546" v="1683" actId="478"/>
          <ac:picMkLst>
            <pc:docMk/>
            <pc:sldMk cId="714095932" sldId="264"/>
            <ac:picMk id="8" creationId="{A5651903-6B17-2EFC-30C1-76D7234E580B}"/>
          </ac:picMkLst>
        </pc:picChg>
        <pc:picChg chg="add del mod ord">
          <ac:chgData name="Hlavacs, G. (George)" userId="ca429751-565d-4740-b2f2-9d0b920e5c3c" providerId="ADAL" clId="{906011D0-55EF-4469-8BC8-C6DC70CB6D54}" dt="2023-04-11T12:54:27.114" v="1673" actId="478"/>
          <ac:picMkLst>
            <pc:docMk/>
            <pc:sldMk cId="714095932" sldId="264"/>
            <ac:picMk id="9" creationId="{20CA9BAF-6394-C174-93FA-95C8DD91FAEC}"/>
          </ac:picMkLst>
        </pc:picChg>
        <pc:picChg chg="add mod ord">
          <ac:chgData name="Hlavacs, G. (George)" userId="ca429751-565d-4740-b2f2-9d0b920e5c3c" providerId="ADAL" clId="{906011D0-55EF-4469-8BC8-C6DC70CB6D54}" dt="2023-04-11T13:08:09.251" v="1685" actId="167"/>
          <ac:picMkLst>
            <pc:docMk/>
            <pc:sldMk cId="714095932" sldId="264"/>
            <ac:picMk id="10" creationId="{88C184F8-4476-D05A-DF2A-83FD21181726}"/>
          </ac:picMkLst>
        </pc:picChg>
        <pc:picChg chg="add del ord">
          <ac:chgData name="Hlavacs, G. (George)" userId="ca429751-565d-4740-b2f2-9d0b920e5c3c" providerId="ADAL" clId="{906011D0-55EF-4469-8BC8-C6DC70CB6D54}" dt="2023-04-11T13:08:12.135" v="1686" actId="167"/>
          <ac:picMkLst>
            <pc:docMk/>
            <pc:sldMk cId="714095932" sldId="264"/>
            <ac:picMk id="51" creationId="{53654D4E-513D-41A3-D1AF-12B3D4D4919B}"/>
          </ac:picMkLst>
        </pc:picChg>
        <pc:picChg chg="del mod">
          <ac:chgData name="Hlavacs, G. (George)" userId="ca429751-565d-4740-b2f2-9d0b920e5c3c" providerId="ADAL" clId="{906011D0-55EF-4469-8BC8-C6DC70CB6D54}" dt="2023-04-11T12:53:13.336" v="1644" actId="478"/>
          <ac:picMkLst>
            <pc:docMk/>
            <pc:sldMk cId="714095932" sldId="264"/>
            <ac:picMk id="64" creationId="{C4D2C28E-CCD0-30A0-F72B-496BAAEB8050}"/>
          </ac:picMkLst>
        </pc:picChg>
        <pc:cxnChg chg="add del mod">
          <ac:chgData name="Hlavacs, G. (George)" userId="ca429751-565d-4740-b2f2-9d0b920e5c3c" providerId="ADAL" clId="{906011D0-55EF-4469-8BC8-C6DC70CB6D54}" dt="2023-04-11T12:12:52.481" v="1144"/>
          <ac:cxnSpMkLst>
            <pc:docMk/>
            <pc:sldMk cId="714095932" sldId="264"/>
            <ac:cxnSpMk id="5" creationId="{6DB89CC3-9742-C1E7-782B-F12B607BAEB1}"/>
          </ac:cxnSpMkLst>
        </pc:cxnChg>
      </pc:sldChg>
      <pc:sldChg chg="addSp delSp modSp add del mod">
        <pc:chgData name="Hlavacs, G. (George)" userId="ca429751-565d-4740-b2f2-9d0b920e5c3c" providerId="ADAL" clId="{906011D0-55EF-4469-8BC8-C6DC70CB6D54}" dt="2023-04-11T11:54:47.432" v="616" actId="47"/>
        <pc:sldMkLst>
          <pc:docMk/>
          <pc:sldMk cId="2955067009" sldId="264"/>
        </pc:sldMkLst>
        <pc:spChg chg="add del mod">
          <ac:chgData name="Hlavacs, G. (George)" userId="ca429751-565d-4740-b2f2-9d0b920e5c3c" providerId="ADAL" clId="{906011D0-55EF-4469-8BC8-C6DC70CB6D54}" dt="2023-04-11T11:54:45.898" v="615" actId="21"/>
          <ac:spMkLst>
            <pc:docMk/>
            <pc:sldMk cId="2955067009" sldId="264"/>
            <ac:spMk id="2" creationId="{7B04F56E-E12A-CBA9-D459-EDF6B300CF6D}"/>
          </ac:spMkLst>
        </pc:spChg>
        <pc:spChg chg="del">
          <ac:chgData name="Hlavacs, G. (George)" userId="ca429751-565d-4740-b2f2-9d0b920e5c3c" providerId="ADAL" clId="{906011D0-55EF-4469-8BC8-C6DC70CB6D54}" dt="2023-04-11T11:53:58.043" v="560" actId="478"/>
          <ac:spMkLst>
            <pc:docMk/>
            <pc:sldMk cId="2955067009" sldId="264"/>
            <ac:spMk id="6" creationId="{F26454B1-FF7E-51E7-6E0F-40D79EA47283}"/>
          </ac:spMkLst>
        </pc:spChg>
        <pc:cxnChg chg="del">
          <ac:chgData name="Hlavacs, G. (George)" userId="ca429751-565d-4740-b2f2-9d0b920e5c3c" providerId="ADAL" clId="{906011D0-55EF-4469-8BC8-C6DC70CB6D54}" dt="2023-04-11T11:53:58.043" v="560" actId="478"/>
          <ac:cxnSpMkLst>
            <pc:docMk/>
            <pc:sldMk cId="2955067009" sldId="264"/>
            <ac:cxnSpMk id="8" creationId="{9F37F1A4-3EC9-3727-AE66-7EB5D96F1192}"/>
          </ac:cxnSpMkLst>
        </pc:cxnChg>
      </pc:sldChg>
      <pc:sldChg chg="addSp delSp modSp add mod setBg modAnim">
        <pc:chgData name="Hlavacs, G. (George)" userId="ca429751-565d-4740-b2f2-9d0b920e5c3c" providerId="ADAL" clId="{906011D0-55EF-4469-8BC8-C6DC70CB6D54}" dt="2023-04-13T09:17:34.158" v="1796" actId="20577"/>
        <pc:sldMkLst>
          <pc:docMk/>
          <pc:sldMk cId="2021216336" sldId="265"/>
        </pc:sldMkLst>
        <pc:spChg chg="mod">
          <ac:chgData name="Hlavacs, G. (George)" userId="ca429751-565d-4740-b2f2-9d0b920e5c3c" providerId="ADAL" clId="{906011D0-55EF-4469-8BC8-C6DC70CB6D54}" dt="2023-04-13T09:17:34.158" v="1796" actId="20577"/>
          <ac:spMkLst>
            <pc:docMk/>
            <pc:sldMk cId="2021216336" sldId="265"/>
            <ac:spMk id="2" creationId="{AE46191E-4774-D7F3-E71D-4BBC15CE1C84}"/>
          </ac:spMkLst>
        </pc:spChg>
        <pc:spChg chg="add mod">
          <ac:chgData name="Hlavacs, G. (George)" userId="ca429751-565d-4740-b2f2-9d0b920e5c3c" providerId="ADAL" clId="{906011D0-55EF-4469-8BC8-C6DC70CB6D54}" dt="2023-04-13T09:16:55.019" v="1767" actId="20577"/>
          <ac:spMkLst>
            <pc:docMk/>
            <pc:sldMk cId="2021216336" sldId="265"/>
            <ac:spMk id="3" creationId="{B07F2A52-7075-A256-E483-4117E2FBCB09}"/>
          </ac:spMkLst>
        </pc:spChg>
        <pc:spChg chg="add mod">
          <ac:chgData name="Hlavacs, G. (George)" userId="ca429751-565d-4740-b2f2-9d0b920e5c3c" providerId="ADAL" clId="{906011D0-55EF-4469-8BC8-C6DC70CB6D54}" dt="2023-04-13T09:16:49.201" v="1766" actId="1076"/>
          <ac:spMkLst>
            <pc:docMk/>
            <pc:sldMk cId="2021216336" sldId="265"/>
            <ac:spMk id="7" creationId="{614943DC-24E7-8E0D-6699-E3140BB43691}"/>
          </ac:spMkLst>
        </pc:spChg>
        <pc:spChg chg="add mod">
          <ac:chgData name="Hlavacs, G. (George)" userId="ca429751-565d-4740-b2f2-9d0b920e5c3c" providerId="ADAL" clId="{906011D0-55EF-4469-8BC8-C6DC70CB6D54}" dt="2023-04-13T09:16:47.424" v="1765" actId="1076"/>
          <ac:spMkLst>
            <pc:docMk/>
            <pc:sldMk cId="2021216336" sldId="265"/>
            <ac:spMk id="9" creationId="{07782062-6B71-48CE-16AB-CF31307DEFD6}"/>
          </ac:spMkLst>
        </pc:spChg>
        <pc:picChg chg="add mod ord">
          <ac:chgData name="Hlavacs, G. (George)" userId="ca429751-565d-4740-b2f2-9d0b920e5c3c" providerId="ADAL" clId="{906011D0-55EF-4469-8BC8-C6DC70CB6D54}" dt="2023-04-11T12:27:21.649" v="1466" actId="1076"/>
          <ac:picMkLst>
            <pc:docMk/>
            <pc:sldMk cId="2021216336" sldId="265"/>
            <ac:picMk id="4" creationId="{E269EC3F-3183-C377-7BC8-5817E075DB49}"/>
          </ac:picMkLst>
        </pc:picChg>
        <pc:picChg chg="del">
          <ac:chgData name="Hlavacs, G. (George)" userId="ca429751-565d-4740-b2f2-9d0b920e5c3c" providerId="ADAL" clId="{906011D0-55EF-4469-8BC8-C6DC70CB6D54}" dt="2023-04-11T12:22:41.738" v="1351" actId="478"/>
          <ac:picMkLst>
            <pc:docMk/>
            <pc:sldMk cId="2021216336" sldId="265"/>
            <ac:picMk id="5" creationId="{B63FCF4A-1B16-B52D-C5FD-28921797D740}"/>
          </ac:picMkLst>
        </pc:picChg>
        <pc:cxnChg chg="add del mod">
          <ac:chgData name="Hlavacs, G. (George)" userId="ca429751-565d-4740-b2f2-9d0b920e5c3c" providerId="ADAL" clId="{906011D0-55EF-4469-8BC8-C6DC70CB6D54}" dt="2023-04-13T09:17:04.254" v="1770" actId="1076"/>
          <ac:cxnSpMkLst>
            <pc:docMk/>
            <pc:sldMk cId="2021216336" sldId="265"/>
            <ac:cxnSpMk id="10" creationId="{4E630F03-AAF9-80D8-5173-E3B06D3FE9AC}"/>
          </ac:cxnSpMkLst>
        </pc:cxnChg>
      </pc:sldChg>
      <pc:sldChg chg="add del setBg">
        <pc:chgData name="Hlavacs, G. (George)" userId="ca429751-565d-4740-b2f2-9d0b920e5c3c" providerId="ADAL" clId="{906011D0-55EF-4469-8BC8-C6DC70CB6D54}" dt="2023-04-13T09:19:49.309" v="1847" actId="47"/>
        <pc:sldMkLst>
          <pc:docMk/>
          <pc:sldMk cId="3902049791" sldId="266"/>
        </pc:sldMkLst>
      </pc:sldChg>
      <pc:sldChg chg="addSp delSp modSp new mod">
        <pc:chgData name="Hlavacs, G. (George)" userId="ca429751-565d-4740-b2f2-9d0b920e5c3c" providerId="ADAL" clId="{906011D0-55EF-4469-8BC8-C6DC70CB6D54}" dt="2023-04-13T09:18:35.982" v="1815"/>
        <pc:sldMkLst>
          <pc:docMk/>
          <pc:sldMk cId="2429480318" sldId="267"/>
        </pc:sldMkLst>
        <pc:spChg chg="del">
          <ac:chgData name="Hlavacs, G. (George)" userId="ca429751-565d-4740-b2f2-9d0b920e5c3c" providerId="ADAL" clId="{906011D0-55EF-4469-8BC8-C6DC70CB6D54}" dt="2023-04-13T09:17:44.564" v="1798" actId="478"/>
          <ac:spMkLst>
            <pc:docMk/>
            <pc:sldMk cId="2429480318" sldId="267"/>
            <ac:spMk id="2" creationId="{435902EB-3A2A-C8D1-CFCE-E63A2FD9A979}"/>
          </ac:spMkLst>
        </pc:spChg>
        <pc:spChg chg="del">
          <ac:chgData name="Hlavacs, G. (George)" userId="ca429751-565d-4740-b2f2-9d0b920e5c3c" providerId="ADAL" clId="{906011D0-55EF-4469-8BC8-C6DC70CB6D54}" dt="2023-04-13T09:17:44.564" v="1798" actId="478"/>
          <ac:spMkLst>
            <pc:docMk/>
            <pc:sldMk cId="2429480318" sldId="267"/>
            <ac:spMk id="3" creationId="{A6E5FB64-9781-2349-C0A5-88BC97769927}"/>
          </ac:spMkLst>
        </pc:spChg>
        <pc:picChg chg="add mod">
          <ac:chgData name="Hlavacs, G. (George)" userId="ca429751-565d-4740-b2f2-9d0b920e5c3c" providerId="ADAL" clId="{906011D0-55EF-4469-8BC8-C6DC70CB6D54}" dt="2023-04-13T09:18:35.982" v="1815"/>
          <ac:picMkLst>
            <pc:docMk/>
            <pc:sldMk cId="2429480318" sldId="267"/>
            <ac:picMk id="4" creationId="{78B1EE90-2D71-8427-2AED-73CB6529D37B}"/>
          </ac:picMkLst>
        </pc:picChg>
      </pc:sldChg>
      <pc:sldChg chg="modSp add ord setBg">
        <pc:chgData name="Hlavacs, G. (George)" userId="ca429751-565d-4740-b2f2-9d0b920e5c3c" providerId="ADAL" clId="{906011D0-55EF-4469-8BC8-C6DC70CB6D54}" dt="2023-04-13T09:20:12.582" v="1852" actId="1076"/>
        <pc:sldMkLst>
          <pc:docMk/>
          <pc:sldMk cId="1910234997" sldId="331"/>
        </pc:sldMkLst>
        <pc:picChg chg="mod">
          <ac:chgData name="Hlavacs, G. (George)" userId="ca429751-565d-4740-b2f2-9d0b920e5c3c" providerId="ADAL" clId="{906011D0-55EF-4469-8BC8-C6DC70CB6D54}" dt="2023-04-13T09:20:12.582" v="1852" actId="1076"/>
          <ac:picMkLst>
            <pc:docMk/>
            <pc:sldMk cId="1910234997" sldId="331"/>
            <ac:picMk id="12" creationId="{B502BF11-7FB7-D475-6457-B6574491675E}"/>
          </ac:picMkLst>
        </pc:picChg>
      </pc:sldChg>
      <pc:sldChg chg="addSp delSp modSp new mod setBg">
        <pc:chgData name="Hlavacs, G. (George)" userId="ca429751-565d-4740-b2f2-9d0b920e5c3c" providerId="ADAL" clId="{906011D0-55EF-4469-8BC8-C6DC70CB6D54}" dt="2023-04-18T09:28:50.576" v="2177" actId="1076"/>
        <pc:sldMkLst>
          <pc:docMk/>
          <pc:sldMk cId="3917095049" sldId="332"/>
        </pc:sldMkLst>
        <pc:spChg chg="del">
          <ac:chgData name="Hlavacs, G. (George)" userId="ca429751-565d-4740-b2f2-9d0b920e5c3c" providerId="ADAL" clId="{906011D0-55EF-4469-8BC8-C6DC70CB6D54}" dt="2023-04-18T09:09:48.163" v="1879" actId="478"/>
          <ac:spMkLst>
            <pc:docMk/>
            <pc:sldMk cId="3917095049" sldId="332"/>
            <ac:spMk id="2" creationId="{14654554-6162-4A6D-7A0F-4F13838FED30}"/>
          </ac:spMkLst>
        </pc:spChg>
        <pc:spChg chg="del">
          <ac:chgData name="Hlavacs, G. (George)" userId="ca429751-565d-4740-b2f2-9d0b920e5c3c" providerId="ADAL" clId="{906011D0-55EF-4469-8BC8-C6DC70CB6D54}" dt="2023-04-18T09:09:48.163" v="1879" actId="478"/>
          <ac:spMkLst>
            <pc:docMk/>
            <pc:sldMk cId="3917095049" sldId="332"/>
            <ac:spMk id="3" creationId="{DDCD67C9-A765-195F-187F-488525BF8AE4}"/>
          </ac:spMkLst>
        </pc:spChg>
        <pc:spChg chg="add mod">
          <ac:chgData name="Hlavacs, G. (George)" userId="ca429751-565d-4740-b2f2-9d0b920e5c3c" providerId="ADAL" clId="{906011D0-55EF-4469-8BC8-C6DC70CB6D54}" dt="2023-04-18T09:28:50.576" v="2177" actId="1076"/>
          <ac:spMkLst>
            <pc:docMk/>
            <pc:sldMk cId="3917095049" sldId="332"/>
            <ac:spMk id="4" creationId="{B422714A-CCF6-B756-CB5F-654F64C180FD}"/>
          </ac:spMkLst>
        </pc:spChg>
        <pc:spChg chg="add del">
          <ac:chgData name="Hlavacs, G. (George)" userId="ca429751-565d-4740-b2f2-9d0b920e5c3c" providerId="ADAL" clId="{906011D0-55EF-4469-8BC8-C6DC70CB6D54}" dt="2023-04-18T09:13:34.339" v="1943" actId="22"/>
          <ac:spMkLst>
            <pc:docMk/>
            <pc:sldMk cId="3917095049" sldId="332"/>
            <ac:spMk id="6" creationId="{BFDAB5D3-F383-9374-1240-64797B4B8E8B}"/>
          </ac:spMkLst>
        </pc:spChg>
        <pc:spChg chg="add mod">
          <ac:chgData name="Hlavacs, G. (George)" userId="ca429751-565d-4740-b2f2-9d0b920e5c3c" providerId="ADAL" clId="{906011D0-55EF-4469-8BC8-C6DC70CB6D54}" dt="2023-04-18T09:28:34.655" v="2172" actId="1076"/>
          <ac:spMkLst>
            <pc:docMk/>
            <pc:sldMk cId="3917095049" sldId="332"/>
            <ac:spMk id="8" creationId="{B006C8F1-DE98-0ECD-8E52-35009C13899A}"/>
          </ac:spMkLst>
        </pc:spChg>
        <pc:picChg chg="add mod">
          <ac:chgData name="Hlavacs, G. (George)" userId="ca429751-565d-4740-b2f2-9d0b920e5c3c" providerId="ADAL" clId="{906011D0-55EF-4469-8BC8-C6DC70CB6D54}" dt="2023-04-18T09:28:30.950" v="2171" actId="14100"/>
          <ac:picMkLst>
            <pc:docMk/>
            <pc:sldMk cId="3917095049" sldId="332"/>
            <ac:picMk id="1026" creationId="{8E1587DF-FA88-8699-8635-748CFE88061D}"/>
          </ac:picMkLst>
        </pc:picChg>
        <pc:picChg chg="add mod">
          <ac:chgData name="Hlavacs, G. (George)" userId="ca429751-565d-4740-b2f2-9d0b920e5c3c" providerId="ADAL" clId="{906011D0-55EF-4469-8BC8-C6DC70CB6D54}" dt="2023-04-18T09:28:15.228" v="2169"/>
          <ac:picMkLst>
            <pc:docMk/>
            <pc:sldMk cId="3917095049" sldId="332"/>
            <ac:picMk id="1028" creationId="{93038628-FAAB-C1F4-6E95-FDCA2B23AF1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A936F-12B6-45AA-CAD5-F1FC7C04D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D4588E-7162-4051-73CB-33BA9207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DEA40-97B9-D26C-ACAD-C89124CFF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7EEE2-B3D5-3C94-606F-F5A93195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F8EA3-ACC9-02E4-D146-778B437AF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438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B9BD7-7377-2CF0-1F8A-A886C7778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7CD57-2074-6B6C-7DD1-81CAFD190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E88D3-35E9-5509-ECEF-15D2A761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5BB0F-2E63-B905-4CA2-E63139E44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C4CEF-F6EA-9121-9FB6-D08C9971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35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59BB4-D68D-BAAC-7BF4-C9727876C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AA85A-1DBB-6FD9-C4EE-736704CFD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D1AE2-2589-AB33-5DE4-59676000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B6B34-5321-022E-26E2-FC7498C65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A95E2-50C2-2A9C-2F08-D1165737B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00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427F6-F956-F930-6FD8-4F7B1C3D5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D7EAC-8A31-0B32-66A4-B9B4E4AC8A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9BB67D-97C6-E9C3-9D72-D3288FBED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E8997-E011-EEB7-6E2B-7CB49914A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0063C-D704-4E18-BADC-7A258D87C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EDEAB-DDC5-1E36-2601-F45B1832E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92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8A2E9-B189-1108-2209-2E790D783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D10BC6-AC0A-7C01-B73A-CB33F00D8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C8159B-E9CB-F7B7-6839-CD600CB74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EE7A2-8118-A328-B5A5-DA9BB2936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D3C97C-5F1A-578E-A587-2E5B9DABD6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409D54-81C4-F976-9F9B-771246C4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3EA301-E703-3C94-EF8A-94CDBBE9E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47F98A-5043-19D2-58C3-8C753F830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1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5C9A8-0F50-48E2-98D1-FD3B618A3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16F90F-239B-F482-81F8-C4A308D47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95CCEC-FE7E-93C6-B024-0B2FF0BE0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BA6CA0-B8E7-1AC8-D718-97776F3E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53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9851ED-B661-5166-BDE8-41597287C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516A68-FE7E-DDC2-BCFC-E4C7CFFB8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CD81-535F-ED5B-F309-45E29C3AB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603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C6AC5-AEA6-1F31-A8E0-B7FFA30BB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5C37D-5CE2-DE17-966A-045B5A93E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9EA6D-C2D4-0E45-5BAF-20D05B44E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454CE-A4AA-0F99-9431-946FB3EDC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45C73F-B0A8-F61E-7EF0-1DA6F0419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55B16-D4C3-2073-8F59-94939D19E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9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C7EB8-8F47-724F-59F0-58740C505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6A3F86-3981-7D78-C778-FC2C241549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EE6A7-B553-B5CF-8782-08E1C0286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36C9D-9D2A-09F1-E9F1-9D1731C72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0A331-9C94-11D4-D8A2-D329AA7A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286AC6-270A-45A3-6039-0E077A454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3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03B3D-A6F6-FBAA-1E17-7C54BA9FC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EDE5E3-D2E9-1D86-B0D6-8EA77C663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E733F-8BE7-E97B-0AE3-20BE396A8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352B2-984C-7670-7D18-C53B1944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77CE7-76B4-020A-DABD-2AFCBF9BC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41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206E19-8124-AB13-C468-45273E8357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D291E4-BCD2-E434-7E94-9A5D3FC2A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2DFC1-3FA9-73D9-D7C4-9B5A8DC8A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F4EE3-28E0-E6D3-1FE4-51D98B1C6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59EC9-2D4C-56CE-81C7-7897230D6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487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CEA924-3355-ED71-3E32-8384304E1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916D7-F66F-8BD0-24C0-1022FE60D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B31C4-28F6-F628-90A6-D5535F061E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3EBA0-5289-473D-898D-FFBBBFCA8E2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09E42-C78F-192F-B3DA-852FC09E74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DBFA6-91C6-C0C2-D2E4-5D7F55954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71ED5-008E-461B-BCFB-0E31D5C55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58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What is the Difference Between Neurotransmitters and Neuromodulators?">
            <a:extLst>
              <a:ext uri="{FF2B5EF4-FFF2-40B4-BE49-F238E27FC236}">
                <a16:creationId xmlns:a16="http://schemas.microsoft.com/office/drawing/2014/main" id="{B502BF11-7FB7-D475-6457-B657449167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3402"/>
          <a:stretch/>
        </p:blipFill>
        <p:spPr bwMode="auto">
          <a:xfrm>
            <a:off x="6510865" y="35787"/>
            <a:ext cx="568113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id="{F32C894F-7F76-88F4-7592-AAA2DC4FC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67" y="505570"/>
            <a:ext cx="2984269" cy="3320935"/>
          </a:xfrm>
          <a:prstGeom prst="rect">
            <a:avLst/>
          </a:prstGeom>
        </p:spPr>
      </p:pic>
      <p:sp>
        <p:nvSpPr>
          <p:cNvPr id="9" name="Tekstvak 2">
            <a:extLst>
              <a:ext uri="{FF2B5EF4-FFF2-40B4-BE49-F238E27FC236}">
                <a16:creationId xmlns:a16="http://schemas.microsoft.com/office/drawing/2014/main" id="{28B46280-7992-AF63-3C1C-572685225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334" y="3931220"/>
            <a:ext cx="2984269" cy="67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George Hlavacs</a:t>
            </a:r>
            <a:endParaRPr lang="en-US" sz="2400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kstvak 2">
            <a:extLst>
              <a:ext uri="{FF2B5EF4-FFF2-40B4-BE49-F238E27FC236}">
                <a16:creationId xmlns:a16="http://schemas.microsoft.com/office/drawing/2014/main" id="{514716F2-3A6D-0FA2-FA32-DF7C7819D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67" y="4746991"/>
            <a:ext cx="10305626" cy="177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3600" b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NEUROWETENSCHAP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3600" b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voor </a:t>
            </a:r>
            <a:r>
              <a:rPr lang="nl-NL" sz="2800" b="1" i="1" dirty="0" err="1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studiesuccess</a:t>
            </a: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, studiegeluk en optimale productiviteit</a:t>
            </a:r>
            <a:endParaRPr lang="en-US" sz="2400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23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B5614F-068C-3F03-DCF9-5D3174FB50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133" y="-1"/>
            <a:ext cx="7670800" cy="68518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11F77D-D3EE-D9C8-E86A-50BDD8F38F0C}"/>
              </a:ext>
            </a:extLst>
          </p:cNvPr>
          <p:cNvSpPr txBox="1"/>
          <p:nvPr/>
        </p:nvSpPr>
        <p:spPr>
          <a:xfrm>
            <a:off x="4114800" y="6334667"/>
            <a:ext cx="39623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https://www.humanconnectome.org</a:t>
            </a:r>
          </a:p>
        </p:txBody>
      </p:sp>
    </p:spTree>
    <p:extLst>
      <p:ext uri="{BB962C8B-B14F-4D97-AF65-F5344CB8AC3E}">
        <p14:creationId xmlns:p14="http://schemas.microsoft.com/office/powerpoint/2010/main" val="250507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pider&#10;&#10;Description automatically generated with medium confidence">
            <a:extLst>
              <a:ext uri="{FF2B5EF4-FFF2-40B4-BE49-F238E27FC236}">
                <a16:creationId xmlns:a16="http://schemas.microsoft.com/office/drawing/2014/main" id="{B63FCF4A-1B16-B52D-C5FD-28921797D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46191E-4774-D7F3-E71D-4BBC15CE1C84}"/>
              </a:ext>
            </a:extLst>
          </p:cNvPr>
          <p:cNvSpPr txBox="1"/>
          <p:nvPr/>
        </p:nvSpPr>
        <p:spPr>
          <a:xfrm>
            <a:off x="495665" y="269777"/>
            <a:ext cx="48637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Neural pathways…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0BFF14-B615-D3DF-3D52-099EE4BDE929}"/>
              </a:ext>
            </a:extLst>
          </p:cNvPr>
          <p:cNvSpPr txBox="1"/>
          <p:nvPr/>
        </p:nvSpPr>
        <p:spPr>
          <a:xfrm>
            <a:off x="2690226" y="2593724"/>
            <a:ext cx="10622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Neuron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5399DCC-B832-0F71-67E7-51C26304053A}"/>
              </a:ext>
            </a:extLst>
          </p:cNvPr>
          <p:cNvCxnSpPr>
            <a:cxnSpLocks/>
          </p:cNvCxnSpPr>
          <p:nvPr/>
        </p:nvCxnSpPr>
        <p:spPr>
          <a:xfrm>
            <a:off x="3650827" y="2849359"/>
            <a:ext cx="765386" cy="12194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5977F7A-7D03-8443-9E59-EEDD1183C9BC}"/>
              </a:ext>
            </a:extLst>
          </p:cNvPr>
          <p:cNvSpPr txBox="1"/>
          <p:nvPr/>
        </p:nvSpPr>
        <p:spPr>
          <a:xfrm>
            <a:off x="6096000" y="4811991"/>
            <a:ext cx="10622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Axon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02292E3-02E5-D754-83AF-DBB512BEFE6E}"/>
              </a:ext>
            </a:extLst>
          </p:cNvPr>
          <p:cNvCxnSpPr>
            <a:cxnSpLocks/>
          </p:cNvCxnSpPr>
          <p:nvPr/>
        </p:nvCxnSpPr>
        <p:spPr>
          <a:xfrm flipV="1">
            <a:off x="6827520" y="4307840"/>
            <a:ext cx="717973" cy="62314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03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flower&#10;&#10;Description automatically generated with medium confidence">
            <a:extLst>
              <a:ext uri="{FF2B5EF4-FFF2-40B4-BE49-F238E27FC236}">
                <a16:creationId xmlns:a16="http://schemas.microsoft.com/office/drawing/2014/main" id="{E269EC3F-3183-C377-7BC8-5817E075D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46191E-4774-D7F3-E71D-4BBC15CE1C84}"/>
              </a:ext>
            </a:extLst>
          </p:cNvPr>
          <p:cNvSpPr txBox="1"/>
          <p:nvPr/>
        </p:nvSpPr>
        <p:spPr>
          <a:xfrm>
            <a:off x="495665" y="269777"/>
            <a:ext cx="48637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Synapsis </a:t>
            </a:r>
            <a:br>
              <a:rPr lang="en-US" sz="4400" b="1" dirty="0">
                <a:solidFill>
                  <a:schemeClr val="bg1"/>
                </a:solidFill>
              </a:rPr>
            </a:br>
            <a:r>
              <a:rPr lang="en-US" sz="4400" b="1" dirty="0">
                <a:solidFill>
                  <a:schemeClr val="bg1"/>
                </a:solidFill>
              </a:rPr>
              <a:t>(axon </a:t>
            </a:r>
            <a:r>
              <a:rPr lang="en-US" sz="4400" b="1" dirty="0" err="1">
                <a:solidFill>
                  <a:schemeClr val="bg1"/>
                </a:solidFill>
              </a:rPr>
              <a:t>verbingen</a:t>
            </a:r>
            <a:r>
              <a:rPr lang="en-US" sz="4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4943DC-24E7-8E0D-6699-E3140BB43691}"/>
              </a:ext>
            </a:extLst>
          </p:cNvPr>
          <p:cNvSpPr txBox="1"/>
          <p:nvPr/>
        </p:nvSpPr>
        <p:spPr>
          <a:xfrm>
            <a:off x="6953613" y="5777611"/>
            <a:ext cx="58670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dopamine (</a:t>
            </a:r>
            <a:r>
              <a:rPr lang="en-US" sz="2000" b="1" dirty="0" err="1">
                <a:solidFill>
                  <a:schemeClr val="bg1"/>
                </a:solidFill>
              </a:rPr>
              <a:t>signalversterkend</a:t>
            </a:r>
            <a:r>
              <a:rPr lang="en-US" sz="2000" b="1" dirty="0">
                <a:solidFill>
                  <a:schemeClr val="bg1"/>
                </a:solidFill>
              </a:rPr>
              <a:t> &gt;&gt; </a:t>
            </a:r>
            <a:r>
              <a:rPr lang="en-US" sz="2000" b="1" dirty="0" err="1">
                <a:solidFill>
                  <a:schemeClr val="bg1"/>
                </a:solidFill>
              </a:rPr>
              <a:t>motiverend</a:t>
            </a:r>
            <a:r>
              <a:rPr lang="en-US" sz="2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782062-6B71-48CE-16AB-CF31307DEFD6}"/>
              </a:ext>
            </a:extLst>
          </p:cNvPr>
          <p:cNvSpPr txBox="1"/>
          <p:nvPr/>
        </p:nvSpPr>
        <p:spPr>
          <a:xfrm>
            <a:off x="6953613" y="6177721"/>
            <a:ext cx="54479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serotonin (</a:t>
            </a:r>
            <a:r>
              <a:rPr lang="en-US" sz="2000" b="1" dirty="0" err="1">
                <a:solidFill>
                  <a:schemeClr val="bg1"/>
                </a:solidFill>
              </a:rPr>
              <a:t>signalremmend</a:t>
            </a:r>
            <a:r>
              <a:rPr lang="en-US" sz="2000" b="1" dirty="0">
                <a:solidFill>
                  <a:schemeClr val="bg1"/>
                </a:solidFill>
              </a:rPr>
              <a:t> &gt;&gt; </a:t>
            </a:r>
            <a:r>
              <a:rPr lang="en-US" sz="2000" b="1" dirty="0" err="1">
                <a:solidFill>
                  <a:schemeClr val="bg1"/>
                </a:solidFill>
              </a:rPr>
              <a:t>rustgevend</a:t>
            </a:r>
            <a:r>
              <a:rPr lang="en-US" sz="2000" b="1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630F03-AAF9-80D8-5173-E3B06D3FE9AC}"/>
              </a:ext>
            </a:extLst>
          </p:cNvPr>
          <p:cNvCxnSpPr>
            <a:cxnSpLocks/>
          </p:cNvCxnSpPr>
          <p:nvPr/>
        </p:nvCxnSpPr>
        <p:spPr>
          <a:xfrm flipH="1" flipV="1">
            <a:off x="8026400" y="4617365"/>
            <a:ext cx="471960" cy="257386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07F2A52-7075-A256-E483-4117E2FBCB09}"/>
              </a:ext>
            </a:extLst>
          </p:cNvPr>
          <p:cNvSpPr txBox="1"/>
          <p:nvPr/>
        </p:nvSpPr>
        <p:spPr>
          <a:xfrm>
            <a:off x="8498360" y="4617365"/>
            <a:ext cx="3361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Neurotransmitter molecules</a:t>
            </a:r>
          </a:p>
        </p:txBody>
      </p:sp>
    </p:spTree>
    <p:extLst>
      <p:ext uri="{BB962C8B-B14F-4D97-AF65-F5344CB8AC3E}">
        <p14:creationId xmlns:p14="http://schemas.microsoft.com/office/powerpoint/2010/main" val="202121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at is the Difference Between Neurotransmitters and Neuromodulators?">
            <a:extLst>
              <a:ext uri="{FF2B5EF4-FFF2-40B4-BE49-F238E27FC236}">
                <a16:creationId xmlns:a16="http://schemas.microsoft.com/office/drawing/2014/main" id="{78B1EE90-2D71-8427-2AED-73CB6529D3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r="2"/>
          <a:stretch/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480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Neuron connection">
            <a:hlinkClick r:id="" action="ppaction://media"/>
            <a:extLst>
              <a:ext uri="{FF2B5EF4-FFF2-40B4-BE49-F238E27FC236}">
                <a16:creationId xmlns:a16="http://schemas.microsoft.com/office/drawing/2014/main" id="{D158A73A-20B7-4EE3-078A-8F25023B0F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66C3C5-75C2-E61C-DC0C-2021ECD8BE09}"/>
              </a:ext>
            </a:extLst>
          </p:cNvPr>
          <p:cNvSpPr txBox="1"/>
          <p:nvPr/>
        </p:nvSpPr>
        <p:spPr>
          <a:xfrm>
            <a:off x="495665" y="269777"/>
            <a:ext cx="48637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Het moment van </a:t>
            </a:r>
            <a:r>
              <a:rPr lang="en-US" sz="4400" b="1" dirty="0" err="1">
                <a:solidFill>
                  <a:schemeClr val="bg1"/>
                </a:solidFill>
              </a:rPr>
              <a:t>leren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84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nald O. Hebb, PhD | CMHF">
            <a:extLst>
              <a:ext uri="{FF2B5EF4-FFF2-40B4-BE49-F238E27FC236}">
                <a16:creationId xmlns:a16="http://schemas.microsoft.com/office/drawing/2014/main" id="{8E1587DF-FA88-8699-8635-748CFE880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802" y="0"/>
            <a:ext cx="4624198" cy="378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22714A-CCF6-B756-CB5F-654F64C180FD}"/>
              </a:ext>
            </a:extLst>
          </p:cNvPr>
          <p:cNvSpPr txBox="1"/>
          <p:nvPr/>
        </p:nvSpPr>
        <p:spPr>
          <a:xfrm>
            <a:off x="1571697" y="5136651"/>
            <a:ext cx="10111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‘’Neurons that fire together wire together!’’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06C8F1-DE98-0ECD-8E52-35009C13899A}"/>
              </a:ext>
            </a:extLst>
          </p:cNvPr>
          <p:cNvSpPr txBox="1"/>
          <p:nvPr/>
        </p:nvSpPr>
        <p:spPr>
          <a:xfrm>
            <a:off x="8944762" y="3946124"/>
            <a:ext cx="2128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(Donald Hebb 1949)</a:t>
            </a:r>
          </a:p>
        </p:txBody>
      </p:sp>
      <p:pic>
        <p:nvPicPr>
          <p:cNvPr id="1028" name="Picture 4" descr="Neurons as Train Stations">
            <a:extLst>
              <a:ext uri="{FF2B5EF4-FFF2-40B4-BE49-F238E27FC236}">
                <a16:creationId xmlns:a16="http://schemas.microsoft.com/office/drawing/2014/main" id="{93038628-FAAB-C1F4-6E95-FDCA2B23A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3"/>
          <a:stretch/>
        </p:blipFill>
        <p:spPr bwMode="auto">
          <a:xfrm>
            <a:off x="257263" y="1367406"/>
            <a:ext cx="6370040" cy="220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095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3FC4EEBA-7F53-5B43-6BAE-732492A212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4" b="7909"/>
          <a:stretch/>
        </p:blipFill>
        <p:spPr>
          <a:xfrm>
            <a:off x="0" y="1"/>
            <a:ext cx="12204701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6454B1-FF7E-51E7-6E0F-40D79EA47283}"/>
              </a:ext>
            </a:extLst>
          </p:cNvPr>
          <p:cNvSpPr txBox="1"/>
          <p:nvPr/>
        </p:nvSpPr>
        <p:spPr>
          <a:xfrm>
            <a:off x="9381066" y="1086247"/>
            <a:ext cx="23156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Myelin</a:t>
            </a:r>
            <a:br>
              <a:rPr lang="en-US" sz="4000" dirty="0">
                <a:solidFill>
                  <a:schemeClr val="bg2"/>
                </a:solidFill>
              </a:rPr>
            </a:br>
            <a:r>
              <a:rPr lang="en-US" sz="4000" dirty="0">
                <a:solidFill>
                  <a:schemeClr val="bg2"/>
                </a:solidFill>
              </a:rPr>
              <a:t>(</a:t>
            </a:r>
            <a:r>
              <a:rPr lang="en-US" sz="4000" dirty="0" err="1">
                <a:solidFill>
                  <a:schemeClr val="bg2"/>
                </a:solidFill>
              </a:rPr>
              <a:t>isolatie</a:t>
            </a:r>
            <a:r>
              <a:rPr lang="en-US" sz="4000" dirty="0">
                <a:solidFill>
                  <a:schemeClr val="bg2"/>
                </a:solidFill>
              </a:rPr>
              <a:t>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F37F1A4-3EC9-3727-AE66-7EB5D96F1192}"/>
              </a:ext>
            </a:extLst>
          </p:cNvPr>
          <p:cNvCxnSpPr>
            <a:cxnSpLocks/>
          </p:cNvCxnSpPr>
          <p:nvPr/>
        </p:nvCxnSpPr>
        <p:spPr>
          <a:xfrm flipH="1">
            <a:off x="9381066" y="2409686"/>
            <a:ext cx="423334" cy="1628914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4AF4FF7-0920-D2B9-3FEF-E7AF52553385}"/>
              </a:ext>
            </a:extLst>
          </p:cNvPr>
          <p:cNvSpPr txBox="1"/>
          <p:nvPr/>
        </p:nvSpPr>
        <p:spPr>
          <a:xfrm>
            <a:off x="969799" y="5905500"/>
            <a:ext cx="11793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Ongewenste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verbindingen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kan</a:t>
            </a:r>
            <a:r>
              <a:rPr lang="en-US" sz="3200" b="1" dirty="0">
                <a:solidFill>
                  <a:schemeClr val="bg1"/>
                </a:solidFill>
              </a:rPr>
              <a:t> je </a:t>
            </a:r>
            <a:r>
              <a:rPr lang="en-US" sz="3200" b="1" dirty="0" err="1">
                <a:solidFill>
                  <a:schemeClr val="bg1"/>
                </a:solidFill>
              </a:rPr>
              <a:t>niet</a:t>
            </a:r>
            <a:r>
              <a:rPr lang="en-US" sz="3200" b="1" dirty="0">
                <a:solidFill>
                  <a:schemeClr val="bg1"/>
                </a:solidFill>
              </a:rPr>
              <a:t> in </a:t>
            </a:r>
            <a:r>
              <a:rPr lang="en-US" sz="3200" b="1" dirty="0" err="1">
                <a:solidFill>
                  <a:schemeClr val="bg1"/>
                </a:solidFill>
              </a:rPr>
              <a:t>een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keer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verwijderen</a:t>
            </a:r>
            <a:r>
              <a:rPr lang="en-US" sz="3200" b="1" dirty="0">
                <a:solidFill>
                  <a:schemeClr val="bg1"/>
                </a:solidFill>
              </a:rPr>
              <a:t>!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B5FF7F-F143-732A-33A0-23FD94BA71AA}"/>
              </a:ext>
            </a:extLst>
          </p:cNvPr>
          <p:cNvSpPr txBox="1"/>
          <p:nvPr/>
        </p:nvSpPr>
        <p:spPr>
          <a:xfrm>
            <a:off x="245898" y="1539914"/>
            <a:ext cx="54056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chemeClr val="bg1"/>
                </a:solidFill>
              </a:rPr>
              <a:t>250 </a:t>
            </a:r>
            <a:r>
              <a:rPr lang="en-US" sz="3200" b="1" u="sng" dirty="0" err="1">
                <a:solidFill>
                  <a:schemeClr val="bg1"/>
                </a:solidFill>
              </a:rPr>
              <a:t>keer</a:t>
            </a:r>
            <a:r>
              <a:rPr lang="en-US" sz="3200" b="1" u="sng" dirty="0">
                <a:solidFill>
                  <a:schemeClr val="bg1"/>
                </a:solidFill>
              </a:rPr>
              <a:t> </a:t>
            </a:r>
            <a:r>
              <a:rPr lang="en-US" sz="3200" b="1" u="sng" dirty="0" err="1">
                <a:solidFill>
                  <a:schemeClr val="bg1"/>
                </a:solidFill>
              </a:rPr>
              <a:t>snellere</a:t>
            </a:r>
            <a:r>
              <a:rPr lang="en-US" sz="3200" b="1" u="sng" dirty="0">
                <a:solidFill>
                  <a:schemeClr val="bg1"/>
                </a:solidFill>
              </a:rPr>
              <a:t> </a:t>
            </a:r>
            <a:r>
              <a:rPr lang="en-US" sz="3200" b="1" u="sng" dirty="0" err="1">
                <a:solidFill>
                  <a:schemeClr val="bg1"/>
                </a:solidFill>
              </a:rPr>
              <a:t>verbinding</a:t>
            </a:r>
            <a:endParaRPr lang="en-US" sz="3200" b="1" u="sng" dirty="0">
              <a:solidFill>
                <a:schemeClr val="bg1"/>
              </a:solidFill>
            </a:endParaRPr>
          </a:p>
          <a:p>
            <a:r>
              <a:rPr lang="en-US" sz="3200" b="1" u="sng" dirty="0">
                <a:solidFill>
                  <a:schemeClr val="bg1"/>
                </a:solidFill>
              </a:rPr>
              <a:t>door </a:t>
            </a:r>
            <a:r>
              <a:rPr lang="en-US" sz="3200" b="1" u="sng" dirty="0" err="1">
                <a:solidFill>
                  <a:schemeClr val="bg1"/>
                </a:solidFill>
              </a:rPr>
              <a:t>betere</a:t>
            </a:r>
            <a:r>
              <a:rPr lang="en-US" sz="3200" b="1" u="sng" dirty="0">
                <a:solidFill>
                  <a:schemeClr val="bg1"/>
                </a:solidFill>
              </a:rPr>
              <a:t> </a:t>
            </a:r>
            <a:r>
              <a:rPr lang="en-US" sz="3200" b="1" u="sng" dirty="0" err="1">
                <a:solidFill>
                  <a:schemeClr val="bg1"/>
                </a:solidFill>
              </a:rPr>
              <a:t>isolatie</a:t>
            </a:r>
            <a:r>
              <a:rPr lang="en-US" sz="3200" b="1" u="sng" dirty="0">
                <a:solidFill>
                  <a:schemeClr val="bg1"/>
                </a:solidFill>
              </a:rPr>
              <a:t>!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45F8E97-B7B0-AAF5-6528-5CF486533885}"/>
              </a:ext>
            </a:extLst>
          </p:cNvPr>
          <p:cNvCxnSpPr>
            <a:cxnSpLocks/>
          </p:cNvCxnSpPr>
          <p:nvPr/>
        </p:nvCxnSpPr>
        <p:spPr>
          <a:xfrm>
            <a:off x="2948699" y="2717800"/>
            <a:ext cx="603067" cy="1439793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6980DBD-7587-9D42-3EEF-D95586B16969}"/>
              </a:ext>
            </a:extLst>
          </p:cNvPr>
          <p:cNvSpPr txBox="1"/>
          <p:nvPr/>
        </p:nvSpPr>
        <p:spPr>
          <a:xfrm>
            <a:off x="495665" y="269777"/>
            <a:ext cx="41017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Myelination…</a:t>
            </a:r>
          </a:p>
        </p:txBody>
      </p:sp>
    </p:spTree>
    <p:extLst>
      <p:ext uri="{BB962C8B-B14F-4D97-AF65-F5344CB8AC3E}">
        <p14:creationId xmlns:p14="http://schemas.microsoft.com/office/powerpoint/2010/main" val="332262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53654D4E-513D-41A3-D1AF-12B3D4D491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04" b="7909"/>
          <a:stretch/>
        </p:blipFill>
        <p:spPr>
          <a:xfrm>
            <a:off x="0" y="1"/>
            <a:ext cx="12204701" cy="685799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DED467C-8D7D-DA21-88F6-FE590E8AC4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44700" y="408462"/>
            <a:ext cx="7740028" cy="5700238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B4415A06-65FF-3CD6-AC39-0558A92F576B}"/>
              </a:ext>
            </a:extLst>
          </p:cNvPr>
          <p:cNvSpPr txBox="1"/>
          <p:nvPr/>
        </p:nvSpPr>
        <p:spPr>
          <a:xfrm>
            <a:off x="1166283" y="515202"/>
            <a:ext cx="9872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Het </a:t>
            </a:r>
            <a:r>
              <a:rPr lang="en-US" sz="4000" dirty="0" err="1"/>
              <a:t>veranderen</a:t>
            </a:r>
            <a:r>
              <a:rPr lang="en-US" sz="4000" dirty="0"/>
              <a:t> van </a:t>
            </a:r>
            <a:r>
              <a:rPr lang="en-US" sz="4000" dirty="0" err="1"/>
              <a:t>bestaande</a:t>
            </a:r>
            <a:r>
              <a:rPr lang="en-US" sz="4000" dirty="0"/>
              <a:t> </a:t>
            </a:r>
            <a:r>
              <a:rPr lang="en-US" sz="4000" dirty="0" err="1"/>
              <a:t>neurale</a:t>
            </a:r>
            <a:r>
              <a:rPr lang="en-US" sz="4000" dirty="0"/>
              <a:t> </a:t>
            </a:r>
            <a:r>
              <a:rPr lang="en-US" sz="4000" dirty="0" err="1"/>
              <a:t>paden</a:t>
            </a:r>
            <a:endParaRPr lang="en-US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4FE877-A30D-9C1E-7A61-AFCC031E987F}"/>
              </a:ext>
            </a:extLst>
          </p:cNvPr>
          <p:cNvSpPr txBox="1"/>
          <p:nvPr/>
        </p:nvSpPr>
        <p:spPr>
          <a:xfrm>
            <a:off x="1869668" y="5511801"/>
            <a:ext cx="3352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Sterke</a:t>
            </a:r>
            <a:r>
              <a:rPr lang="en-US" sz="2400" dirty="0"/>
              <a:t> </a:t>
            </a:r>
            <a:r>
              <a:rPr lang="en-US" sz="2400" dirty="0" err="1"/>
              <a:t>verbinding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 err="1"/>
              <a:t>dikke</a:t>
            </a:r>
            <a:r>
              <a:rPr lang="en-US" sz="2400" dirty="0"/>
              <a:t> myelin </a:t>
            </a:r>
            <a:r>
              <a:rPr lang="en-US" sz="2400" dirty="0" err="1"/>
              <a:t>laag</a:t>
            </a:r>
            <a:r>
              <a:rPr lang="en-US" sz="2400" dirty="0"/>
              <a:t>)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5AB4060-18BD-4194-3B15-6DFA28E998AC}"/>
              </a:ext>
            </a:extLst>
          </p:cNvPr>
          <p:cNvCxnSpPr>
            <a:cxnSpLocks/>
          </p:cNvCxnSpPr>
          <p:nvPr/>
        </p:nvCxnSpPr>
        <p:spPr>
          <a:xfrm flipV="1">
            <a:off x="4203700" y="4521200"/>
            <a:ext cx="1124765" cy="990601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843549B-052C-9D3E-2C66-4DC045075B27}"/>
              </a:ext>
            </a:extLst>
          </p:cNvPr>
          <p:cNvSpPr txBox="1"/>
          <p:nvPr/>
        </p:nvSpPr>
        <p:spPr>
          <a:xfrm>
            <a:off x="7330668" y="5643190"/>
            <a:ext cx="3352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zwakke</a:t>
            </a:r>
            <a:r>
              <a:rPr lang="en-US" sz="2400" dirty="0"/>
              <a:t> </a:t>
            </a:r>
            <a:r>
              <a:rPr lang="en-US" sz="2400" dirty="0" err="1"/>
              <a:t>verbinding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 err="1"/>
              <a:t>zonder</a:t>
            </a:r>
            <a:r>
              <a:rPr lang="en-US" sz="2400" dirty="0"/>
              <a:t> myelin </a:t>
            </a:r>
            <a:r>
              <a:rPr lang="en-US" sz="2400" dirty="0" err="1"/>
              <a:t>laag</a:t>
            </a:r>
            <a:r>
              <a:rPr lang="en-US" sz="2400" dirty="0"/>
              <a:t>)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8D1EE7-8B65-AE06-F704-E9C9616CCC67}"/>
              </a:ext>
            </a:extLst>
          </p:cNvPr>
          <p:cNvCxnSpPr>
            <a:cxnSpLocks/>
          </p:cNvCxnSpPr>
          <p:nvPr/>
        </p:nvCxnSpPr>
        <p:spPr>
          <a:xfrm flipH="1" flipV="1">
            <a:off x="6959600" y="4419600"/>
            <a:ext cx="723900" cy="999381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4528CD6-CB18-A937-E934-0747CDCBFA91}"/>
              </a:ext>
            </a:extLst>
          </p:cNvPr>
          <p:cNvSpPr txBox="1"/>
          <p:nvPr/>
        </p:nvSpPr>
        <p:spPr>
          <a:xfrm>
            <a:off x="3164399" y="1674257"/>
            <a:ext cx="2175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Demotivated </a:t>
            </a:r>
            <a:r>
              <a:rPr lang="en-US" sz="2400" b="1" dirty="0">
                <a:sym typeface="Wingdings" panose="05000000000000000000" pitchFamily="2" charset="2"/>
              </a:rPr>
              <a:t></a:t>
            </a:r>
            <a:endParaRPr lang="en-US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88FEA8-6B27-B4A4-43E6-C263567A71FF}"/>
              </a:ext>
            </a:extLst>
          </p:cNvPr>
          <p:cNvSpPr txBox="1"/>
          <p:nvPr/>
        </p:nvSpPr>
        <p:spPr>
          <a:xfrm>
            <a:off x="7708900" y="1935867"/>
            <a:ext cx="1538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Motivated </a:t>
            </a:r>
            <a:r>
              <a:rPr lang="en-US" sz="2000" dirty="0">
                <a:sym typeface="Wingdings" panose="05000000000000000000" pitchFamily="2" charset="2"/>
              </a:rPr>
              <a:t>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C997E8-918D-2534-E065-55113E44C321}"/>
              </a:ext>
            </a:extLst>
          </p:cNvPr>
          <p:cNvSpPr txBox="1"/>
          <p:nvPr/>
        </p:nvSpPr>
        <p:spPr>
          <a:xfrm>
            <a:off x="5550708" y="5764084"/>
            <a:ext cx="13765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Situation</a:t>
            </a:r>
            <a:br>
              <a:rPr lang="en-US" sz="2400" b="1" dirty="0"/>
            </a:br>
            <a:r>
              <a:rPr lang="en-US" sz="2400" b="1" dirty="0"/>
              <a:t>as trigger</a:t>
            </a:r>
          </a:p>
        </p:txBody>
      </p:sp>
    </p:spTree>
    <p:extLst>
      <p:ext uri="{BB962C8B-B14F-4D97-AF65-F5344CB8AC3E}">
        <p14:creationId xmlns:p14="http://schemas.microsoft.com/office/powerpoint/2010/main" val="402206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53654D4E-513D-41A3-D1AF-12B3D4D491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04" b="7909"/>
          <a:stretch/>
        </p:blipFill>
        <p:spPr>
          <a:xfrm>
            <a:off x="0" y="1"/>
            <a:ext cx="12204701" cy="68579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8C184F8-4476-D05A-DF2A-83FD211817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44700" y="408462"/>
            <a:ext cx="7740028" cy="57002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75C07B-82AB-3103-1347-65D4F8C05012}"/>
              </a:ext>
            </a:extLst>
          </p:cNvPr>
          <p:cNvSpPr txBox="1"/>
          <p:nvPr/>
        </p:nvSpPr>
        <p:spPr>
          <a:xfrm>
            <a:off x="364067" y="344066"/>
            <a:ext cx="1168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Het </a:t>
            </a:r>
            <a:r>
              <a:rPr lang="en-US" sz="3200" dirty="0" err="1"/>
              <a:t>voorkomen</a:t>
            </a:r>
            <a:r>
              <a:rPr lang="en-US" sz="3200" dirty="0"/>
              <a:t> van het </a:t>
            </a:r>
            <a:r>
              <a:rPr lang="en-US" sz="3200" dirty="0" err="1"/>
              <a:t>terugvallen</a:t>
            </a:r>
            <a:r>
              <a:rPr lang="en-US" sz="3200" dirty="0"/>
              <a:t> in </a:t>
            </a:r>
            <a:r>
              <a:rPr lang="en-US" sz="3200" dirty="0" err="1"/>
              <a:t>oude</a:t>
            </a:r>
            <a:r>
              <a:rPr lang="en-US" sz="3200" dirty="0"/>
              <a:t> </a:t>
            </a:r>
            <a:r>
              <a:rPr lang="en-US" sz="3200" dirty="0" err="1"/>
              <a:t>gedrags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gedachtenpatronen</a:t>
            </a:r>
            <a:r>
              <a:rPr lang="en-US" sz="3200" dirty="0"/>
              <a:t> is  </a:t>
            </a:r>
            <a:r>
              <a:rPr lang="en-US" sz="3200" dirty="0" err="1"/>
              <a:t>bijna</a:t>
            </a:r>
            <a:r>
              <a:rPr lang="en-US" sz="3200" dirty="0"/>
              <a:t> </a:t>
            </a:r>
            <a:r>
              <a:rPr lang="en-US" sz="3200" dirty="0" err="1"/>
              <a:t>onmogelijk</a:t>
            </a:r>
            <a:r>
              <a:rPr lang="en-US" sz="3200" dirty="0"/>
              <a:t>…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5F362E-77A7-DED1-C7CC-9EA29685C0DD}"/>
              </a:ext>
            </a:extLst>
          </p:cNvPr>
          <p:cNvSpPr txBox="1"/>
          <p:nvPr/>
        </p:nvSpPr>
        <p:spPr>
          <a:xfrm>
            <a:off x="5550708" y="5764084"/>
            <a:ext cx="13765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Situation</a:t>
            </a:r>
            <a:br>
              <a:rPr lang="en-US" sz="2400" b="1" dirty="0"/>
            </a:br>
            <a:r>
              <a:rPr lang="en-US" sz="2400" b="1" dirty="0"/>
              <a:t>as trigger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311FB2-429E-16ED-2466-73B8B386E136}"/>
              </a:ext>
            </a:extLst>
          </p:cNvPr>
          <p:cNvSpPr txBox="1"/>
          <p:nvPr/>
        </p:nvSpPr>
        <p:spPr>
          <a:xfrm>
            <a:off x="3164399" y="1674257"/>
            <a:ext cx="2175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Demotivated </a:t>
            </a:r>
            <a:r>
              <a:rPr lang="en-US" sz="2400" b="1" dirty="0">
                <a:sym typeface="Wingdings" panose="05000000000000000000" pitchFamily="2" charset="2"/>
              </a:rPr>
              <a:t></a:t>
            </a:r>
            <a:endParaRPr lang="en-US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D3C537-ED1E-621F-EC27-64B83EB9D959}"/>
              </a:ext>
            </a:extLst>
          </p:cNvPr>
          <p:cNvSpPr txBox="1"/>
          <p:nvPr/>
        </p:nvSpPr>
        <p:spPr>
          <a:xfrm>
            <a:off x="7708900" y="1935867"/>
            <a:ext cx="1538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Motivated </a:t>
            </a:r>
            <a:r>
              <a:rPr lang="en-US" sz="2000" dirty="0">
                <a:sym typeface="Wingdings" panose="05000000000000000000" pitchFamily="2" charset="2"/>
              </a:rPr>
              <a:t>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409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970B78D9-634A-8EB8-29B2-C15A8230C3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04" b="7909"/>
          <a:stretch/>
        </p:blipFill>
        <p:spPr>
          <a:xfrm>
            <a:off x="0" y="1"/>
            <a:ext cx="12204701" cy="685799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0340FC5-28E0-1A95-1B2D-715D474B2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44700" y="408462"/>
            <a:ext cx="7740028" cy="57002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C73C7D-A803-8019-9BAC-ED634E0E0922}"/>
              </a:ext>
            </a:extLst>
          </p:cNvPr>
          <p:cNvSpPr txBox="1"/>
          <p:nvPr/>
        </p:nvSpPr>
        <p:spPr>
          <a:xfrm>
            <a:off x="440267" y="550333"/>
            <a:ext cx="1168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En </a:t>
            </a:r>
            <a:r>
              <a:rPr lang="en-US" sz="3200" dirty="0" err="1"/>
              <a:t>dat</a:t>
            </a:r>
            <a:r>
              <a:rPr lang="en-US" sz="3200" dirty="0"/>
              <a:t> </a:t>
            </a:r>
            <a:r>
              <a:rPr lang="en-US" sz="3200" dirty="0" err="1"/>
              <a:t>biedt</a:t>
            </a:r>
            <a:r>
              <a:rPr lang="en-US" sz="3200" dirty="0"/>
              <a:t> </a:t>
            </a:r>
            <a:r>
              <a:rPr lang="en-US" sz="3200" dirty="0" err="1"/>
              <a:t>juist</a:t>
            </a:r>
            <a:r>
              <a:rPr lang="en-US" sz="3200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bijzondere</a:t>
            </a:r>
            <a:r>
              <a:rPr lang="en-US" sz="3200" dirty="0"/>
              <a:t> </a:t>
            </a:r>
            <a:r>
              <a:rPr lang="en-US" sz="3200" dirty="0" err="1"/>
              <a:t>oplossing</a:t>
            </a:r>
            <a:r>
              <a:rPr lang="en-US" sz="3200" dirty="0"/>
              <a:t>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E53B38-2B26-CD8A-3D53-BEB79C2D7E4B}"/>
              </a:ext>
            </a:extLst>
          </p:cNvPr>
          <p:cNvSpPr txBox="1"/>
          <p:nvPr/>
        </p:nvSpPr>
        <p:spPr>
          <a:xfrm>
            <a:off x="5550708" y="5764084"/>
            <a:ext cx="13765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Situation</a:t>
            </a:r>
            <a:br>
              <a:rPr lang="en-US" sz="2400" b="1" dirty="0"/>
            </a:br>
            <a:r>
              <a:rPr lang="en-US" sz="2400" b="1" dirty="0"/>
              <a:t>as trigger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AA59E-A972-129E-986F-5F4C943B9290}"/>
              </a:ext>
            </a:extLst>
          </p:cNvPr>
          <p:cNvSpPr txBox="1"/>
          <p:nvPr/>
        </p:nvSpPr>
        <p:spPr>
          <a:xfrm>
            <a:off x="3164399" y="1674257"/>
            <a:ext cx="2175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Demotivated </a:t>
            </a:r>
            <a:r>
              <a:rPr lang="en-US" sz="2400" b="1" dirty="0">
                <a:sym typeface="Wingdings" panose="05000000000000000000" pitchFamily="2" charset="2"/>
              </a:rPr>
              <a:t>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B738C9-AC7A-618D-85C2-29DF34B42229}"/>
              </a:ext>
            </a:extLst>
          </p:cNvPr>
          <p:cNvSpPr txBox="1"/>
          <p:nvPr/>
        </p:nvSpPr>
        <p:spPr>
          <a:xfrm>
            <a:off x="7708900" y="1935867"/>
            <a:ext cx="1538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Motivated </a:t>
            </a:r>
            <a:r>
              <a:rPr lang="en-US" sz="2000" dirty="0">
                <a:sym typeface="Wingdings" panose="05000000000000000000" pitchFamily="2" charset="2"/>
              </a:rPr>
              <a:t>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7833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3BA23CFE-E9B4-4B5C-C7EE-C6F2AE8C16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04" b="7909"/>
          <a:stretch/>
        </p:blipFill>
        <p:spPr>
          <a:xfrm>
            <a:off x="0" y="1"/>
            <a:ext cx="12204701" cy="685799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B5B8CA3A-82C3-5FFF-6D05-64B87DE79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44700" y="408462"/>
            <a:ext cx="7740028" cy="57002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D86132-D40B-726D-4085-E6CE00E7BE13}"/>
              </a:ext>
            </a:extLst>
          </p:cNvPr>
          <p:cNvSpPr txBox="1"/>
          <p:nvPr/>
        </p:nvSpPr>
        <p:spPr>
          <a:xfrm>
            <a:off x="462928" y="559237"/>
            <a:ext cx="3084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Oude </a:t>
            </a:r>
            <a:r>
              <a:rPr lang="en-US" sz="2400" b="1" dirty="0" err="1"/>
              <a:t>verbinding</a:t>
            </a:r>
            <a:r>
              <a:rPr lang="en-US" sz="2400" b="1" dirty="0"/>
              <a:t> </a:t>
            </a:r>
            <a:r>
              <a:rPr lang="en-US" sz="2400" b="1" u="sng" dirty="0" err="1"/>
              <a:t>verzwakt</a:t>
            </a:r>
            <a:r>
              <a:rPr lang="en-US" sz="2400" b="1" u="sng" dirty="0"/>
              <a:t> </a:t>
            </a:r>
            <a:r>
              <a:rPr lang="en-US" sz="2400" b="1" u="sng" dirty="0" err="1"/>
              <a:t>en</a:t>
            </a:r>
            <a:r>
              <a:rPr lang="en-US" sz="2400" b="1" u="sng" dirty="0"/>
              <a:t> </a:t>
            </a:r>
            <a:r>
              <a:rPr lang="en-US" sz="2400" b="1" u="sng" dirty="0" err="1"/>
              <a:t>verdwijnt</a:t>
            </a:r>
            <a:r>
              <a:rPr lang="en-US" sz="2400" b="1" u="sng" dirty="0"/>
              <a:t>  </a:t>
            </a:r>
            <a:r>
              <a:rPr lang="en-US" sz="2400" b="1" u="sng" dirty="0" err="1"/>
              <a:t>langzaam</a:t>
            </a:r>
            <a:r>
              <a:rPr lang="en-US" sz="2400" b="1" u="sng" dirty="0"/>
              <a:t> !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50FF6D8-C631-64E3-1A99-46B403446664}"/>
              </a:ext>
            </a:extLst>
          </p:cNvPr>
          <p:cNvCxnSpPr>
            <a:cxnSpLocks/>
          </p:cNvCxnSpPr>
          <p:nvPr/>
        </p:nvCxnSpPr>
        <p:spPr>
          <a:xfrm>
            <a:off x="2265028" y="1526796"/>
            <a:ext cx="1711354" cy="1518408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E42B5C6-AD0E-10FE-B6BC-80CDD90CA7C0}"/>
              </a:ext>
            </a:extLst>
          </p:cNvPr>
          <p:cNvSpPr txBox="1"/>
          <p:nvPr/>
        </p:nvSpPr>
        <p:spPr>
          <a:xfrm>
            <a:off x="8013699" y="5511801"/>
            <a:ext cx="3352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De </a:t>
            </a:r>
            <a:r>
              <a:rPr lang="en-US" sz="2400" b="1" dirty="0" err="1"/>
              <a:t>nieuwe</a:t>
            </a:r>
            <a:r>
              <a:rPr lang="en-US" sz="2400" b="1" dirty="0"/>
              <a:t> </a:t>
            </a:r>
            <a:r>
              <a:rPr lang="en-US" sz="2400" b="1" dirty="0" err="1"/>
              <a:t>verbindigen</a:t>
            </a:r>
            <a:r>
              <a:rPr lang="en-US" sz="2400" b="1" dirty="0"/>
              <a:t> </a:t>
            </a:r>
            <a:r>
              <a:rPr lang="en-US" sz="2400" b="1" dirty="0" err="1"/>
              <a:t>worden</a:t>
            </a:r>
            <a:r>
              <a:rPr lang="en-US" sz="2400" b="1" dirty="0"/>
              <a:t> </a:t>
            </a:r>
            <a:r>
              <a:rPr lang="en-US" sz="2400" b="1" u="sng" dirty="0"/>
              <a:t>steeds </a:t>
            </a:r>
            <a:r>
              <a:rPr lang="en-US" sz="2400" b="1" u="sng" dirty="0" err="1"/>
              <a:t>sterker</a:t>
            </a:r>
            <a:r>
              <a:rPr lang="en-US" sz="2400" b="1" u="sng" dirty="0"/>
              <a:t> !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77D1130-0D02-72AE-E3F8-C67711E7619D}"/>
              </a:ext>
            </a:extLst>
          </p:cNvPr>
          <p:cNvCxnSpPr>
            <a:cxnSpLocks/>
          </p:cNvCxnSpPr>
          <p:nvPr/>
        </p:nvCxnSpPr>
        <p:spPr>
          <a:xfrm flipH="1" flipV="1">
            <a:off x="6774632" y="4737101"/>
            <a:ext cx="1003300" cy="77470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F9D9D25-CBC7-39DE-3A6D-625F8F5D30BE}"/>
              </a:ext>
            </a:extLst>
          </p:cNvPr>
          <p:cNvSpPr txBox="1"/>
          <p:nvPr/>
        </p:nvSpPr>
        <p:spPr>
          <a:xfrm>
            <a:off x="5550708" y="5764084"/>
            <a:ext cx="13765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Situation</a:t>
            </a:r>
            <a:br>
              <a:rPr lang="en-US" sz="2400" b="1" dirty="0"/>
            </a:br>
            <a:r>
              <a:rPr lang="en-US" sz="2400" b="1" dirty="0"/>
              <a:t>as trigger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1F2577-4B8A-371A-6679-1D929B8BDA9D}"/>
              </a:ext>
            </a:extLst>
          </p:cNvPr>
          <p:cNvSpPr txBox="1"/>
          <p:nvPr/>
        </p:nvSpPr>
        <p:spPr>
          <a:xfrm>
            <a:off x="3186969" y="1910341"/>
            <a:ext cx="1809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Demotivated </a:t>
            </a:r>
            <a:r>
              <a:rPr lang="en-US" sz="2000" dirty="0">
                <a:sym typeface="Wingdings" panose="05000000000000000000" pitchFamily="2" charset="2"/>
              </a:rPr>
              <a:t></a:t>
            </a:r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64E5C6-9C96-664A-39BF-FB2229067D82}"/>
              </a:ext>
            </a:extLst>
          </p:cNvPr>
          <p:cNvSpPr txBox="1"/>
          <p:nvPr/>
        </p:nvSpPr>
        <p:spPr>
          <a:xfrm>
            <a:off x="7708900" y="1935867"/>
            <a:ext cx="1845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Motivated </a:t>
            </a:r>
            <a:r>
              <a:rPr lang="en-US" sz="2400" b="1" dirty="0">
                <a:sym typeface="Wingdings" panose="05000000000000000000" pitchFamily="2" charset="2"/>
              </a:rPr>
              <a:t>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6808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6A6B48C0185349896595A0A06C1919" ma:contentTypeVersion="17" ma:contentTypeDescription="Create a new document." ma:contentTypeScope="" ma:versionID="643684eec7afe4c85ab93222e528b025">
  <xsd:schema xmlns:xsd="http://www.w3.org/2001/XMLSchema" xmlns:xs="http://www.w3.org/2001/XMLSchema" xmlns:p="http://schemas.microsoft.com/office/2006/metadata/properties" xmlns:ns2="2812cc00-6165-468f-88cd-79adf076b01c" xmlns:ns3="e39170aa-b911-400a-be01-5c4fbe1924dd" targetNamespace="http://schemas.microsoft.com/office/2006/metadata/properties" ma:root="true" ma:fieldsID="fb386d4875010e4faa24ac3fbd8e904a" ns2:_="" ns3:_="">
    <xsd:import namespace="2812cc00-6165-468f-88cd-79adf076b01c"/>
    <xsd:import namespace="e39170aa-b911-400a-be01-5c4fbe1924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12cc00-6165-468f-88cd-79adf076b0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9170aa-b911-400a-be01-5c4fbe1924d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39779bb-802d-4201-b113-d8afc965beda}" ma:internalName="TaxCatchAll" ma:showField="CatchAllData" ma:web="e39170aa-b911-400a-be01-5c4fbe1924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5E59AB-A575-46B4-82DA-C6621732FA65}"/>
</file>

<file path=customXml/itemProps2.xml><?xml version="1.0" encoding="utf-8"?>
<ds:datastoreItem xmlns:ds="http://schemas.openxmlformats.org/officeDocument/2006/customXml" ds:itemID="{DCA9BCCC-C53D-4316-90AD-0E6205D3662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Widescreen</PresentationFormat>
  <Paragraphs>38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inherit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Hlavacs, G. (George)</dc:creator>
  <cp:lastModifiedBy>Hlavacs, G. (George)</cp:lastModifiedBy>
  <cp:revision>1</cp:revision>
  <dcterms:created xsi:type="dcterms:W3CDTF">2023-04-11T08:57:55Z</dcterms:created>
  <dcterms:modified xsi:type="dcterms:W3CDTF">2023-04-18T09:34:22Z</dcterms:modified>
</cp:coreProperties>
</file>