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31" r:id="rId2"/>
    <p:sldId id="309" r:id="rId3"/>
    <p:sldId id="313" r:id="rId4"/>
    <p:sldId id="315" r:id="rId5"/>
    <p:sldId id="332" r:id="rId6"/>
    <p:sldId id="333" r:id="rId7"/>
    <p:sldId id="335" r:id="rId8"/>
    <p:sldId id="334" r:id="rId9"/>
    <p:sldId id="337" r:id="rId10"/>
    <p:sldId id="338" r:id="rId11"/>
    <p:sldId id="33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8DBD486-C138-443F-A729-40529B8136CB}">
          <p14:sldIdLst>
            <p14:sldId id="331"/>
            <p14:sldId id="309"/>
            <p14:sldId id="313"/>
            <p14:sldId id="315"/>
            <p14:sldId id="332"/>
            <p14:sldId id="333"/>
            <p14:sldId id="335"/>
            <p14:sldId id="334"/>
            <p14:sldId id="337"/>
            <p14:sldId id="338"/>
            <p14:sldId id="33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427452-3A0E-477B-9B65-670A46AD6259}" v="93" dt="2023-03-06T21:52:41.2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14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Relationship Id="rId22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lavacs, G. (George)" userId="ca429751-565d-4740-b2f2-9d0b920e5c3c" providerId="ADAL" clId="{2C427452-3A0E-477B-9B65-670A46AD6259}"/>
    <pc:docChg chg="undo custSel addSld delSld modSld modSection">
      <pc:chgData name="Hlavacs, G. (George)" userId="ca429751-565d-4740-b2f2-9d0b920e5c3c" providerId="ADAL" clId="{2C427452-3A0E-477B-9B65-670A46AD6259}" dt="2023-03-06T21:53:52.609" v="652" actId="20577"/>
      <pc:docMkLst>
        <pc:docMk/>
      </pc:docMkLst>
      <pc:sldChg chg="del">
        <pc:chgData name="Hlavacs, G. (George)" userId="ca429751-565d-4740-b2f2-9d0b920e5c3c" providerId="ADAL" clId="{2C427452-3A0E-477B-9B65-670A46AD6259}" dt="2023-03-06T21:18:53.699" v="25" actId="47"/>
        <pc:sldMkLst>
          <pc:docMk/>
          <pc:sldMk cId="2335862682" sldId="261"/>
        </pc:sldMkLst>
      </pc:sldChg>
      <pc:sldChg chg="del">
        <pc:chgData name="Hlavacs, G. (George)" userId="ca429751-565d-4740-b2f2-9d0b920e5c3c" providerId="ADAL" clId="{2C427452-3A0E-477B-9B65-670A46AD6259}" dt="2023-03-06T21:17:21.025" v="0" actId="47"/>
        <pc:sldMkLst>
          <pc:docMk/>
          <pc:sldMk cId="918827811" sldId="267"/>
        </pc:sldMkLst>
      </pc:sldChg>
      <pc:sldChg chg="del">
        <pc:chgData name="Hlavacs, G. (George)" userId="ca429751-565d-4740-b2f2-9d0b920e5c3c" providerId="ADAL" clId="{2C427452-3A0E-477B-9B65-670A46AD6259}" dt="2023-03-06T21:19:00.592" v="26" actId="47"/>
        <pc:sldMkLst>
          <pc:docMk/>
          <pc:sldMk cId="1660672873" sldId="269"/>
        </pc:sldMkLst>
      </pc:sldChg>
      <pc:sldChg chg="del">
        <pc:chgData name="Hlavacs, G. (George)" userId="ca429751-565d-4740-b2f2-9d0b920e5c3c" providerId="ADAL" clId="{2C427452-3A0E-477B-9B65-670A46AD6259}" dt="2023-03-06T21:18:53.699" v="25" actId="47"/>
        <pc:sldMkLst>
          <pc:docMk/>
          <pc:sldMk cId="4015107420" sldId="270"/>
        </pc:sldMkLst>
      </pc:sldChg>
      <pc:sldChg chg="del">
        <pc:chgData name="Hlavacs, G. (George)" userId="ca429751-565d-4740-b2f2-9d0b920e5c3c" providerId="ADAL" clId="{2C427452-3A0E-477B-9B65-670A46AD6259}" dt="2023-03-06T21:18:53.699" v="25" actId="47"/>
        <pc:sldMkLst>
          <pc:docMk/>
          <pc:sldMk cId="951453062" sldId="275"/>
        </pc:sldMkLst>
      </pc:sldChg>
      <pc:sldChg chg="del">
        <pc:chgData name="Hlavacs, G. (George)" userId="ca429751-565d-4740-b2f2-9d0b920e5c3c" providerId="ADAL" clId="{2C427452-3A0E-477B-9B65-670A46AD6259}" dt="2023-03-06T21:18:53.699" v="25" actId="47"/>
        <pc:sldMkLst>
          <pc:docMk/>
          <pc:sldMk cId="2340563180" sldId="278"/>
        </pc:sldMkLst>
      </pc:sldChg>
      <pc:sldChg chg="del">
        <pc:chgData name="Hlavacs, G. (George)" userId="ca429751-565d-4740-b2f2-9d0b920e5c3c" providerId="ADAL" clId="{2C427452-3A0E-477B-9B65-670A46AD6259}" dt="2023-03-06T21:18:53.699" v="25" actId="47"/>
        <pc:sldMkLst>
          <pc:docMk/>
          <pc:sldMk cId="1392055627" sldId="285"/>
        </pc:sldMkLst>
      </pc:sldChg>
      <pc:sldChg chg="del">
        <pc:chgData name="Hlavacs, G. (George)" userId="ca429751-565d-4740-b2f2-9d0b920e5c3c" providerId="ADAL" clId="{2C427452-3A0E-477B-9B65-670A46AD6259}" dt="2023-03-06T21:18:53.699" v="25" actId="47"/>
        <pc:sldMkLst>
          <pc:docMk/>
          <pc:sldMk cId="2349362448" sldId="305"/>
        </pc:sldMkLst>
      </pc:sldChg>
      <pc:sldChg chg="del">
        <pc:chgData name="Hlavacs, G. (George)" userId="ca429751-565d-4740-b2f2-9d0b920e5c3c" providerId="ADAL" clId="{2C427452-3A0E-477B-9B65-670A46AD6259}" dt="2023-03-06T21:18:53.699" v="25" actId="47"/>
        <pc:sldMkLst>
          <pc:docMk/>
          <pc:sldMk cId="2071426232" sldId="306"/>
        </pc:sldMkLst>
      </pc:sldChg>
      <pc:sldChg chg="del">
        <pc:chgData name="Hlavacs, G. (George)" userId="ca429751-565d-4740-b2f2-9d0b920e5c3c" providerId="ADAL" clId="{2C427452-3A0E-477B-9B65-670A46AD6259}" dt="2023-03-06T21:18:53.699" v="25" actId="47"/>
        <pc:sldMkLst>
          <pc:docMk/>
          <pc:sldMk cId="1231756182" sldId="307"/>
        </pc:sldMkLst>
      </pc:sldChg>
      <pc:sldChg chg="del">
        <pc:chgData name="Hlavacs, G. (George)" userId="ca429751-565d-4740-b2f2-9d0b920e5c3c" providerId="ADAL" clId="{2C427452-3A0E-477B-9B65-670A46AD6259}" dt="2023-03-06T21:17:21.025" v="0" actId="47"/>
        <pc:sldMkLst>
          <pc:docMk/>
          <pc:sldMk cId="345999850" sldId="308"/>
        </pc:sldMkLst>
      </pc:sldChg>
      <pc:sldChg chg="modSp mod">
        <pc:chgData name="Hlavacs, G. (George)" userId="ca429751-565d-4740-b2f2-9d0b920e5c3c" providerId="ADAL" clId="{2C427452-3A0E-477B-9B65-670A46AD6259}" dt="2023-03-06T21:18:21.947" v="24" actId="20577"/>
        <pc:sldMkLst>
          <pc:docMk/>
          <pc:sldMk cId="531194295" sldId="309"/>
        </pc:sldMkLst>
        <pc:spChg chg="mod">
          <ac:chgData name="Hlavacs, G. (George)" userId="ca429751-565d-4740-b2f2-9d0b920e5c3c" providerId="ADAL" clId="{2C427452-3A0E-477B-9B65-670A46AD6259}" dt="2023-03-06T21:18:21.947" v="24" actId="20577"/>
          <ac:spMkLst>
            <pc:docMk/>
            <pc:sldMk cId="531194295" sldId="309"/>
            <ac:spMk id="4" creationId="{AE2F468F-B2A4-F391-7F8D-BE67006DAB8F}"/>
          </ac:spMkLst>
        </pc:spChg>
      </pc:sldChg>
      <pc:sldChg chg="add del">
        <pc:chgData name="Hlavacs, G. (George)" userId="ca429751-565d-4740-b2f2-9d0b920e5c3c" providerId="ADAL" clId="{2C427452-3A0E-477B-9B65-670A46AD6259}" dt="2023-03-06T21:17:43.346" v="2" actId="47"/>
        <pc:sldMkLst>
          <pc:docMk/>
          <pc:sldMk cId="4248636704" sldId="313"/>
        </pc:sldMkLst>
      </pc:sldChg>
      <pc:sldChg chg="del">
        <pc:chgData name="Hlavacs, G. (George)" userId="ca429751-565d-4740-b2f2-9d0b920e5c3c" providerId="ADAL" clId="{2C427452-3A0E-477B-9B65-670A46AD6259}" dt="2023-03-06T21:17:21.025" v="0" actId="47"/>
        <pc:sldMkLst>
          <pc:docMk/>
          <pc:sldMk cId="2342227001" sldId="314"/>
        </pc:sldMkLst>
      </pc:sldChg>
      <pc:sldChg chg="add del">
        <pc:chgData name="Hlavacs, G. (George)" userId="ca429751-565d-4740-b2f2-9d0b920e5c3c" providerId="ADAL" clId="{2C427452-3A0E-477B-9B65-670A46AD6259}" dt="2023-03-06T21:17:43.346" v="2" actId="47"/>
        <pc:sldMkLst>
          <pc:docMk/>
          <pc:sldMk cId="599868673" sldId="315"/>
        </pc:sldMkLst>
      </pc:sldChg>
      <pc:sldChg chg="del">
        <pc:chgData name="Hlavacs, G. (George)" userId="ca429751-565d-4740-b2f2-9d0b920e5c3c" providerId="ADAL" clId="{2C427452-3A0E-477B-9B65-670A46AD6259}" dt="2023-03-06T21:19:00.592" v="26" actId="47"/>
        <pc:sldMkLst>
          <pc:docMk/>
          <pc:sldMk cId="4067893596" sldId="316"/>
        </pc:sldMkLst>
      </pc:sldChg>
      <pc:sldChg chg="del">
        <pc:chgData name="Hlavacs, G. (George)" userId="ca429751-565d-4740-b2f2-9d0b920e5c3c" providerId="ADAL" clId="{2C427452-3A0E-477B-9B65-670A46AD6259}" dt="2023-03-06T21:17:21.025" v="0" actId="47"/>
        <pc:sldMkLst>
          <pc:docMk/>
          <pc:sldMk cId="1138282179" sldId="317"/>
        </pc:sldMkLst>
      </pc:sldChg>
      <pc:sldChg chg="del">
        <pc:chgData name="Hlavacs, G. (George)" userId="ca429751-565d-4740-b2f2-9d0b920e5c3c" providerId="ADAL" clId="{2C427452-3A0E-477B-9B65-670A46AD6259}" dt="2023-03-06T21:18:53.699" v="25" actId="47"/>
        <pc:sldMkLst>
          <pc:docMk/>
          <pc:sldMk cId="1464064473" sldId="318"/>
        </pc:sldMkLst>
      </pc:sldChg>
      <pc:sldChg chg="del">
        <pc:chgData name="Hlavacs, G. (George)" userId="ca429751-565d-4740-b2f2-9d0b920e5c3c" providerId="ADAL" clId="{2C427452-3A0E-477B-9B65-670A46AD6259}" dt="2023-03-06T21:18:53.699" v="25" actId="47"/>
        <pc:sldMkLst>
          <pc:docMk/>
          <pc:sldMk cId="3713008909" sldId="319"/>
        </pc:sldMkLst>
      </pc:sldChg>
      <pc:sldChg chg="del">
        <pc:chgData name="Hlavacs, G. (George)" userId="ca429751-565d-4740-b2f2-9d0b920e5c3c" providerId="ADAL" clId="{2C427452-3A0E-477B-9B65-670A46AD6259}" dt="2023-03-06T21:18:53.699" v="25" actId="47"/>
        <pc:sldMkLst>
          <pc:docMk/>
          <pc:sldMk cId="23723027" sldId="320"/>
        </pc:sldMkLst>
      </pc:sldChg>
      <pc:sldChg chg="del">
        <pc:chgData name="Hlavacs, G. (George)" userId="ca429751-565d-4740-b2f2-9d0b920e5c3c" providerId="ADAL" clId="{2C427452-3A0E-477B-9B65-670A46AD6259}" dt="2023-03-06T21:18:53.699" v="25" actId="47"/>
        <pc:sldMkLst>
          <pc:docMk/>
          <pc:sldMk cId="2339388420" sldId="321"/>
        </pc:sldMkLst>
      </pc:sldChg>
      <pc:sldChg chg="del">
        <pc:chgData name="Hlavacs, G. (George)" userId="ca429751-565d-4740-b2f2-9d0b920e5c3c" providerId="ADAL" clId="{2C427452-3A0E-477B-9B65-670A46AD6259}" dt="2023-03-06T21:18:53.699" v="25" actId="47"/>
        <pc:sldMkLst>
          <pc:docMk/>
          <pc:sldMk cId="1053135909" sldId="322"/>
        </pc:sldMkLst>
      </pc:sldChg>
      <pc:sldChg chg="del">
        <pc:chgData name="Hlavacs, G. (George)" userId="ca429751-565d-4740-b2f2-9d0b920e5c3c" providerId="ADAL" clId="{2C427452-3A0E-477B-9B65-670A46AD6259}" dt="2023-03-06T21:18:53.699" v="25" actId="47"/>
        <pc:sldMkLst>
          <pc:docMk/>
          <pc:sldMk cId="149245556" sldId="323"/>
        </pc:sldMkLst>
      </pc:sldChg>
      <pc:sldChg chg="del">
        <pc:chgData name="Hlavacs, G. (George)" userId="ca429751-565d-4740-b2f2-9d0b920e5c3c" providerId="ADAL" clId="{2C427452-3A0E-477B-9B65-670A46AD6259}" dt="2023-03-06T21:18:53.699" v="25" actId="47"/>
        <pc:sldMkLst>
          <pc:docMk/>
          <pc:sldMk cId="563466771" sldId="324"/>
        </pc:sldMkLst>
      </pc:sldChg>
      <pc:sldChg chg="del">
        <pc:chgData name="Hlavacs, G. (George)" userId="ca429751-565d-4740-b2f2-9d0b920e5c3c" providerId="ADAL" clId="{2C427452-3A0E-477B-9B65-670A46AD6259}" dt="2023-03-06T21:19:00.592" v="26" actId="47"/>
        <pc:sldMkLst>
          <pc:docMk/>
          <pc:sldMk cId="1311070914" sldId="325"/>
        </pc:sldMkLst>
      </pc:sldChg>
      <pc:sldChg chg="del">
        <pc:chgData name="Hlavacs, G. (George)" userId="ca429751-565d-4740-b2f2-9d0b920e5c3c" providerId="ADAL" clId="{2C427452-3A0E-477B-9B65-670A46AD6259}" dt="2023-03-06T21:19:00.592" v="26" actId="47"/>
        <pc:sldMkLst>
          <pc:docMk/>
          <pc:sldMk cId="2915213620" sldId="326"/>
        </pc:sldMkLst>
      </pc:sldChg>
      <pc:sldChg chg="del">
        <pc:chgData name="Hlavacs, G. (George)" userId="ca429751-565d-4740-b2f2-9d0b920e5c3c" providerId="ADAL" clId="{2C427452-3A0E-477B-9B65-670A46AD6259}" dt="2023-03-06T21:18:53.699" v="25" actId="47"/>
        <pc:sldMkLst>
          <pc:docMk/>
          <pc:sldMk cId="1544206539" sldId="327"/>
        </pc:sldMkLst>
      </pc:sldChg>
      <pc:sldChg chg="del">
        <pc:chgData name="Hlavacs, G. (George)" userId="ca429751-565d-4740-b2f2-9d0b920e5c3c" providerId="ADAL" clId="{2C427452-3A0E-477B-9B65-670A46AD6259}" dt="2023-03-06T21:18:53.699" v="25" actId="47"/>
        <pc:sldMkLst>
          <pc:docMk/>
          <pc:sldMk cId="1996679925" sldId="328"/>
        </pc:sldMkLst>
      </pc:sldChg>
      <pc:sldChg chg="del">
        <pc:chgData name="Hlavacs, G. (George)" userId="ca429751-565d-4740-b2f2-9d0b920e5c3c" providerId="ADAL" clId="{2C427452-3A0E-477B-9B65-670A46AD6259}" dt="2023-03-06T21:18:53.699" v="25" actId="47"/>
        <pc:sldMkLst>
          <pc:docMk/>
          <pc:sldMk cId="3566183931" sldId="329"/>
        </pc:sldMkLst>
      </pc:sldChg>
      <pc:sldChg chg="del">
        <pc:chgData name="Hlavacs, G. (George)" userId="ca429751-565d-4740-b2f2-9d0b920e5c3c" providerId="ADAL" clId="{2C427452-3A0E-477B-9B65-670A46AD6259}" dt="2023-03-06T21:18:53.699" v="25" actId="47"/>
        <pc:sldMkLst>
          <pc:docMk/>
          <pc:sldMk cId="3193783114" sldId="330"/>
        </pc:sldMkLst>
      </pc:sldChg>
      <pc:sldChg chg="del">
        <pc:chgData name="Hlavacs, G. (George)" userId="ca429751-565d-4740-b2f2-9d0b920e5c3c" providerId="ADAL" clId="{2C427452-3A0E-477B-9B65-670A46AD6259}" dt="2023-03-06T21:18:53.699" v="25" actId="47"/>
        <pc:sldMkLst>
          <pc:docMk/>
          <pc:sldMk cId="957931493" sldId="332"/>
        </pc:sldMkLst>
      </pc:sldChg>
      <pc:sldChg chg="addSp delSp modSp add mod">
        <pc:chgData name="Hlavacs, G. (George)" userId="ca429751-565d-4740-b2f2-9d0b920e5c3c" providerId="ADAL" clId="{2C427452-3A0E-477B-9B65-670A46AD6259}" dt="2023-03-06T21:53:52.609" v="652" actId="20577"/>
        <pc:sldMkLst>
          <pc:docMk/>
          <pc:sldMk cId="1572264062" sldId="332"/>
        </pc:sldMkLst>
        <pc:spChg chg="del">
          <ac:chgData name="Hlavacs, G. (George)" userId="ca429751-565d-4740-b2f2-9d0b920e5c3c" providerId="ADAL" clId="{2C427452-3A0E-477B-9B65-670A46AD6259}" dt="2023-03-06T21:19:28.673" v="28" actId="478"/>
          <ac:spMkLst>
            <pc:docMk/>
            <pc:sldMk cId="1572264062" sldId="332"/>
            <ac:spMk id="2" creationId="{F464D9B2-B7C8-2578-D220-D6327F703599}"/>
          </ac:spMkLst>
        </pc:spChg>
        <pc:spChg chg="add mod">
          <ac:chgData name="Hlavacs, G. (George)" userId="ca429751-565d-4740-b2f2-9d0b920e5c3c" providerId="ADAL" clId="{2C427452-3A0E-477B-9B65-670A46AD6259}" dt="2023-03-06T21:23:15.199" v="81" actId="1076"/>
          <ac:spMkLst>
            <pc:docMk/>
            <pc:sldMk cId="1572264062" sldId="332"/>
            <ac:spMk id="5" creationId="{BB258FA7-C1C2-F954-310C-2D5FEA676CBE}"/>
          </ac:spMkLst>
        </pc:spChg>
        <pc:spChg chg="del">
          <ac:chgData name="Hlavacs, G. (George)" userId="ca429751-565d-4740-b2f2-9d0b920e5c3c" providerId="ADAL" clId="{2C427452-3A0E-477B-9B65-670A46AD6259}" dt="2023-03-06T21:19:28.673" v="28" actId="478"/>
          <ac:spMkLst>
            <pc:docMk/>
            <pc:sldMk cId="1572264062" sldId="332"/>
            <ac:spMk id="9" creationId="{CDC1BE16-AFE9-C13D-B2E1-642A326B66D2}"/>
          </ac:spMkLst>
        </pc:spChg>
        <pc:spChg chg="del">
          <ac:chgData name="Hlavacs, G. (George)" userId="ca429751-565d-4740-b2f2-9d0b920e5c3c" providerId="ADAL" clId="{2C427452-3A0E-477B-9B65-670A46AD6259}" dt="2023-03-06T21:19:28.673" v="28" actId="478"/>
          <ac:spMkLst>
            <pc:docMk/>
            <pc:sldMk cId="1572264062" sldId="332"/>
            <ac:spMk id="10" creationId="{022FFA28-C70A-3DCB-80E9-24E200663B25}"/>
          </ac:spMkLst>
        </pc:spChg>
        <pc:spChg chg="del">
          <ac:chgData name="Hlavacs, G. (George)" userId="ca429751-565d-4740-b2f2-9d0b920e5c3c" providerId="ADAL" clId="{2C427452-3A0E-477B-9B65-670A46AD6259}" dt="2023-03-06T21:19:28.673" v="28" actId="478"/>
          <ac:spMkLst>
            <pc:docMk/>
            <pc:sldMk cId="1572264062" sldId="332"/>
            <ac:spMk id="11" creationId="{30893025-9918-F2D0-651A-47633BBCC991}"/>
          </ac:spMkLst>
        </pc:spChg>
        <pc:spChg chg="mod">
          <ac:chgData name="Hlavacs, G. (George)" userId="ca429751-565d-4740-b2f2-9d0b920e5c3c" providerId="ADAL" clId="{2C427452-3A0E-477B-9B65-670A46AD6259}" dt="2023-03-06T21:53:52.609" v="652" actId="20577"/>
          <ac:spMkLst>
            <pc:docMk/>
            <pc:sldMk cId="1572264062" sldId="332"/>
            <ac:spMk id="12" creationId="{3D1E34DB-0227-59BC-C122-2B12D3F61ED6}"/>
          </ac:spMkLst>
        </pc:spChg>
        <pc:picChg chg="mod">
          <ac:chgData name="Hlavacs, G. (George)" userId="ca429751-565d-4740-b2f2-9d0b920e5c3c" providerId="ADAL" clId="{2C427452-3A0E-477B-9B65-670A46AD6259}" dt="2023-03-06T21:19:32.774" v="29" actId="1076"/>
          <ac:picMkLst>
            <pc:docMk/>
            <pc:sldMk cId="1572264062" sldId="332"/>
            <ac:picMk id="3" creationId="{2D2CC93E-B9A2-4918-0CA3-DA85D83571BD}"/>
          </ac:picMkLst>
        </pc:picChg>
        <pc:picChg chg="add mod">
          <ac:chgData name="Hlavacs, G. (George)" userId="ca429751-565d-4740-b2f2-9d0b920e5c3c" providerId="ADAL" clId="{2C427452-3A0E-477B-9B65-670A46AD6259}" dt="2023-03-06T21:23:04.871" v="78" actId="1076"/>
          <ac:picMkLst>
            <pc:docMk/>
            <pc:sldMk cId="1572264062" sldId="332"/>
            <ac:picMk id="1026" creationId="{C51D66F7-BC82-0CD9-65D1-16F47B09187F}"/>
          </ac:picMkLst>
        </pc:picChg>
      </pc:sldChg>
      <pc:sldChg chg="addSp delSp modSp add mod">
        <pc:chgData name="Hlavacs, G. (George)" userId="ca429751-565d-4740-b2f2-9d0b920e5c3c" providerId="ADAL" clId="{2C427452-3A0E-477B-9B65-670A46AD6259}" dt="2023-03-06T21:53:00.979" v="603" actId="20577"/>
        <pc:sldMkLst>
          <pc:docMk/>
          <pc:sldMk cId="1860738713" sldId="333"/>
        </pc:sldMkLst>
        <pc:spChg chg="add mod">
          <ac:chgData name="Hlavacs, G. (George)" userId="ca429751-565d-4740-b2f2-9d0b920e5c3c" providerId="ADAL" clId="{2C427452-3A0E-477B-9B65-670A46AD6259}" dt="2023-03-06T21:52:46.874" v="574" actId="1076"/>
          <ac:spMkLst>
            <pc:docMk/>
            <pc:sldMk cId="1860738713" sldId="333"/>
            <ac:spMk id="4" creationId="{3A94A765-9A84-B677-42F6-2D930837DE7E}"/>
          </ac:spMkLst>
        </pc:spChg>
        <pc:spChg chg="del">
          <ac:chgData name="Hlavacs, G. (George)" userId="ca429751-565d-4740-b2f2-9d0b920e5c3c" providerId="ADAL" clId="{2C427452-3A0E-477B-9B65-670A46AD6259}" dt="2023-03-06T21:23:30.497" v="83" actId="478"/>
          <ac:spMkLst>
            <pc:docMk/>
            <pc:sldMk cId="1860738713" sldId="333"/>
            <ac:spMk id="5" creationId="{BB258FA7-C1C2-F954-310C-2D5FEA676CBE}"/>
          </ac:spMkLst>
        </pc:spChg>
        <pc:spChg chg="add mod">
          <ac:chgData name="Hlavacs, G. (George)" userId="ca429751-565d-4740-b2f2-9d0b920e5c3c" providerId="ADAL" clId="{2C427452-3A0E-477B-9B65-670A46AD6259}" dt="2023-03-06T21:53:00.979" v="603" actId="20577"/>
          <ac:spMkLst>
            <pc:docMk/>
            <pc:sldMk cId="1860738713" sldId="333"/>
            <ac:spMk id="7" creationId="{3BC11B39-36A1-6D58-6BDB-E704A57DE518}"/>
          </ac:spMkLst>
        </pc:spChg>
        <pc:spChg chg="mod">
          <ac:chgData name="Hlavacs, G. (George)" userId="ca429751-565d-4740-b2f2-9d0b920e5c3c" providerId="ADAL" clId="{2C427452-3A0E-477B-9B65-670A46AD6259}" dt="2023-03-06T21:29:32.357" v="105" actId="20577"/>
          <ac:spMkLst>
            <pc:docMk/>
            <pc:sldMk cId="1860738713" sldId="333"/>
            <ac:spMk id="12" creationId="{3D1E34DB-0227-59BC-C122-2B12D3F61ED6}"/>
          </ac:spMkLst>
        </pc:spChg>
        <pc:picChg chg="del">
          <ac:chgData name="Hlavacs, G. (George)" userId="ca429751-565d-4740-b2f2-9d0b920e5c3c" providerId="ADAL" clId="{2C427452-3A0E-477B-9B65-670A46AD6259}" dt="2023-03-06T21:23:30.497" v="83" actId="478"/>
          <ac:picMkLst>
            <pc:docMk/>
            <pc:sldMk cId="1860738713" sldId="333"/>
            <ac:picMk id="1026" creationId="{C51D66F7-BC82-0CD9-65D1-16F47B09187F}"/>
          </ac:picMkLst>
        </pc:picChg>
        <pc:picChg chg="add mod">
          <ac:chgData name="Hlavacs, G. (George)" userId="ca429751-565d-4740-b2f2-9d0b920e5c3c" providerId="ADAL" clId="{2C427452-3A0E-477B-9B65-670A46AD6259}" dt="2023-03-06T21:52:41.269" v="573" actId="1076"/>
          <ac:picMkLst>
            <pc:docMk/>
            <pc:sldMk cId="1860738713" sldId="333"/>
            <ac:picMk id="2050" creationId="{D3B4373F-F7D8-2F37-7CB4-9B8C6043A2DE}"/>
          </ac:picMkLst>
        </pc:picChg>
      </pc:sldChg>
      <pc:sldChg chg="addSp delSp modSp add mod">
        <pc:chgData name="Hlavacs, G. (George)" userId="ca429751-565d-4740-b2f2-9d0b920e5c3c" providerId="ADAL" clId="{2C427452-3A0E-477B-9B65-670A46AD6259}" dt="2023-03-06T21:33:38.929" v="191" actId="20577"/>
        <pc:sldMkLst>
          <pc:docMk/>
          <pc:sldMk cId="1992770040" sldId="334"/>
        </pc:sldMkLst>
        <pc:spChg chg="del">
          <ac:chgData name="Hlavacs, G. (George)" userId="ca429751-565d-4740-b2f2-9d0b920e5c3c" providerId="ADAL" clId="{2C427452-3A0E-477B-9B65-670A46AD6259}" dt="2023-03-06T21:29:54.338" v="108" actId="478"/>
          <ac:spMkLst>
            <pc:docMk/>
            <pc:sldMk cId="1992770040" sldId="334"/>
            <ac:spMk id="4" creationId="{3A94A765-9A84-B677-42F6-2D930837DE7E}"/>
          </ac:spMkLst>
        </pc:spChg>
        <pc:spChg chg="add mod">
          <ac:chgData name="Hlavacs, G. (George)" userId="ca429751-565d-4740-b2f2-9d0b920e5c3c" providerId="ADAL" clId="{2C427452-3A0E-477B-9B65-670A46AD6259}" dt="2023-03-06T21:33:38.929" v="191" actId="20577"/>
          <ac:spMkLst>
            <pc:docMk/>
            <pc:sldMk cId="1992770040" sldId="334"/>
            <ac:spMk id="5" creationId="{62DD8BC7-1550-CF8C-FA6D-C594A8175A02}"/>
          </ac:spMkLst>
        </pc:spChg>
        <pc:spChg chg="add del mod">
          <ac:chgData name="Hlavacs, G. (George)" userId="ca429751-565d-4740-b2f2-9d0b920e5c3c" providerId="ADAL" clId="{2C427452-3A0E-477B-9B65-670A46AD6259}" dt="2023-03-06T21:32:00.844" v="172" actId="478"/>
          <ac:spMkLst>
            <pc:docMk/>
            <pc:sldMk cId="1992770040" sldId="334"/>
            <ac:spMk id="7" creationId="{41CCB6B0-438B-2CE5-05E9-FC701436064D}"/>
          </ac:spMkLst>
        </pc:spChg>
        <pc:spChg chg="mod">
          <ac:chgData name="Hlavacs, G. (George)" userId="ca429751-565d-4740-b2f2-9d0b920e5c3c" providerId="ADAL" clId="{2C427452-3A0E-477B-9B65-670A46AD6259}" dt="2023-03-06T21:31:45.157" v="169" actId="20577"/>
          <ac:spMkLst>
            <pc:docMk/>
            <pc:sldMk cId="1992770040" sldId="334"/>
            <ac:spMk id="12" creationId="{3D1E34DB-0227-59BC-C122-2B12D3F61ED6}"/>
          </ac:spMkLst>
        </pc:spChg>
        <pc:picChg chg="del">
          <ac:chgData name="Hlavacs, G. (George)" userId="ca429751-565d-4740-b2f2-9d0b920e5c3c" providerId="ADAL" clId="{2C427452-3A0E-477B-9B65-670A46AD6259}" dt="2023-03-06T21:29:49.608" v="107" actId="478"/>
          <ac:picMkLst>
            <pc:docMk/>
            <pc:sldMk cId="1992770040" sldId="334"/>
            <ac:picMk id="2050" creationId="{D3B4373F-F7D8-2F37-7CB4-9B8C6043A2DE}"/>
          </ac:picMkLst>
        </pc:picChg>
        <pc:picChg chg="add mod">
          <ac:chgData name="Hlavacs, G. (George)" userId="ca429751-565d-4740-b2f2-9d0b920e5c3c" providerId="ADAL" clId="{2C427452-3A0E-477B-9B65-670A46AD6259}" dt="2023-03-06T21:33:30.817" v="187" actId="1076"/>
          <ac:picMkLst>
            <pc:docMk/>
            <pc:sldMk cId="1992770040" sldId="334"/>
            <ac:picMk id="3074" creationId="{41C8E7A2-FBA6-12BA-7F60-A45C10414B29}"/>
          </ac:picMkLst>
        </pc:picChg>
        <pc:picChg chg="add mod">
          <ac:chgData name="Hlavacs, G. (George)" userId="ca429751-565d-4740-b2f2-9d0b920e5c3c" providerId="ADAL" clId="{2C427452-3A0E-477B-9B65-670A46AD6259}" dt="2023-03-06T21:33:30.817" v="187" actId="1076"/>
          <ac:picMkLst>
            <pc:docMk/>
            <pc:sldMk cId="1992770040" sldId="334"/>
            <ac:picMk id="3076" creationId="{03E801C0-384C-BA2C-330A-4CCE9EF0CD74}"/>
          </ac:picMkLst>
        </pc:picChg>
      </pc:sldChg>
      <pc:sldChg chg="addSp delSp modSp add mod">
        <pc:chgData name="Hlavacs, G. (George)" userId="ca429751-565d-4740-b2f2-9d0b920e5c3c" providerId="ADAL" clId="{2C427452-3A0E-477B-9B65-670A46AD6259}" dt="2023-03-06T21:35:17.714" v="220" actId="1076"/>
        <pc:sldMkLst>
          <pc:docMk/>
          <pc:sldMk cId="1423849346" sldId="335"/>
        </pc:sldMkLst>
        <pc:spChg chg="del">
          <ac:chgData name="Hlavacs, G. (George)" userId="ca429751-565d-4740-b2f2-9d0b920e5c3c" providerId="ADAL" clId="{2C427452-3A0E-477B-9B65-670A46AD6259}" dt="2023-03-06T21:34:11.261" v="197" actId="478"/>
          <ac:spMkLst>
            <pc:docMk/>
            <pc:sldMk cId="1423849346" sldId="335"/>
            <ac:spMk id="4" creationId="{3A94A765-9A84-B677-42F6-2D930837DE7E}"/>
          </ac:spMkLst>
        </pc:spChg>
        <pc:spChg chg="mod">
          <ac:chgData name="Hlavacs, G. (George)" userId="ca429751-565d-4740-b2f2-9d0b920e5c3c" providerId="ADAL" clId="{2C427452-3A0E-477B-9B65-670A46AD6259}" dt="2023-03-06T21:35:14.790" v="219" actId="20577"/>
          <ac:spMkLst>
            <pc:docMk/>
            <pc:sldMk cId="1423849346" sldId="335"/>
            <ac:spMk id="12" creationId="{3D1E34DB-0227-59BC-C122-2B12D3F61ED6}"/>
          </ac:spMkLst>
        </pc:spChg>
        <pc:picChg chg="del">
          <ac:chgData name="Hlavacs, G. (George)" userId="ca429751-565d-4740-b2f2-9d0b920e5c3c" providerId="ADAL" clId="{2C427452-3A0E-477B-9B65-670A46AD6259}" dt="2023-03-06T21:34:07.149" v="196" actId="478"/>
          <ac:picMkLst>
            <pc:docMk/>
            <pc:sldMk cId="1423849346" sldId="335"/>
            <ac:picMk id="2050" creationId="{D3B4373F-F7D8-2F37-7CB4-9B8C6043A2DE}"/>
          </ac:picMkLst>
        </pc:picChg>
        <pc:picChg chg="add mod">
          <ac:chgData name="Hlavacs, G. (George)" userId="ca429751-565d-4740-b2f2-9d0b920e5c3c" providerId="ADAL" clId="{2C427452-3A0E-477B-9B65-670A46AD6259}" dt="2023-03-06T21:35:17.714" v="220" actId="1076"/>
          <ac:picMkLst>
            <pc:docMk/>
            <pc:sldMk cId="1423849346" sldId="335"/>
            <ac:picMk id="4098" creationId="{F1E53495-8449-EFAB-CC9D-D0639F0A36ED}"/>
          </ac:picMkLst>
        </pc:picChg>
      </pc:sldChg>
      <pc:sldChg chg="addSp delSp modSp add mod">
        <pc:chgData name="Hlavacs, G. (George)" userId="ca429751-565d-4740-b2f2-9d0b920e5c3c" providerId="ADAL" clId="{2C427452-3A0E-477B-9B65-670A46AD6259}" dt="2023-03-06T21:38:36.815" v="257" actId="1076"/>
        <pc:sldMkLst>
          <pc:docMk/>
          <pc:sldMk cId="2986285492" sldId="336"/>
        </pc:sldMkLst>
        <pc:spChg chg="add mod">
          <ac:chgData name="Hlavacs, G. (George)" userId="ca429751-565d-4740-b2f2-9d0b920e5c3c" providerId="ADAL" clId="{2C427452-3A0E-477B-9B65-670A46AD6259}" dt="2023-03-06T21:37:47.583" v="252" actId="14100"/>
          <ac:spMkLst>
            <pc:docMk/>
            <pc:sldMk cId="2986285492" sldId="336"/>
            <ac:spMk id="4" creationId="{D2FA4877-0AC4-519F-EDF9-7D71F09095A5}"/>
          </ac:spMkLst>
        </pc:spChg>
        <pc:spChg chg="del">
          <ac:chgData name="Hlavacs, G. (George)" userId="ca429751-565d-4740-b2f2-9d0b920e5c3c" providerId="ADAL" clId="{2C427452-3A0E-477B-9B65-670A46AD6259}" dt="2023-03-06T21:35:30.372" v="222" actId="478"/>
          <ac:spMkLst>
            <pc:docMk/>
            <pc:sldMk cId="2986285492" sldId="336"/>
            <ac:spMk id="5" creationId="{62DD8BC7-1550-CF8C-FA6D-C594A8175A02}"/>
          </ac:spMkLst>
        </pc:spChg>
        <pc:spChg chg="mod">
          <ac:chgData name="Hlavacs, G. (George)" userId="ca429751-565d-4740-b2f2-9d0b920e5c3c" providerId="ADAL" clId="{2C427452-3A0E-477B-9B65-670A46AD6259}" dt="2023-03-06T21:37:11.069" v="248" actId="20577"/>
          <ac:spMkLst>
            <pc:docMk/>
            <pc:sldMk cId="2986285492" sldId="336"/>
            <ac:spMk id="12" creationId="{3D1E34DB-0227-59BC-C122-2B12D3F61ED6}"/>
          </ac:spMkLst>
        </pc:spChg>
        <pc:picChg chg="del">
          <ac:chgData name="Hlavacs, G. (George)" userId="ca429751-565d-4740-b2f2-9d0b920e5c3c" providerId="ADAL" clId="{2C427452-3A0E-477B-9B65-670A46AD6259}" dt="2023-03-06T21:35:30.372" v="222" actId="478"/>
          <ac:picMkLst>
            <pc:docMk/>
            <pc:sldMk cId="2986285492" sldId="336"/>
            <ac:picMk id="3074" creationId="{41C8E7A2-FBA6-12BA-7F60-A45C10414B29}"/>
          </ac:picMkLst>
        </pc:picChg>
        <pc:picChg chg="del">
          <ac:chgData name="Hlavacs, G. (George)" userId="ca429751-565d-4740-b2f2-9d0b920e5c3c" providerId="ADAL" clId="{2C427452-3A0E-477B-9B65-670A46AD6259}" dt="2023-03-06T21:35:30.372" v="222" actId="478"/>
          <ac:picMkLst>
            <pc:docMk/>
            <pc:sldMk cId="2986285492" sldId="336"/>
            <ac:picMk id="3076" creationId="{03E801C0-384C-BA2C-330A-4CCE9EF0CD74}"/>
          </ac:picMkLst>
        </pc:picChg>
        <pc:picChg chg="add mod">
          <ac:chgData name="Hlavacs, G. (George)" userId="ca429751-565d-4740-b2f2-9d0b920e5c3c" providerId="ADAL" clId="{2C427452-3A0E-477B-9B65-670A46AD6259}" dt="2023-03-06T21:37:43.753" v="251" actId="1076"/>
          <ac:picMkLst>
            <pc:docMk/>
            <pc:sldMk cId="2986285492" sldId="336"/>
            <ac:picMk id="5122" creationId="{29961022-3EB6-7C58-D253-537EB050CC08}"/>
          </ac:picMkLst>
        </pc:picChg>
        <pc:picChg chg="add mod">
          <ac:chgData name="Hlavacs, G. (George)" userId="ca429751-565d-4740-b2f2-9d0b920e5c3c" providerId="ADAL" clId="{2C427452-3A0E-477B-9B65-670A46AD6259}" dt="2023-03-06T21:38:36.815" v="257" actId="1076"/>
          <ac:picMkLst>
            <pc:docMk/>
            <pc:sldMk cId="2986285492" sldId="336"/>
            <ac:picMk id="5124" creationId="{182FB68B-9A56-4CF7-27A7-8FC1C5881B80}"/>
          </ac:picMkLst>
        </pc:picChg>
      </pc:sldChg>
      <pc:sldChg chg="addSp delSp modSp add mod">
        <pc:chgData name="Hlavacs, G. (George)" userId="ca429751-565d-4740-b2f2-9d0b920e5c3c" providerId="ADAL" clId="{2C427452-3A0E-477B-9B65-670A46AD6259}" dt="2023-03-06T21:47:47.479" v="403" actId="20577"/>
        <pc:sldMkLst>
          <pc:docMk/>
          <pc:sldMk cId="4209980603" sldId="337"/>
        </pc:sldMkLst>
        <pc:spChg chg="del">
          <ac:chgData name="Hlavacs, G. (George)" userId="ca429751-565d-4740-b2f2-9d0b920e5c3c" providerId="ADAL" clId="{2C427452-3A0E-477B-9B65-670A46AD6259}" dt="2023-03-06T21:38:52.749" v="259" actId="478"/>
          <ac:spMkLst>
            <pc:docMk/>
            <pc:sldMk cId="4209980603" sldId="337"/>
            <ac:spMk id="4" creationId="{D2FA4877-0AC4-519F-EDF9-7D71F09095A5}"/>
          </ac:spMkLst>
        </pc:spChg>
        <pc:spChg chg="add mod">
          <ac:chgData name="Hlavacs, G. (George)" userId="ca429751-565d-4740-b2f2-9d0b920e5c3c" providerId="ADAL" clId="{2C427452-3A0E-477B-9B65-670A46AD6259}" dt="2023-03-06T21:40:51.535" v="385" actId="20577"/>
          <ac:spMkLst>
            <pc:docMk/>
            <pc:sldMk cId="4209980603" sldId="337"/>
            <ac:spMk id="5" creationId="{B339F911-FF7A-C491-174A-FF8573C91D63}"/>
          </ac:spMkLst>
        </pc:spChg>
        <pc:spChg chg="mod">
          <ac:chgData name="Hlavacs, G. (George)" userId="ca429751-565d-4740-b2f2-9d0b920e5c3c" providerId="ADAL" clId="{2C427452-3A0E-477B-9B65-670A46AD6259}" dt="2023-03-06T21:47:47.479" v="403" actId="20577"/>
          <ac:spMkLst>
            <pc:docMk/>
            <pc:sldMk cId="4209980603" sldId="337"/>
            <ac:spMk id="12" creationId="{3D1E34DB-0227-59BC-C122-2B12D3F61ED6}"/>
          </ac:spMkLst>
        </pc:spChg>
        <pc:picChg chg="del">
          <ac:chgData name="Hlavacs, G. (George)" userId="ca429751-565d-4740-b2f2-9d0b920e5c3c" providerId="ADAL" clId="{2C427452-3A0E-477B-9B65-670A46AD6259}" dt="2023-03-06T21:38:52.749" v="259" actId="478"/>
          <ac:picMkLst>
            <pc:docMk/>
            <pc:sldMk cId="4209980603" sldId="337"/>
            <ac:picMk id="5122" creationId="{29961022-3EB6-7C58-D253-537EB050CC08}"/>
          </ac:picMkLst>
        </pc:picChg>
        <pc:picChg chg="mod">
          <ac:chgData name="Hlavacs, G. (George)" userId="ca429751-565d-4740-b2f2-9d0b920e5c3c" providerId="ADAL" clId="{2C427452-3A0E-477B-9B65-670A46AD6259}" dt="2023-03-06T21:47:36.672" v="402" actId="1076"/>
          <ac:picMkLst>
            <pc:docMk/>
            <pc:sldMk cId="4209980603" sldId="337"/>
            <ac:picMk id="5124" creationId="{182FB68B-9A56-4CF7-27A7-8FC1C5881B80}"/>
          </ac:picMkLst>
        </pc:picChg>
        <pc:picChg chg="add del mod">
          <ac:chgData name="Hlavacs, G. (George)" userId="ca429751-565d-4740-b2f2-9d0b920e5c3c" providerId="ADAL" clId="{2C427452-3A0E-477B-9B65-670A46AD6259}" dt="2023-03-06T21:46:08.677" v="390" actId="478"/>
          <ac:picMkLst>
            <pc:docMk/>
            <pc:sldMk cId="4209980603" sldId="337"/>
            <ac:picMk id="6146" creationId="{83473E56-52FC-853A-5A80-1FA1149C7BF4}"/>
          </ac:picMkLst>
        </pc:picChg>
        <pc:picChg chg="add del mod">
          <ac:chgData name="Hlavacs, G. (George)" userId="ca429751-565d-4740-b2f2-9d0b920e5c3c" providerId="ADAL" clId="{2C427452-3A0E-477B-9B65-670A46AD6259}" dt="2023-03-06T21:46:32.256" v="393" actId="478"/>
          <ac:picMkLst>
            <pc:docMk/>
            <pc:sldMk cId="4209980603" sldId="337"/>
            <ac:picMk id="6148" creationId="{CF593FD5-D76F-2973-DDE9-D029734A4268}"/>
          </ac:picMkLst>
        </pc:picChg>
        <pc:picChg chg="add mod">
          <ac:chgData name="Hlavacs, G. (George)" userId="ca429751-565d-4740-b2f2-9d0b920e5c3c" providerId="ADAL" clId="{2C427452-3A0E-477B-9B65-670A46AD6259}" dt="2023-03-06T21:47:33.747" v="401" actId="1076"/>
          <ac:picMkLst>
            <pc:docMk/>
            <pc:sldMk cId="4209980603" sldId="337"/>
            <ac:picMk id="6150" creationId="{77962D78-7626-82C7-FCB4-1E568EFCFBA9}"/>
          </ac:picMkLst>
        </pc:picChg>
      </pc:sldChg>
      <pc:sldChg chg="addSp delSp modSp add mod">
        <pc:chgData name="Hlavacs, G. (George)" userId="ca429751-565d-4740-b2f2-9d0b920e5c3c" providerId="ADAL" clId="{2C427452-3A0E-477B-9B65-670A46AD6259}" dt="2023-03-06T21:52:28.726" v="572" actId="1076"/>
        <pc:sldMkLst>
          <pc:docMk/>
          <pc:sldMk cId="4070617467" sldId="338"/>
        </pc:sldMkLst>
        <pc:spChg chg="mod">
          <ac:chgData name="Hlavacs, G. (George)" userId="ca429751-565d-4740-b2f2-9d0b920e5c3c" providerId="ADAL" clId="{2C427452-3A0E-477B-9B65-670A46AD6259}" dt="2023-03-06T21:50:57.030" v="496" actId="20577"/>
          <ac:spMkLst>
            <pc:docMk/>
            <pc:sldMk cId="4070617467" sldId="338"/>
            <ac:spMk id="5" creationId="{B339F911-FF7A-C491-174A-FF8573C91D63}"/>
          </ac:spMkLst>
        </pc:spChg>
        <pc:spChg chg="mod">
          <ac:chgData name="Hlavacs, G. (George)" userId="ca429751-565d-4740-b2f2-9d0b920e5c3c" providerId="ADAL" clId="{2C427452-3A0E-477B-9B65-670A46AD6259}" dt="2023-03-06T21:52:21.330" v="570" actId="20577"/>
          <ac:spMkLst>
            <pc:docMk/>
            <pc:sldMk cId="4070617467" sldId="338"/>
            <ac:spMk id="12" creationId="{3D1E34DB-0227-59BC-C122-2B12D3F61ED6}"/>
          </ac:spMkLst>
        </pc:spChg>
        <pc:picChg chg="del">
          <ac:chgData name="Hlavacs, G. (George)" userId="ca429751-565d-4740-b2f2-9d0b920e5c3c" providerId="ADAL" clId="{2C427452-3A0E-477B-9B65-670A46AD6259}" dt="2023-03-06T21:47:55.931" v="405" actId="478"/>
          <ac:picMkLst>
            <pc:docMk/>
            <pc:sldMk cId="4070617467" sldId="338"/>
            <ac:picMk id="5124" creationId="{182FB68B-9A56-4CF7-27A7-8FC1C5881B80}"/>
          </ac:picMkLst>
        </pc:picChg>
        <pc:picChg chg="del">
          <ac:chgData name="Hlavacs, G. (George)" userId="ca429751-565d-4740-b2f2-9d0b920e5c3c" providerId="ADAL" clId="{2C427452-3A0E-477B-9B65-670A46AD6259}" dt="2023-03-06T21:47:55.931" v="405" actId="478"/>
          <ac:picMkLst>
            <pc:docMk/>
            <pc:sldMk cId="4070617467" sldId="338"/>
            <ac:picMk id="6150" creationId="{77962D78-7626-82C7-FCB4-1E568EFCFBA9}"/>
          </ac:picMkLst>
        </pc:picChg>
        <pc:picChg chg="add mod">
          <ac:chgData name="Hlavacs, G. (George)" userId="ca429751-565d-4740-b2f2-9d0b920e5c3c" providerId="ADAL" clId="{2C427452-3A0E-477B-9B65-670A46AD6259}" dt="2023-03-06T21:52:28.726" v="572" actId="1076"/>
          <ac:picMkLst>
            <pc:docMk/>
            <pc:sldMk cId="4070617467" sldId="338"/>
            <ac:picMk id="7170" creationId="{46992281-19AB-B62E-E9B7-517D333F7B9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FF90A-94FE-4CA7-BF07-1C63F4A44251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B7C826-B6A1-4A27-AC2F-AD187A759E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647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B7C826-B6A1-4A27-AC2F-AD187A759E5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372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86D23-DA72-4698-A0F0-4A51EBE8BB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A3006A-660F-428A-9C73-2FEBAC15F6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1C34F-E9B2-4777-9E94-55A053C43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70306-311D-4CD6-8DCE-10AD296F8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DBF92-CEF7-4F12-97F3-2DD2410FC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380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7F400-3002-4464-8D5D-068026CF4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36FFF-BE19-474D-9962-C416042C2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7309A-A67A-4E30-ACFB-D436BE504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83685-5D43-4929-9BAC-4919B3E11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9F131-ABD7-447A-9161-E7B9366AF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437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DB470-DA28-4444-B080-1AA4A1BD0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28159A-53BD-40E5-8EEF-FF6A49F40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119B1-AADA-473F-946A-9AD6D65A3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14838-781C-4602-9149-40DA7EB24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EFBCB-6FE7-4548-B558-4F9365167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0496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99A12-5490-4D38-B324-1BBE4A172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44D30-1066-4026-9429-F7936DDF6C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401CC1-BD3D-442D-8110-063792C351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4B35C5-50C0-4B82-B55B-D23D68240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497573-8611-45AA-AF40-3F6F9A93E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971C17-F85D-4AA6-8AF3-B4CF3D4A7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547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BC31D-F170-46C3-9E98-3174CD161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E7018-BADA-401F-AC7C-C7EB887B5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81D764-A45C-4678-A88D-E2B254DAE3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BA007C-FEE9-40F5-84D3-1DB416492B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2B7069-16DE-4A76-B3E7-E31A45B884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45A8A4-88C0-4993-96FE-1F2DF32AF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44D4F1-66FF-40AE-96C9-DCB8FBAF1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CFDF78-D322-43B3-A8B5-E1E049D77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971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F84BD-A86F-4AAD-862B-9FC2F9F71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5E0E20-2B7A-4396-BFE8-7C3F5DF23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935C0F-F927-4034-806D-48ACF63C3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EEBBAD-E80A-4CF0-9D7E-11297B778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9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6C13B-F657-42A4-9E9A-6383888F1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EF2985-3E75-4779-9235-14E55C2AE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7AD37-A1A8-46DA-9A7E-52605E130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56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58935-950D-4F3E-9654-C883A58BB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69703-DAE9-4944-953A-5E74D4FDA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1643A-AA6B-4FE0-BA51-EE4D159F72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DF89EE-5B16-451C-93BE-126F960D4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2E3665-0AB7-4B14-B78A-192AD5FB0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E58A49-0AC1-4549-9C77-8352747E2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22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BE692-4285-4A80-A39A-900E81E3C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086360-B699-4308-983C-BFFC82AA7E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B4010-A68B-46D4-B9D7-D4415C36EA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8A0990-7D00-4C04-9997-537B1E083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3446CC-9EF4-4AB9-9251-78462530B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ABC403-FDE8-46D7-A804-DE6C4CF01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081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9AC6B-7599-469F-9C52-83DA2AC10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E3B2A3-0B9F-47A3-9524-32B85BE79D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AA38F-FF55-4B79-8930-48F9AC4D8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312A5-52BE-4C7F-8023-FD55D9E46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6CAC3-E17B-436C-A018-80D6877F7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9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994E1F-C3EB-4D95-94F7-04402E1704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EB14A1-1499-4E73-BD11-4D4FB6CA70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298B05-6576-480B-AD1F-EC71253DC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10300-57BD-4915-91F2-0CFAB6704BCD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1C703-17F1-47A2-9466-1CB379B25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3ECE7-7633-41C1-8B1D-C492AEA8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823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20F2B7-53E0-4A4E-A15C-253181308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2061E7-90F1-44CB-A2CB-B8EC7AE66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1064F-6B47-41A4-930C-F663ABED8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10300-57BD-4915-91F2-0CFAB6704BCD}" type="datetimeFigureOut">
              <a:rPr lang="en-US" smtClean="0"/>
              <a:t>3/6/2023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03120-5527-4457-89A0-DD25DEF8C1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17F8A-3589-482E-B016-66221CAE0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EFB23-E114-48F4-B60F-402D8A7720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84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Qiqv5ozTy28&amp;list=PLg1ZCHPvMSmc1F1hhkTmb4l4umcfYvEY_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hyperlink" Target="https://www.youtube.com/watch?v=R53GljF7IxU&amp;t=42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alth.harvard.edu/blog/brain-gut-connection-explains-why-integrative-treatments-can-help-relieve-digestive-ailments-2019041116411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d.com/talks/matt_walker_sleep_is_your_superpower/comments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What is the Difference Between Neurotransmitters and Neuromodulators?">
            <a:extLst>
              <a:ext uri="{FF2B5EF4-FFF2-40B4-BE49-F238E27FC236}">
                <a16:creationId xmlns:a16="http://schemas.microsoft.com/office/drawing/2014/main" id="{B502BF11-7FB7-D475-6457-B657449167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3402"/>
          <a:stretch/>
        </p:blipFill>
        <p:spPr bwMode="auto">
          <a:xfrm>
            <a:off x="6510865" y="-2"/>
            <a:ext cx="568113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person with a beard&#10;&#10;Description automatically generated with medium confidence">
            <a:extLst>
              <a:ext uri="{FF2B5EF4-FFF2-40B4-BE49-F238E27FC236}">
                <a16:creationId xmlns:a16="http://schemas.microsoft.com/office/drawing/2014/main" id="{F32C894F-7F76-88F4-7592-AAA2DC4FC0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67" y="505570"/>
            <a:ext cx="2984269" cy="3320935"/>
          </a:xfrm>
          <a:prstGeom prst="rect">
            <a:avLst/>
          </a:prstGeom>
        </p:spPr>
      </p:pic>
      <p:sp>
        <p:nvSpPr>
          <p:cNvPr id="9" name="Tekstvak 2">
            <a:extLst>
              <a:ext uri="{FF2B5EF4-FFF2-40B4-BE49-F238E27FC236}">
                <a16:creationId xmlns:a16="http://schemas.microsoft.com/office/drawing/2014/main" id="{28B46280-7992-AF63-3C1C-572685225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334" y="3931220"/>
            <a:ext cx="2984269" cy="671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800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George Hlavacs</a:t>
            </a:r>
            <a:endParaRPr lang="en-US" sz="2400" dirty="0">
              <a:effectLst/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kstvak 2">
            <a:extLst>
              <a:ext uri="{FF2B5EF4-FFF2-40B4-BE49-F238E27FC236}">
                <a16:creationId xmlns:a16="http://schemas.microsoft.com/office/drawing/2014/main" id="{514716F2-3A6D-0FA2-FA32-DF7C7819D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667" y="4746991"/>
            <a:ext cx="10305626" cy="177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l-NL" sz="3600" b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NEUROWETENSCHAP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l-NL" sz="3600" b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nl-NL" sz="28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voor </a:t>
            </a:r>
            <a:r>
              <a:rPr lang="nl-NL" sz="2800" b="1" i="1" dirty="0" err="1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studiesuccess</a:t>
            </a:r>
            <a:r>
              <a:rPr lang="nl-NL" sz="2800" b="1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, studiegeluk en optimale productiviteit</a:t>
            </a:r>
            <a:endParaRPr lang="en-US" sz="2400" b="1" dirty="0">
              <a:effectLst/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234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What is the Difference Between Neurotransmitters and Neuromodulators?">
            <a:extLst>
              <a:ext uri="{FF2B5EF4-FFF2-40B4-BE49-F238E27FC236}">
                <a16:creationId xmlns:a16="http://schemas.microsoft.com/office/drawing/2014/main" id="{352BC07D-116E-D371-F682-4D9826F560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3402"/>
          <a:stretch/>
        </p:blipFill>
        <p:spPr bwMode="auto">
          <a:xfrm>
            <a:off x="6510865" y="-2"/>
            <a:ext cx="5681135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vak 2">
            <a:extLst>
              <a:ext uri="{FF2B5EF4-FFF2-40B4-BE49-F238E27FC236}">
                <a16:creationId xmlns:a16="http://schemas.microsoft.com/office/drawing/2014/main" id="{AE2F468F-B2A4-F391-7F8D-BE67006DA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0333" y="2580466"/>
            <a:ext cx="4927599" cy="19645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800" b="1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Hoe wij ons voelen is </a:t>
            </a:r>
            <a:r>
              <a:rPr lang="nl-NL" sz="28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100% de creatie van ons eigen brein en lichaam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F95A68-A758-AAE0-3868-45D0A55889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859" t="11377" r="38934"/>
          <a:stretch/>
        </p:blipFill>
        <p:spPr>
          <a:xfrm flipH="1">
            <a:off x="1029779" y="564868"/>
            <a:ext cx="3457554" cy="629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194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2CC93E-B9A2-4918-0CA3-DA85D83571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59" t="11377" r="38934"/>
          <a:stretch/>
        </p:blipFill>
        <p:spPr>
          <a:xfrm flipH="1">
            <a:off x="538147" y="512446"/>
            <a:ext cx="3457554" cy="6293132"/>
          </a:xfrm>
          <a:prstGeom prst="rect">
            <a:avLst/>
          </a:prstGeom>
        </p:spPr>
      </p:pic>
      <p:pic>
        <p:nvPicPr>
          <p:cNvPr id="4" name="Picture 3" descr="A person holding a plant&#10;&#10;Description automatically generated with low confidence">
            <a:extLst>
              <a:ext uri="{FF2B5EF4-FFF2-40B4-BE49-F238E27FC236}">
                <a16:creationId xmlns:a16="http://schemas.microsoft.com/office/drawing/2014/main" id="{8FF0B223-309F-EA83-B9C7-36E7BD40D2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sp>
        <p:nvSpPr>
          <p:cNvPr id="5" name="Tekstvak 2">
            <a:extLst>
              <a:ext uri="{FF2B5EF4-FFF2-40B4-BE49-F238E27FC236}">
                <a16:creationId xmlns:a16="http://schemas.microsoft.com/office/drawing/2014/main" id="{0D5FDE45-BBD0-0E3A-7C94-85342768F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4734" y="2183843"/>
            <a:ext cx="2738966" cy="223202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32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Wij zijn een beetje zoals planten…</a:t>
            </a:r>
          </a:p>
        </p:txBody>
      </p:sp>
      <p:sp>
        <p:nvSpPr>
          <p:cNvPr id="6" name="Tekstvak 2">
            <a:extLst>
              <a:ext uri="{FF2B5EF4-FFF2-40B4-BE49-F238E27FC236}">
                <a16:creationId xmlns:a16="http://schemas.microsoft.com/office/drawing/2014/main" id="{4501A847-7F6C-756F-AEED-C4166775E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6582" y="4788398"/>
            <a:ext cx="2844802" cy="169706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l-NL" sz="24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Wij moeten goed zorgen voor </a:t>
            </a:r>
            <a:r>
              <a:rPr lang="nl-NL" sz="2400" b="1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nl-NL" sz="24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ns lichaam…</a:t>
            </a:r>
          </a:p>
        </p:txBody>
      </p:sp>
      <p:sp>
        <p:nvSpPr>
          <p:cNvPr id="7" name="Tekstvak 2">
            <a:extLst>
              <a:ext uri="{FF2B5EF4-FFF2-40B4-BE49-F238E27FC236}">
                <a16:creationId xmlns:a16="http://schemas.microsoft.com/office/drawing/2014/main" id="{4EB039BF-E950-47D4-B1A7-0DCB0EF6C4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08179"/>
            <a:ext cx="3047999" cy="1697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nl-NL" sz="24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…maar wij hebben ook de juiste mentale voeding nodig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D4211A3-BBF0-5D20-F0CE-79FDF830D048}"/>
              </a:ext>
            </a:extLst>
          </p:cNvPr>
          <p:cNvCxnSpPr>
            <a:cxnSpLocks/>
          </p:cNvCxnSpPr>
          <p:nvPr/>
        </p:nvCxnSpPr>
        <p:spPr>
          <a:xfrm flipH="1" flipV="1">
            <a:off x="3657783" y="5306732"/>
            <a:ext cx="1027770" cy="330200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A20A0FA-C4C9-70BF-0623-B1FDD3EF8244}"/>
              </a:ext>
            </a:extLst>
          </p:cNvPr>
          <p:cNvCxnSpPr>
            <a:cxnSpLocks/>
          </p:cNvCxnSpPr>
          <p:nvPr/>
        </p:nvCxnSpPr>
        <p:spPr>
          <a:xfrm flipH="1">
            <a:off x="3153834" y="780735"/>
            <a:ext cx="1193800" cy="165418"/>
          </a:xfrm>
          <a:prstGeom prst="straightConnector1">
            <a:avLst/>
          </a:prstGeom>
          <a:ln w="571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863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2CC93E-B9A2-4918-0CA3-DA85D83571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59" t="11378" r="38934" b="11091"/>
          <a:stretch/>
        </p:blipFill>
        <p:spPr>
          <a:xfrm flipH="1">
            <a:off x="4240222" y="1352445"/>
            <a:ext cx="3457554" cy="5505555"/>
          </a:xfrm>
          <a:prstGeom prst="rect">
            <a:avLst/>
          </a:prstGeom>
        </p:spPr>
      </p:pic>
      <p:sp>
        <p:nvSpPr>
          <p:cNvPr id="2" name="Tekstvak 2">
            <a:extLst>
              <a:ext uri="{FF2B5EF4-FFF2-40B4-BE49-F238E27FC236}">
                <a16:creationId xmlns:a16="http://schemas.microsoft.com/office/drawing/2014/main" id="{F464D9B2-B7C8-2578-D220-D6327F703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730" y="2469801"/>
            <a:ext cx="1845733" cy="22510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400" b="1" i="1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Ons brein controleert ons lichaam…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CDC1BE16-AFE9-C13D-B2E1-642A326B66D2}"/>
              </a:ext>
            </a:extLst>
          </p:cNvPr>
          <p:cNvSpPr/>
          <p:nvPr/>
        </p:nvSpPr>
        <p:spPr>
          <a:xfrm rot="14944521">
            <a:off x="3768923" y="2213123"/>
            <a:ext cx="3276261" cy="3363443"/>
          </a:xfrm>
          <a:prstGeom prst="arc">
            <a:avLst>
              <a:gd name="adj1" fmla="val 14163551"/>
              <a:gd name="adj2" fmla="val 556256"/>
            </a:avLst>
          </a:prstGeom>
          <a:ln w="38100">
            <a:head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022FFA28-C70A-3DCB-80E9-24E200663B25}"/>
              </a:ext>
            </a:extLst>
          </p:cNvPr>
          <p:cNvSpPr/>
          <p:nvPr/>
        </p:nvSpPr>
        <p:spPr>
          <a:xfrm rot="3186348">
            <a:off x="4905077" y="2213124"/>
            <a:ext cx="3276261" cy="3363443"/>
          </a:xfrm>
          <a:prstGeom prst="arc">
            <a:avLst>
              <a:gd name="adj1" fmla="val 14163551"/>
              <a:gd name="adj2" fmla="val 556256"/>
            </a:avLst>
          </a:prstGeom>
          <a:ln w="38100">
            <a:head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kstvak 2">
            <a:extLst>
              <a:ext uri="{FF2B5EF4-FFF2-40B4-BE49-F238E27FC236}">
                <a16:creationId xmlns:a16="http://schemas.microsoft.com/office/drawing/2014/main" id="{30893025-9918-F2D0-651A-47633BBCC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6535" y="2469802"/>
            <a:ext cx="1845733" cy="225106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400" b="1" i="1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…o</a:t>
            </a:r>
            <a:r>
              <a:rPr lang="nl-NL" sz="2400" b="1" i="1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ns lichaam beïnvloedt ons brein</a:t>
            </a:r>
          </a:p>
        </p:txBody>
      </p:sp>
      <p:sp>
        <p:nvSpPr>
          <p:cNvPr id="12" name="Tekstvak 2">
            <a:extLst>
              <a:ext uri="{FF2B5EF4-FFF2-40B4-BE49-F238E27FC236}">
                <a16:creationId xmlns:a16="http://schemas.microsoft.com/office/drawing/2014/main" id="{3D1E34DB-0227-59BC-C122-2B12D3F61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839" y="251016"/>
            <a:ext cx="9703538" cy="671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800" b="1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Wij hebben maar een zenuwstelsel</a:t>
            </a:r>
            <a:endParaRPr lang="en-US" sz="2400" b="1" dirty="0">
              <a:effectLst/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86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2CC93E-B9A2-4918-0CA3-DA85D83571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59" t="11378" r="38934" b="11091"/>
          <a:stretch/>
        </p:blipFill>
        <p:spPr>
          <a:xfrm flipH="1">
            <a:off x="155902" y="1352445"/>
            <a:ext cx="3457554" cy="5505555"/>
          </a:xfrm>
          <a:prstGeom prst="rect">
            <a:avLst/>
          </a:prstGeom>
        </p:spPr>
      </p:pic>
      <p:sp>
        <p:nvSpPr>
          <p:cNvPr id="12" name="Tekstvak 2">
            <a:extLst>
              <a:ext uri="{FF2B5EF4-FFF2-40B4-BE49-F238E27FC236}">
                <a16:creationId xmlns:a16="http://schemas.microsoft.com/office/drawing/2014/main" id="{3D1E34DB-0227-59BC-C122-2B12D3F61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839" y="251016"/>
            <a:ext cx="9703538" cy="1420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800" b="1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Stress &amp; ontspanning in ons brein en lichaam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8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( verbonden neurale netwerk ) </a:t>
            </a:r>
            <a:endParaRPr lang="en-US" sz="2400" b="1" dirty="0">
              <a:effectLst/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Zen 4 men - Yogastudio byHillz Voorhout">
            <a:extLst>
              <a:ext uri="{FF2B5EF4-FFF2-40B4-BE49-F238E27FC236}">
                <a16:creationId xmlns:a16="http://schemas.microsoft.com/office/drawing/2014/main" id="{C51D66F7-BC82-0CD9-65D1-16F47B091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5" y="2272839"/>
            <a:ext cx="6238875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258FA7-C1C2-F954-310C-2D5FEA676CBE}"/>
              </a:ext>
            </a:extLst>
          </p:cNvPr>
          <p:cNvSpPr txBox="1"/>
          <p:nvPr/>
        </p:nvSpPr>
        <p:spPr>
          <a:xfrm>
            <a:off x="6023870" y="5876129"/>
            <a:ext cx="60973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https://www.youtube.com/watch?v=Qiqv5ozTy28&amp;list=PLg1ZCHPvMSmc1F1hhkTmb4l4umcfYvEY_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26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2CC93E-B9A2-4918-0CA3-DA85D83571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859" t="11378" r="38934" b="11091"/>
          <a:stretch/>
        </p:blipFill>
        <p:spPr>
          <a:xfrm flipH="1">
            <a:off x="155902" y="1352445"/>
            <a:ext cx="3457554" cy="5505555"/>
          </a:xfrm>
          <a:prstGeom prst="rect">
            <a:avLst/>
          </a:prstGeom>
        </p:spPr>
      </p:pic>
      <p:sp>
        <p:nvSpPr>
          <p:cNvPr id="12" name="Tekstvak 2">
            <a:extLst>
              <a:ext uri="{FF2B5EF4-FFF2-40B4-BE49-F238E27FC236}">
                <a16:creationId xmlns:a16="http://schemas.microsoft.com/office/drawing/2014/main" id="{3D1E34DB-0227-59BC-C122-2B12D3F61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839" y="251016"/>
            <a:ext cx="9703538" cy="1420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800" b="1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Stress &amp; ontspanning in ons brein en lichaam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8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( </a:t>
            </a:r>
            <a:r>
              <a:rPr lang="nl-NL" sz="2800" b="1" i="1" dirty="0" err="1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breathology</a:t>
            </a:r>
            <a:r>
              <a:rPr lang="nl-NL" sz="28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 )</a:t>
            </a:r>
            <a:endParaRPr lang="en-US" sz="2400" b="1" dirty="0">
              <a:effectLst/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94A765-9A84-B677-42F6-2D930837DE7E}"/>
              </a:ext>
            </a:extLst>
          </p:cNvPr>
          <p:cNvSpPr txBox="1"/>
          <p:nvPr/>
        </p:nvSpPr>
        <p:spPr>
          <a:xfrm>
            <a:off x="5358323" y="551866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https://www.youtube.com/watch?v=R53GljF7IxU&amp;t=42s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3B4373F-F7D8-2F37-7CB4-9B8C6043A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608" y="2022277"/>
            <a:ext cx="5334346" cy="3407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BC11B39-36A1-6D58-6BDB-E704A57DE518}"/>
              </a:ext>
            </a:extLst>
          </p:cNvPr>
          <p:cNvSpPr txBox="1"/>
          <p:nvPr/>
        </p:nvSpPr>
        <p:spPr>
          <a:xfrm>
            <a:off x="3613456" y="616165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i="1" dirty="0">
                <a:solidFill>
                  <a:srgbClr val="FFFFFF"/>
                </a:solidFill>
                <a:latin typeface="inherit"/>
                <a:cs typeface="Calibri" panose="020F0502020204030204" pitchFamily="34" charset="0"/>
              </a:rPr>
              <a:t>GABA, </a:t>
            </a:r>
            <a:r>
              <a:rPr lang="nl-NL" b="1" i="1" dirty="0" err="1">
                <a:solidFill>
                  <a:srgbClr val="FFFFFF"/>
                </a:solidFill>
                <a:latin typeface="inherit"/>
                <a:cs typeface="Calibri" panose="020F0502020204030204" pitchFamily="34" charset="0"/>
              </a:rPr>
              <a:t>Acethylcholine</a:t>
            </a:r>
            <a:r>
              <a:rPr lang="nl-NL" b="1" i="1" dirty="0">
                <a:solidFill>
                  <a:srgbClr val="FFFFFF"/>
                </a:solidFill>
                <a:latin typeface="inherit"/>
                <a:cs typeface="Calibri" panose="020F0502020204030204" pitchFamily="34" charset="0"/>
              </a:rPr>
              <a:t>, </a:t>
            </a:r>
            <a:r>
              <a:rPr lang="nl-NL" b="1" i="1" dirty="0" err="1">
                <a:solidFill>
                  <a:srgbClr val="FFFFFF"/>
                </a:solidFill>
                <a:latin typeface="inherit"/>
                <a:cs typeface="Calibri" panose="020F0502020204030204" pitchFamily="34" charset="0"/>
              </a:rPr>
              <a:t>Mammalian</a:t>
            </a:r>
            <a:r>
              <a:rPr lang="nl-NL" b="1" i="1" dirty="0">
                <a:solidFill>
                  <a:srgbClr val="FFFFFF"/>
                </a:solidFill>
                <a:latin typeface="inherit"/>
                <a:cs typeface="Calibri" panose="020F0502020204030204" pitchFamily="34" charset="0"/>
              </a:rPr>
              <a:t> </a:t>
            </a:r>
            <a:r>
              <a:rPr lang="nl-NL" b="1" i="1" dirty="0" err="1">
                <a:solidFill>
                  <a:srgbClr val="FFFFFF"/>
                </a:solidFill>
                <a:latin typeface="inherit"/>
                <a:cs typeface="Calibri" panose="020F0502020204030204" pitchFamily="34" charset="0"/>
              </a:rPr>
              <a:t>diving</a:t>
            </a:r>
            <a:r>
              <a:rPr lang="nl-NL" b="1" i="1" dirty="0">
                <a:solidFill>
                  <a:srgbClr val="FFFFFF"/>
                </a:solidFill>
                <a:latin typeface="inherit"/>
                <a:cs typeface="Calibri" panose="020F0502020204030204" pitchFamily="34" charset="0"/>
              </a:rPr>
              <a:t> response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73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2CC93E-B9A2-4918-0CA3-DA85D83571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59" t="11378" r="38934" b="11091"/>
          <a:stretch/>
        </p:blipFill>
        <p:spPr>
          <a:xfrm flipH="1">
            <a:off x="155902" y="1352445"/>
            <a:ext cx="3457554" cy="5505555"/>
          </a:xfrm>
          <a:prstGeom prst="rect">
            <a:avLst/>
          </a:prstGeom>
        </p:spPr>
      </p:pic>
      <p:sp>
        <p:nvSpPr>
          <p:cNvPr id="12" name="Tekstvak 2">
            <a:extLst>
              <a:ext uri="{FF2B5EF4-FFF2-40B4-BE49-F238E27FC236}">
                <a16:creationId xmlns:a16="http://schemas.microsoft.com/office/drawing/2014/main" id="{3D1E34DB-0227-59BC-C122-2B12D3F61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839" y="251016"/>
            <a:ext cx="9703538" cy="1420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800" b="1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Stress &amp; ontspanning in ons brein en lichaam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8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( Wim Hof methode )</a:t>
            </a:r>
            <a:endParaRPr lang="en-US" sz="2400" b="1" dirty="0">
              <a:effectLst/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The Way of the Iceman">
            <a:extLst>
              <a:ext uri="{FF2B5EF4-FFF2-40B4-BE49-F238E27FC236}">
                <a16:creationId xmlns:a16="http://schemas.microsoft.com/office/drawing/2014/main" id="{F1E53495-8449-EFAB-CC9D-D0639F0A36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520" y="1768092"/>
            <a:ext cx="3598747" cy="467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84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2CC93E-B9A2-4918-0CA3-DA85D83571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59" t="11378" r="38934" b="11091"/>
          <a:stretch/>
        </p:blipFill>
        <p:spPr>
          <a:xfrm flipH="1">
            <a:off x="155902" y="1352445"/>
            <a:ext cx="3457554" cy="5505555"/>
          </a:xfrm>
          <a:prstGeom prst="rect">
            <a:avLst/>
          </a:prstGeom>
        </p:spPr>
      </p:pic>
      <p:sp>
        <p:nvSpPr>
          <p:cNvPr id="12" name="Tekstvak 2">
            <a:extLst>
              <a:ext uri="{FF2B5EF4-FFF2-40B4-BE49-F238E27FC236}">
                <a16:creationId xmlns:a16="http://schemas.microsoft.com/office/drawing/2014/main" id="{3D1E34DB-0227-59BC-C122-2B12D3F61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839" y="251016"/>
            <a:ext cx="9703538" cy="1420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800" b="1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Stress &amp; ontspanning in ons brein en lichaam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8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( </a:t>
            </a:r>
            <a:r>
              <a:rPr lang="nl-NL" sz="2800" b="1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gut – </a:t>
            </a:r>
            <a:r>
              <a:rPr lang="nl-NL" sz="2800" b="1" i="1" dirty="0" err="1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brain</a:t>
            </a:r>
            <a:r>
              <a:rPr lang="nl-NL" sz="2800" b="1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800" b="1" i="1" dirty="0" err="1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connection</a:t>
            </a:r>
            <a:r>
              <a:rPr lang="nl-NL" sz="2800" b="1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sz="28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400" b="1" dirty="0">
              <a:effectLst/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2DD8BC7-1550-CF8C-FA6D-C594A8175A02}"/>
              </a:ext>
            </a:extLst>
          </p:cNvPr>
          <p:cNvSpPr txBox="1"/>
          <p:nvPr/>
        </p:nvSpPr>
        <p:spPr>
          <a:xfrm>
            <a:off x="4330931" y="5503631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hlinkClick r:id="rId3"/>
              </a:rPr>
              <a:t>https://www.health.harvard.edu/blog/brain-gut-connection-explains-why-integrative-treatments-can-help-relieve-digestive-ailments-2019041116411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074" name="Picture 2" descr="brain-gut-connection">
            <a:extLst>
              <a:ext uri="{FF2B5EF4-FFF2-40B4-BE49-F238E27FC236}">
                <a16:creationId xmlns:a16="http://schemas.microsoft.com/office/drawing/2014/main" id="{41C8E7A2-FBA6-12BA-7F60-A45C10414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559" y="2410038"/>
            <a:ext cx="2791419" cy="279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ealthy Foods for Kids: The Top 10 | EatingWell">
            <a:extLst>
              <a:ext uri="{FF2B5EF4-FFF2-40B4-BE49-F238E27FC236}">
                <a16:creationId xmlns:a16="http://schemas.microsoft.com/office/drawing/2014/main" id="{03E801C0-384C-BA2C-330A-4CCE9EF0C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453" y="2435629"/>
            <a:ext cx="4122090" cy="2749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77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2CC93E-B9A2-4918-0CA3-DA85D83571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59" t="11378" r="38934" b="11091"/>
          <a:stretch/>
        </p:blipFill>
        <p:spPr>
          <a:xfrm flipH="1">
            <a:off x="155902" y="1352445"/>
            <a:ext cx="3457554" cy="5505555"/>
          </a:xfrm>
          <a:prstGeom prst="rect">
            <a:avLst/>
          </a:prstGeom>
        </p:spPr>
      </p:pic>
      <p:sp>
        <p:nvSpPr>
          <p:cNvPr id="12" name="Tekstvak 2">
            <a:extLst>
              <a:ext uri="{FF2B5EF4-FFF2-40B4-BE49-F238E27FC236}">
                <a16:creationId xmlns:a16="http://schemas.microsoft.com/office/drawing/2014/main" id="{3D1E34DB-0227-59BC-C122-2B12D3F61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839" y="251016"/>
            <a:ext cx="9703538" cy="1420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800" b="1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Stress &amp; ontspanning in ons brein en lichaam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8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( </a:t>
            </a:r>
            <a:r>
              <a:rPr lang="nl-NL" sz="2800" b="1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intensief beweging = interne </a:t>
            </a:r>
            <a:r>
              <a:rPr lang="nl-NL" sz="2800" b="1" i="1" dirty="0" err="1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hygiene</a:t>
            </a:r>
            <a:r>
              <a:rPr lang="nl-NL" sz="28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400" b="1" dirty="0">
              <a:effectLst/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182FB68B-9A56-4CF7-27A7-8FC1C5881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009" y="2150657"/>
            <a:ext cx="3859198" cy="321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39F911-FF7A-C491-174A-FF8573C91D63}"/>
              </a:ext>
            </a:extLst>
          </p:cNvPr>
          <p:cNvSpPr txBox="1"/>
          <p:nvPr/>
        </p:nvSpPr>
        <p:spPr>
          <a:xfrm>
            <a:off x="3732106" y="584373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i="1" dirty="0">
                <a:solidFill>
                  <a:srgbClr val="FFFFFF"/>
                </a:solidFill>
                <a:latin typeface="inherit"/>
                <a:cs typeface="Calibri" panose="020F0502020204030204" pitchFamily="34" charset="0"/>
              </a:rPr>
              <a:t>BDNF </a:t>
            </a:r>
            <a:r>
              <a:rPr lang="nl-NL" b="1" i="1" dirty="0" err="1">
                <a:solidFill>
                  <a:srgbClr val="FFFFFF"/>
                </a:solidFill>
                <a:latin typeface="inherit"/>
                <a:cs typeface="Calibri" panose="020F0502020204030204" pitchFamily="34" charset="0"/>
              </a:rPr>
              <a:t>growth</a:t>
            </a:r>
            <a:r>
              <a:rPr lang="nl-NL" b="1" i="1" dirty="0">
                <a:solidFill>
                  <a:srgbClr val="FFFFFF"/>
                </a:solidFill>
                <a:latin typeface="inherit"/>
                <a:cs typeface="Calibri" panose="020F0502020204030204" pitchFamily="34" charset="0"/>
              </a:rPr>
              <a:t> factor, Neurogenesis, Cortisol control</a:t>
            </a:r>
            <a:endParaRPr lang="en-US" dirty="0"/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77962D78-7626-82C7-FCB4-1E568EFCFB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5" r="30000"/>
          <a:stretch/>
        </p:blipFill>
        <p:spPr bwMode="auto">
          <a:xfrm>
            <a:off x="9040000" y="1671790"/>
            <a:ext cx="2928480" cy="395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998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2CC93E-B9A2-4918-0CA3-DA85D83571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59" t="11378" r="38934" b="11091"/>
          <a:stretch/>
        </p:blipFill>
        <p:spPr>
          <a:xfrm flipH="1">
            <a:off x="155902" y="1352445"/>
            <a:ext cx="3457554" cy="5505555"/>
          </a:xfrm>
          <a:prstGeom prst="rect">
            <a:avLst/>
          </a:prstGeom>
        </p:spPr>
      </p:pic>
      <p:sp>
        <p:nvSpPr>
          <p:cNvPr id="12" name="Tekstvak 2">
            <a:extLst>
              <a:ext uri="{FF2B5EF4-FFF2-40B4-BE49-F238E27FC236}">
                <a16:creationId xmlns:a16="http://schemas.microsoft.com/office/drawing/2014/main" id="{3D1E34DB-0227-59BC-C122-2B12D3F61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839" y="251016"/>
            <a:ext cx="9703538" cy="125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800" b="1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Stress &amp; ontspanning in ons brein en lichaam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0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( </a:t>
            </a:r>
            <a:r>
              <a:rPr lang="nl-NL" sz="2000" b="1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waarom zwemmen is de beste sport voor mentale gezondheid?</a:t>
            </a:r>
            <a:r>
              <a:rPr lang="nl-NL" sz="20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dirty="0">
              <a:effectLst/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39F911-FF7A-C491-174A-FF8573C91D63}"/>
              </a:ext>
            </a:extLst>
          </p:cNvPr>
          <p:cNvSpPr txBox="1"/>
          <p:nvPr/>
        </p:nvSpPr>
        <p:spPr>
          <a:xfrm>
            <a:off x="3732105" y="5843731"/>
            <a:ext cx="79044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i="1" dirty="0">
                <a:solidFill>
                  <a:srgbClr val="FFFFFF"/>
                </a:solidFill>
                <a:latin typeface="inherit"/>
                <a:cs typeface="Calibri" panose="020F0502020204030204" pitchFamily="34" charset="0"/>
              </a:rPr>
              <a:t>Yoga, Ademhalingsoefeningen, BDNF </a:t>
            </a:r>
            <a:r>
              <a:rPr lang="nl-NL" b="1" i="1" dirty="0" err="1">
                <a:solidFill>
                  <a:srgbClr val="FFFFFF"/>
                </a:solidFill>
                <a:latin typeface="inherit"/>
                <a:cs typeface="Calibri" panose="020F0502020204030204" pitchFamily="34" charset="0"/>
              </a:rPr>
              <a:t>growth</a:t>
            </a:r>
            <a:r>
              <a:rPr lang="nl-NL" b="1" i="1" dirty="0">
                <a:solidFill>
                  <a:srgbClr val="FFFFFF"/>
                </a:solidFill>
                <a:latin typeface="inherit"/>
                <a:cs typeface="Calibri" panose="020F0502020204030204" pitchFamily="34" charset="0"/>
              </a:rPr>
              <a:t> factor, GABA, </a:t>
            </a:r>
            <a:r>
              <a:rPr lang="nl-NL" b="1" i="1" dirty="0" err="1">
                <a:solidFill>
                  <a:srgbClr val="FFFFFF"/>
                </a:solidFill>
                <a:latin typeface="inherit"/>
                <a:cs typeface="Calibri" panose="020F0502020204030204" pitchFamily="34" charset="0"/>
              </a:rPr>
              <a:t>Acethylcholine</a:t>
            </a:r>
            <a:r>
              <a:rPr lang="nl-NL" b="1" i="1" dirty="0">
                <a:solidFill>
                  <a:srgbClr val="FFFFFF"/>
                </a:solidFill>
                <a:latin typeface="inherit"/>
                <a:cs typeface="Calibri" panose="020F0502020204030204" pitchFamily="34" charset="0"/>
              </a:rPr>
              <a:t>, Neurogenesis, Cortisol control, </a:t>
            </a:r>
            <a:r>
              <a:rPr lang="nl-NL" b="1" i="1" dirty="0" err="1">
                <a:solidFill>
                  <a:srgbClr val="FFFFFF"/>
                </a:solidFill>
                <a:latin typeface="inherit"/>
                <a:cs typeface="Calibri" panose="020F0502020204030204" pitchFamily="34" charset="0"/>
              </a:rPr>
              <a:t>Mammalian</a:t>
            </a:r>
            <a:r>
              <a:rPr lang="nl-NL" b="1" i="1" dirty="0">
                <a:solidFill>
                  <a:srgbClr val="FFFFFF"/>
                </a:solidFill>
                <a:latin typeface="inherit"/>
                <a:cs typeface="Calibri" panose="020F0502020204030204" pitchFamily="34" charset="0"/>
              </a:rPr>
              <a:t> </a:t>
            </a:r>
            <a:r>
              <a:rPr lang="nl-NL" b="1" i="1" dirty="0" err="1">
                <a:solidFill>
                  <a:srgbClr val="FFFFFF"/>
                </a:solidFill>
                <a:latin typeface="inherit"/>
                <a:cs typeface="Calibri" panose="020F0502020204030204" pitchFamily="34" charset="0"/>
              </a:rPr>
              <a:t>dive</a:t>
            </a:r>
            <a:r>
              <a:rPr lang="nl-NL" b="1" i="1" dirty="0">
                <a:solidFill>
                  <a:srgbClr val="FFFFFF"/>
                </a:solidFill>
                <a:latin typeface="inherit"/>
                <a:cs typeface="Calibri" panose="020F0502020204030204" pitchFamily="34" charset="0"/>
              </a:rPr>
              <a:t> response</a:t>
            </a:r>
            <a:endParaRPr lang="en-US" dirty="0"/>
          </a:p>
        </p:txBody>
      </p:sp>
      <p:pic>
        <p:nvPicPr>
          <p:cNvPr id="7170" name="Picture 2" descr="gratis Onderwaterfotografie Van Zwemmer Stockfoto">
            <a:extLst>
              <a:ext uri="{FF2B5EF4-FFF2-40B4-BE49-F238E27FC236}">
                <a16:creationId xmlns:a16="http://schemas.microsoft.com/office/drawing/2014/main" id="{46992281-19AB-B62E-E9B7-517D333F7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596" y="1827755"/>
            <a:ext cx="2773404" cy="369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617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2CC93E-B9A2-4918-0CA3-DA85D83571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59" t="11378" r="38934" b="11091"/>
          <a:stretch/>
        </p:blipFill>
        <p:spPr>
          <a:xfrm flipH="1">
            <a:off x="155902" y="1352445"/>
            <a:ext cx="3457554" cy="5505555"/>
          </a:xfrm>
          <a:prstGeom prst="rect">
            <a:avLst/>
          </a:prstGeom>
        </p:spPr>
      </p:pic>
      <p:sp>
        <p:nvSpPr>
          <p:cNvPr id="12" name="Tekstvak 2">
            <a:extLst>
              <a:ext uri="{FF2B5EF4-FFF2-40B4-BE49-F238E27FC236}">
                <a16:creationId xmlns:a16="http://schemas.microsoft.com/office/drawing/2014/main" id="{3D1E34DB-0227-59BC-C122-2B12D3F61E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5839" y="251016"/>
            <a:ext cx="9703538" cy="1420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800" b="1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Stress &amp; ontspanning in ons brein en lichaam</a:t>
            </a: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nl-NL" sz="28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( </a:t>
            </a:r>
            <a:r>
              <a:rPr lang="nl-NL" sz="2800" b="1" i="1" dirty="0">
                <a:solidFill>
                  <a:srgbClr val="FFFFFF"/>
                </a:solidFill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sleep is superpower</a:t>
            </a:r>
            <a:r>
              <a:rPr lang="nl-NL" sz="2800" b="1" i="1" dirty="0">
                <a:solidFill>
                  <a:srgbClr val="FFFFFF"/>
                </a:solidFill>
                <a:effectLst/>
                <a:latin typeface="inherit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400" b="1" dirty="0">
              <a:effectLst/>
              <a:latin typeface="inheri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FA4877-0AC4-519F-EDF9-7D71F09095A5}"/>
              </a:ext>
            </a:extLst>
          </p:cNvPr>
          <p:cNvSpPr txBox="1"/>
          <p:nvPr/>
        </p:nvSpPr>
        <p:spPr>
          <a:xfrm>
            <a:off x="7484532" y="5864275"/>
            <a:ext cx="41420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https://www.ted.com/talks/matt_walker_sleep_is_your_superpower/comments</a:t>
            </a:r>
            <a:endParaRPr lang="en-US" dirty="0"/>
          </a:p>
          <a:p>
            <a:endParaRPr lang="en-US" dirty="0"/>
          </a:p>
        </p:txBody>
      </p:sp>
      <p:pic>
        <p:nvPicPr>
          <p:cNvPr id="5122" name="Picture 2" descr="You're Not Getting Enough Sleep—and It's Killing You | WIRED">
            <a:extLst>
              <a:ext uri="{FF2B5EF4-FFF2-40B4-BE49-F238E27FC236}">
                <a16:creationId xmlns:a16="http://schemas.microsoft.com/office/drawing/2014/main" id="{29961022-3EB6-7C58-D253-537EB050C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986" y="1903307"/>
            <a:ext cx="3830320" cy="383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182FB68B-9A56-4CF7-27A7-8FC1C5881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348" y="1964267"/>
            <a:ext cx="3859198" cy="321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28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6A6B48C0185349896595A0A06C1919" ma:contentTypeVersion="17" ma:contentTypeDescription="Create a new document." ma:contentTypeScope="" ma:versionID="643684eec7afe4c85ab93222e528b025">
  <xsd:schema xmlns:xsd="http://www.w3.org/2001/XMLSchema" xmlns:xs="http://www.w3.org/2001/XMLSchema" xmlns:p="http://schemas.microsoft.com/office/2006/metadata/properties" xmlns:ns2="2812cc00-6165-468f-88cd-79adf076b01c" xmlns:ns3="e39170aa-b911-400a-be01-5c4fbe1924dd" targetNamespace="http://schemas.microsoft.com/office/2006/metadata/properties" ma:root="true" ma:fieldsID="fb386d4875010e4faa24ac3fbd8e904a" ns2:_="" ns3:_="">
    <xsd:import namespace="2812cc00-6165-468f-88cd-79adf076b01c"/>
    <xsd:import namespace="e39170aa-b911-400a-be01-5c4fbe1924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12cc00-6165-468f-88cd-79adf076b0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5477cde-f098-4d32-ba13-c78038edde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9170aa-b911-400a-be01-5c4fbe1924d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39779bb-802d-4201-b113-d8afc965beda}" ma:internalName="TaxCatchAll" ma:showField="CatchAllData" ma:web="e39170aa-b911-400a-be01-5c4fbe1924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39170aa-b911-400a-be01-5c4fbe1924dd" xsi:nil="true"/>
    <lcf76f155ced4ddcb4097134ff3c332f xmlns="2812cc00-6165-468f-88cd-79adf076b01c">
      <Terms xmlns="http://schemas.microsoft.com/office/infopath/2007/PartnerControls"/>
    </lcf76f155ced4ddcb4097134ff3c332f>
    <SharedWithUsers xmlns="e39170aa-b911-400a-be01-5c4fbe1924dd">
      <UserInfo>
        <DisplayName/>
        <AccountId xsi:nil="true"/>
        <AccountType/>
      </UserInfo>
    </SharedWithUsers>
    <MediaLengthInSeconds xmlns="2812cc00-6165-468f-88cd-79adf076b01c" xsi:nil="true"/>
  </documentManagement>
</p:properties>
</file>

<file path=customXml/itemProps1.xml><?xml version="1.0" encoding="utf-8"?>
<ds:datastoreItem xmlns:ds="http://schemas.openxmlformats.org/officeDocument/2006/customXml" ds:itemID="{D5B21E73-7A16-4560-B0BA-0D5834ADEF37}"/>
</file>

<file path=customXml/itemProps2.xml><?xml version="1.0" encoding="utf-8"?>
<ds:datastoreItem xmlns:ds="http://schemas.openxmlformats.org/officeDocument/2006/customXml" ds:itemID="{AFC23C7E-FA67-4581-9A10-15484097BE89}"/>
</file>

<file path=customXml/itemProps3.xml><?xml version="1.0" encoding="utf-8"?>
<ds:datastoreItem xmlns:ds="http://schemas.openxmlformats.org/officeDocument/2006/customXml" ds:itemID="{F66A30F0-3902-4A94-B559-492976979A80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273</Words>
  <Application>Microsoft Office PowerPoint</Application>
  <PresentationFormat>Widescreen</PresentationFormat>
  <Paragraphs>32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inherit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Hlavacs, G. (George)</dc:creator>
  <cp:lastModifiedBy>Hlavacs, G. (George)</cp:lastModifiedBy>
  <cp:revision>3</cp:revision>
  <dcterms:created xsi:type="dcterms:W3CDTF">2022-08-30T09:13:43Z</dcterms:created>
  <dcterms:modified xsi:type="dcterms:W3CDTF">2023-03-06T21:53:55Z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0x010100306A6B48C0185349896595A0A06C1919</vt:lpwstr>
  </property>
  <property fmtid="{D5CDD505-2E9C-101B-9397-08002B2CF9AE}" pid="3" name="Order">
    <vt:r8>19300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</Properties>
</file>