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64" r:id="rId4"/>
  </p:sldMasterIdLst>
  <p:notesMasterIdLst>
    <p:notesMasterId r:id="rId15"/>
  </p:notesMasterIdLst>
  <p:handoutMasterIdLst>
    <p:handoutMasterId r:id="rId16"/>
  </p:handoutMasterIdLst>
  <p:sldIdLst>
    <p:sldId id="256" r:id="rId5"/>
    <p:sldId id="262" r:id="rId6"/>
    <p:sldId id="264" r:id="rId7"/>
    <p:sldId id="260" r:id="rId8"/>
    <p:sldId id="263" r:id="rId9"/>
    <p:sldId id="265" r:id="rId10"/>
    <p:sldId id="266" r:id="rId11"/>
    <p:sldId id="267" r:id="rId12"/>
    <p:sldId id="268" r:id="rId13"/>
    <p:sldId id="275" r:id="rId14"/>
  </p:sldIdLst>
  <p:sldSz cx="12192000" cy="6858000"/>
  <p:notesSz cx="6858000" cy="9144000"/>
  <p:defaultTextStyle>
    <a:defPPr rtl="0">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364" autoAdjust="0"/>
    <p:restoredTop sz="95872" autoAdjust="0"/>
  </p:normalViewPr>
  <p:slideViewPr>
    <p:cSldViewPr snapToGrid="0">
      <p:cViewPr varScale="1">
        <p:scale>
          <a:sx n="113" d="100"/>
          <a:sy n="113" d="100"/>
        </p:scale>
        <p:origin x="624" y="184"/>
      </p:cViewPr>
      <p:guideLst/>
    </p:cSldViewPr>
  </p:slideViewPr>
  <p:notesTextViewPr>
    <p:cViewPr>
      <p:scale>
        <a:sx n="1" d="1"/>
        <a:sy n="1" d="1"/>
      </p:scale>
      <p:origin x="0" y="0"/>
    </p:cViewPr>
  </p:notesTextViewPr>
  <p:notesViewPr>
    <p:cSldViewPr snapToGrid="0">
      <p:cViewPr varScale="1">
        <p:scale>
          <a:sx n="89" d="100"/>
          <a:sy n="89" d="100"/>
        </p:scale>
        <p:origin x="372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88C218-78F8-4462-B6B9-5A3700643299}"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n-US"/>
        </a:p>
      </dgm:t>
    </dgm:pt>
    <dgm:pt modelId="{E1693221-B3BC-4E4A-92C9-35946A8229E2}">
      <dgm:prSet/>
      <dgm:spPr/>
      <dgm:t>
        <a:bodyPr/>
        <a:lstStyle/>
        <a:p>
          <a:r>
            <a:rPr lang="nl-NL" dirty="0"/>
            <a:t>Introductie</a:t>
          </a:r>
          <a:endParaRPr lang="en-US" dirty="0"/>
        </a:p>
      </dgm:t>
    </dgm:pt>
    <dgm:pt modelId="{A6F139B7-DAFC-493F-AB1E-36C33ED40099}" type="parTrans" cxnId="{9FB607CC-CD52-4370-AE59-8C04D4A8B047}">
      <dgm:prSet/>
      <dgm:spPr/>
      <dgm:t>
        <a:bodyPr/>
        <a:lstStyle/>
        <a:p>
          <a:endParaRPr lang="en-US"/>
        </a:p>
      </dgm:t>
    </dgm:pt>
    <dgm:pt modelId="{441F70FB-E35B-40E4-B186-22FEC7C61DC0}" type="sibTrans" cxnId="{9FB607CC-CD52-4370-AE59-8C04D4A8B047}">
      <dgm:prSet/>
      <dgm:spPr/>
      <dgm:t>
        <a:bodyPr/>
        <a:lstStyle/>
        <a:p>
          <a:endParaRPr lang="en-US"/>
        </a:p>
      </dgm:t>
    </dgm:pt>
    <dgm:pt modelId="{86ACAEDF-BB6D-4868-B15D-DA81684FD78F}">
      <dgm:prSet/>
      <dgm:spPr/>
      <dgm:t>
        <a:bodyPr/>
        <a:lstStyle/>
        <a:p>
          <a:r>
            <a:rPr lang="en-US" dirty="0"/>
            <a:t>Informatie over het onderwerp</a:t>
          </a:r>
        </a:p>
      </dgm:t>
    </dgm:pt>
    <dgm:pt modelId="{5419A7AF-3258-4BF7-97D8-B0AD021021EC}" type="parTrans" cxnId="{1DAE78F2-01AD-4A85-BDCE-315DA8779699}">
      <dgm:prSet/>
      <dgm:spPr/>
      <dgm:t>
        <a:bodyPr/>
        <a:lstStyle/>
        <a:p>
          <a:endParaRPr lang="en-US"/>
        </a:p>
      </dgm:t>
    </dgm:pt>
    <dgm:pt modelId="{DEC387C8-C49B-4633-A61F-35DE1AC0DD2D}" type="sibTrans" cxnId="{1DAE78F2-01AD-4A85-BDCE-315DA8779699}">
      <dgm:prSet/>
      <dgm:spPr/>
      <dgm:t>
        <a:bodyPr/>
        <a:lstStyle/>
        <a:p>
          <a:endParaRPr lang="en-US"/>
        </a:p>
      </dgm:t>
    </dgm:pt>
    <dgm:pt modelId="{D140111B-1D81-468B-9ECF-F686DE58C898}">
      <dgm:prSet/>
      <dgm:spPr/>
      <dgm:t>
        <a:bodyPr/>
        <a:lstStyle/>
        <a:p>
          <a:r>
            <a:rPr lang="nl-NL" dirty="0"/>
            <a:t>Korte film</a:t>
          </a:r>
          <a:endParaRPr lang="en-US" dirty="0"/>
        </a:p>
      </dgm:t>
    </dgm:pt>
    <dgm:pt modelId="{A77868F4-37F2-406A-B354-290E591BED0B}" type="parTrans" cxnId="{72E13D94-8CF7-400E-A719-144BBA16A0E7}">
      <dgm:prSet/>
      <dgm:spPr/>
      <dgm:t>
        <a:bodyPr/>
        <a:lstStyle/>
        <a:p>
          <a:endParaRPr lang="en-US"/>
        </a:p>
      </dgm:t>
    </dgm:pt>
    <dgm:pt modelId="{53825B50-4BCC-46A0-B467-A157A31BFFB4}" type="sibTrans" cxnId="{72E13D94-8CF7-400E-A719-144BBA16A0E7}">
      <dgm:prSet/>
      <dgm:spPr/>
      <dgm:t>
        <a:bodyPr/>
        <a:lstStyle/>
        <a:p>
          <a:endParaRPr lang="en-US"/>
        </a:p>
      </dgm:t>
    </dgm:pt>
    <dgm:pt modelId="{4C5300D1-72B4-422B-BFBC-61D6A2675E60}">
      <dgm:prSet/>
      <dgm:spPr/>
      <dgm:t>
        <a:bodyPr/>
        <a:lstStyle/>
        <a:p>
          <a:r>
            <a:rPr lang="en-US" dirty="0"/>
            <a:t>Quiz</a:t>
          </a:r>
        </a:p>
      </dgm:t>
    </dgm:pt>
    <dgm:pt modelId="{5A9DAFA5-3255-498D-8F76-6A7B9F45514C}" type="parTrans" cxnId="{1A7E151B-4B0F-472F-8229-947E271D2E30}">
      <dgm:prSet/>
      <dgm:spPr/>
      <dgm:t>
        <a:bodyPr/>
        <a:lstStyle/>
        <a:p>
          <a:endParaRPr lang="en-US"/>
        </a:p>
      </dgm:t>
    </dgm:pt>
    <dgm:pt modelId="{90C92559-017B-4605-9F00-33B222A6F477}" type="sibTrans" cxnId="{1A7E151B-4B0F-472F-8229-947E271D2E30}">
      <dgm:prSet/>
      <dgm:spPr/>
      <dgm:t>
        <a:bodyPr/>
        <a:lstStyle/>
        <a:p>
          <a:endParaRPr lang="en-US"/>
        </a:p>
      </dgm:t>
    </dgm:pt>
    <dgm:pt modelId="{9C88814B-44B9-4D9A-8201-FAF48FD3C1FF}">
      <dgm:prSet/>
      <dgm:spPr/>
      <dgm:t>
        <a:bodyPr/>
        <a:lstStyle/>
        <a:p>
          <a:r>
            <a:rPr lang="en-US" dirty="0"/>
            <a:t>Afronding</a:t>
          </a:r>
        </a:p>
      </dgm:t>
    </dgm:pt>
    <dgm:pt modelId="{ED4D190D-2598-45CC-B799-1316EA2E3B43}" type="parTrans" cxnId="{C803531B-A66C-4F06-8281-EF2E8EB37254}">
      <dgm:prSet/>
      <dgm:spPr/>
      <dgm:t>
        <a:bodyPr/>
        <a:lstStyle/>
        <a:p>
          <a:endParaRPr lang="en-US"/>
        </a:p>
      </dgm:t>
    </dgm:pt>
    <dgm:pt modelId="{1903B96F-9AFA-44CC-8B32-03D4DC45F947}" type="sibTrans" cxnId="{C803531B-A66C-4F06-8281-EF2E8EB37254}">
      <dgm:prSet/>
      <dgm:spPr/>
      <dgm:t>
        <a:bodyPr/>
        <a:lstStyle/>
        <a:p>
          <a:endParaRPr lang="en-US"/>
        </a:p>
      </dgm:t>
    </dgm:pt>
    <dgm:pt modelId="{7D8E81DF-3817-DD48-8309-B487F5690A44}" type="pres">
      <dgm:prSet presAssocID="{8288C218-78F8-4462-B6B9-5A3700643299}" presName="linear" presStyleCnt="0">
        <dgm:presLayoutVars>
          <dgm:animLvl val="lvl"/>
          <dgm:resizeHandles val="exact"/>
        </dgm:presLayoutVars>
      </dgm:prSet>
      <dgm:spPr/>
    </dgm:pt>
    <dgm:pt modelId="{4A70763C-4FFF-5D4B-8C7E-8C646521864F}" type="pres">
      <dgm:prSet presAssocID="{E1693221-B3BC-4E4A-92C9-35946A8229E2}" presName="parentText" presStyleLbl="node1" presStyleIdx="0" presStyleCnt="5">
        <dgm:presLayoutVars>
          <dgm:chMax val="0"/>
          <dgm:bulletEnabled val="1"/>
        </dgm:presLayoutVars>
      </dgm:prSet>
      <dgm:spPr/>
    </dgm:pt>
    <dgm:pt modelId="{3236B814-278E-D047-A5A4-427DE6353079}" type="pres">
      <dgm:prSet presAssocID="{441F70FB-E35B-40E4-B186-22FEC7C61DC0}" presName="spacer" presStyleCnt="0"/>
      <dgm:spPr/>
    </dgm:pt>
    <dgm:pt modelId="{CA873373-49D5-BE4F-B93A-A45FA1624072}" type="pres">
      <dgm:prSet presAssocID="{86ACAEDF-BB6D-4868-B15D-DA81684FD78F}" presName="parentText" presStyleLbl="node1" presStyleIdx="1" presStyleCnt="5">
        <dgm:presLayoutVars>
          <dgm:chMax val="0"/>
          <dgm:bulletEnabled val="1"/>
        </dgm:presLayoutVars>
      </dgm:prSet>
      <dgm:spPr/>
    </dgm:pt>
    <dgm:pt modelId="{740B2B8A-A612-4A46-AE47-3E87DE127B17}" type="pres">
      <dgm:prSet presAssocID="{DEC387C8-C49B-4633-A61F-35DE1AC0DD2D}" presName="spacer" presStyleCnt="0"/>
      <dgm:spPr/>
    </dgm:pt>
    <dgm:pt modelId="{BF64DB7B-D5AD-484C-8822-550E64E7ABF9}" type="pres">
      <dgm:prSet presAssocID="{D140111B-1D81-468B-9ECF-F686DE58C898}" presName="parentText" presStyleLbl="node1" presStyleIdx="2" presStyleCnt="5">
        <dgm:presLayoutVars>
          <dgm:chMax val="0"/>
          <dgm:bulletEnabled val="1"/>
        </dgm:presLayoutVars>
      </dgm:prSet>
      <dgm:spPr/>
    </dgm:pt>
    <dgm:pt modelId="{6B0A5A05-304D-BF4E-8F94-1F7AC1C95A98}" type="pres">
      <dgm:prSet presAssocID="{53825B50-4BCC-46A0-B467-A157A31BFFB4}" presName="spacer" presStyleCnt="0"/>
      <dgm:spPr/>
    </dgm:pt>
    <dgm:pt modelId="{6296861E-5B0D-944C-A461-A43D22AEE878}" type="pres">
      <dgm:prSet presAssocID="{4C5300D1-72B4-422B-BFBC-61D6A2675E60}" presName="parentText" presStyleLbl="node1" presStyleIdx="3" presStyleCnt="5">
        <dgm:presLayoutVars>
          <dgm:chMax val="0"/>
          <dgm:bulletEnabled val="1"/>
        </dgm:presLayoutVars>
      </dgm:prSet>
      <dgm:spPr/>
    </dgm:pt>
    <dgm:pt modelId="{086D1FCA-83DF-4A40-BD56-CAD32BC552AD}" type="pres">
      <dgm:prSet presAssocID="{90C92559-017B-4605-9F00-33B222A6F477}" presName="spacer" presStyleCnt="0"/>
      <dgm:spPr/>
    </dgm:pt>
    <dgm:pt modelId="{29405015-E1CB-3244-8897-7D408A293907}" type="pres">
      <dgm:prSet presAssocID="{9C88814B-44B9-4D9A-8201-FAF48FD3C1FF}" presName="parentText" presStyleLbl="node1" presStyleIdx="4" presStyleCnt="5">
        <dgm:presLayoutVars>
          <dgm:chMax val="0"/>
          <dgm:bulletEnabled val="1"/>
        </dgm:presLayoutVars>
      </dgm:prSet>
      <dgm:spPr/>
    </dgm:pt>
  </dgm:ptLst>
  <dgm:cxnLst>
    <dgm:cxn modelId="{1A7E151B-4B0F-472F-8229-947E271D2E30}" srcId="{8288C218-78F8-4462-B6B9-5A3700643299}" destId="{4C5300D1-72B4-422B-BFBC-61D6A2675E60}" srcOrd="3" destOrd="0" parTransId="{5A9DAFA5-3255-498D-8F76-6A7B9F45514C}" sibTransId="{90C92559-017B-4605-9F00-33B222A6F477}"/>
    <dgm:cxn modelId="{C803531B-A66C-4F06-8281-EF2E8EB37254}" srcId="{8288C218-78F8-4462-B6B9-5A3700643299}" destId="{9C88814B-44B9-4D9A-8201-FAF48FD3C1FF}" srcOrd="4" destOrd="0" parTransId="{ED4D190D-2598-45CC-B799-1316EA2E3B43}" sibTransId="{1903B96F-9AFA-44CC-8B32-03D4DC45F947}"/>
    <dgm:cxn modelId="{33957449-69EA-8E49-B011-68F3C7EB71EB}" type="presOf" srcId="{D140111B-1D81-468B-9ECF-F686DE58C898}" destId="{BF64DB7B-D5AD-484C-8822-550E64E7ABF9}" srcOrd="0" destOrd="0" presId="urn:microsoft.com/office/officeart/2005/8/layout/vList2"/>
    <dgm:cxn modelId="{7519AC50-DCE3-DA4D-BF17-95E4C38D55D8}" type="presOf" srcId="{E1693221-B3BC-4E4A-92C9-35946A8229E2}" destId="{4A70763C-4FFF-5D4B-8C7E-8C646521864F}" srcOrd="0" destOrd="0" presId="urn:microsoft.com/office/officeart/2005/8/layout/vList2"/>
    <dgm:cxn modelId="{AFD7D862-15DD-5242-993D-4591564A3448}" type="presOf" srcId="{4C5300D1-72B4-422B-BFBC-61D6A2675E60}" destId="{6296861E-5B0D-944C-A461-A43D22AEE878}" srcOrd="0" destOrd="0" presId="urn:microsoft.com/office/officeart/2005/8/layout/vList2"/>
    <dgm:cxn modelId="{F8E12E80-C409-3C4A-A607-1E5A17953842}" type="presOf" srcId="{9C88814B-44B9-4D9A-8201-FAF48FD3C1FF}" destId="{29405015-E1CB-3244-8897-7D408A293907}" srcOrd="0" destOrd="0" presId="urn:microsoft.com/office/officeart/2005/8/layout/vList2"/>
    <dgm:cxn modelId="{72E13D94-8CF7-400E-A719-144BBA16A0E7}" srcId="{8288C218-78F8-4462-B6B9-5A3700643299}" destId="{D140111B-1D81-468B-9ECF-F686DE58C898}" srcOrd="2" destOrd="0" parTransId="{A77868F4-37F2-406A-B354-290E591BED0B}" sibTransId="{53825B50-4BCC-46A0-B467-A157A31BFFB4}"/>
    <dgm:cxn modelId="{DA54A2A3-F0EB-744B-8F48-56F384013AD2}" type="presOf" srcId="{86ACAEDF-BB6D-4868-B15D-DA81684FD78F}" destId="{CA873373-49D5-BE4F-B93A-A45FA1624072}" srcOrd="0" destOrd="0" presId="urn:microsoft.com/office/officeart/2005/8/layout/vList2"/>
    <dgm:cxn modelId="{9FB607CC-CD52-4370-AE59-8C04D4A8B047}" srcId="{8288C218-78F8-4462-B6B9-5A3700643299}" destId="{E1693221-B3BC-4E4A-92C9-35946A8229E2}" srcOrd="0" destOrd="0" parTransId="{A6F139B7-DAFC-493F-AB1E-36C33ED40099}" sibTransId="{441F70FB-E35B-40E4-B186-22FEC7C61DC0}"/>
    <dgm:cxn modelId="{75B481DF-3F1E-5D4D-AC1B-B858B0BCA776}" type="presOf" srcId="{8288C218-78F8-4462-B6B9-5A3700643299}" destId="{7D8E81DF-3817-DD48-8309-B487F5690A44}" srcOrd="0" destOrd="0" presId="urn:microsoft.com/office/officeart/2005/8/layout/vList2"/>
    <dgm:cxn modelId="{1DAE78F2-01AD-4A85-BDCE-315DA8779699}" srcId="{8288C218-78F8-4462-B6B9-5A3700643299}" destId="{86ACAEDF-BB6D-4868-B15D-DA81684FD78F}" srcOrd="1" destOrd="0" parTransId="{5419A7AF-3258-4BF7-97D8-B0AD021021EC}" sibTransId="{DEC387C8-C49B-4633-A61F-35DE1AC0DD2D}"/>
    <dgm:cxn modelId="{7E3DE401-F2DC-7D4F-874E-3155B7AA5B4E}" type="presParOf" srcId="{7D8E81DF-3817-DD48-8309-B487F5690A44}" destId="{4A70763C-4FFF-5D4B-8C7E-8C646521864F}" srcOrd="0" destOrd="0" presId="urn:microsoft.com/office/officeart/2005/8/layout/vList2"/>
    <dgm:cxn modelId="{333F02B2-BD9A-2641-AE10-AE0DB7032F60}" type="presParOf" srcId="{7D8E81DF-3817-DD48-8309-B487F5690A44}" destId="{3236B814-278E-D047-A5A4-427DE6353079}" srcOrd="1" destOrd="0" presId="urn:microsoft.com/office/officeart/2005/8/layout/vList2"/>
    <dgm:cxn modelId="{37104811-18B0-8B48-9E85-8F27D86570C1}" type="presParOf" srcId="{7D8E81DF-3817-DD48-8309-B487F5690A44}" destId="{CA873373-49D5-BE4F-B93A-A45FA1624072}" srcOrd="2" destOrd="0" presId="urn:microsoft.com/office/officeart/2005/8/layout/vList2"/>
    <dgm:cxn modelId="{B839B95D-C7D7-8E4C-9FA1-50F9BEE50774}" type="presParOf" srcId="{7D8E81DF-3817-DD48-8309-B487F5690A44}" destId="{740B2B8A-A612-4A46-AE47-3E87DE127B17}" srcOrd="3" destOrd="0" presId="urn:microsoft.com/office/officeart/2005/8/layout/vList2"/>
    <dgm:cxn modelId="{278986C8-9B15-ED41-A2CC-FB5D39AC530D}" type="presParOf" srcId="{7D8E81DF-3817-DD48-8309-B487F5690A44}" destId="{BF64DB7B-D5AD-484C-8822-550E64E7ABF9}" srcOrd="4" destOrd="0" presId="urn:microsoft.com/office/officeart/2005/8/layout/vList2"/>
    <dgm:cxn modelId="{5799EBE2-EDEE-AA44-8FE3-15B6D9940FF9}" type="presParOf" srcId="{7D8E81DF-3817-DD48-8309-B487F5690A44}" destId="{6B0A5A05-304D-BF4E-8F94-1F7AC1C95A98}" srcOrd="5" destOrd="0" presId="urn:microsoft.com/office/officeart/2005/8/layout/vList2"/>
    <dgm:cxn modelId="{DE6F31C9-0D41-594D-BA0B-499E0ED5BBBA}" type="presParOf" srcId="{7D8E81DF-3817-DD48-8309-B487F5690A44}" destId="{6296861E-5B0D-944C-A461-A43D22AEE878}" srcOrd="6" destOrd="0" presId="urn:microsoft.com/office/officeart/2005/8/layout/vList2"/>
    <dgm:cxn modelId="{063B0CC8-A80D-764A-9006-2306837E840B}" type="presParOf" srcId="{7D8E81DF-3817-DD48-8309-B487F5690A44}" destId="{086D1FCA-83DF-4A40-BD56-CAD32BC552AD}" srcOrd="7" destOrd="0" presId="urn:microsoft.com/office/officeart/2005/8/layout/vList2"/>
    <dgm:cxn modelId="{07D5D774-1AFA-D544-B2F1-31F99018C10D}" type="presParOf" srcId="{7D8E81DF-3817-DD48-8309-B487F5690A44}" destId="{29405015-E1CB-3244-8897-7D408A293907}"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2DBD8B-B772-4DB5-8D12-78D7F3EEB005}" type="doc">
      <dgm:prSet loTypeId="urn:microsoft.com/office/officeart/2008/layout/LinedList" loCatId="list" qsTypeId="urn:microsoft.com/office/officeart/2005/8/quickstyle/simple5" qsCatId="simple" csTypeId="urn:microsoft.com/office/officeart/2005/8/colors/colorful2" csCatId="colorful" phldr="1"/>
      <dgm:spPr/>
      <dgm:t>
        <a:bodyPr/>
        <a:lstStyle/>
        <a:p>
          <a:endParaRPr lang="en-US"/>
        </a:p>
      </dgm:t>
    </dgm:pt>
    <dgm:pt modelId="{825895EA-DC85-4A2F-A8DC-32B80883B4C0}">
      <dgm:prSet/>
      <dgm:spPr/>
      <dgm:t>
        <a:bodyPr/>
        <a:lstStyle/>
        <a:p>
          <a:r>
            <a:rPr lang="nl-NL" dirty="0"/>
            <a:t>Angst </a:t>
          </a:r>
          <a:endParaRPr lang="en-US" dirty="0"/>
        </a:p>
      </dgm:t>
    </dgm:pt>
    <dgm:pt modelId="{19F49AB0-DB15-475A-B1F7-F3CAD608077F}" type="parTrans" cxnId="{134AF403-4C95-4547-9BEF-EE83FFE842F6}">
      <dgm:prSet/>
      <dgm:spPr/>
      <dgm:t>
        <a:bodyPr/>
        <a:lstStyle/>
        <a:p>
          <a:endParaRPr lang="en-US"/>
        </a:p>
      </dgm:t>
    </dgm:pt>
    <dgm:pt modelId="{9B1F8ED5-5608-4B89-8AEE-A23B307A0C51}" type="sibTrans" cxnId="{134AF403-4C95-4547-9BEF-EE83FFE842F6}">
      <dgm:prSet/>
      <dgm:spPr/>
      <dgm:t>
        <a:bodyPr/>
        <a:lstStyle/>
        <a:p>
          <a:endParaRPr lang="en-US"/>
        </a:p>
      </dgm:t>
    </dgm:pt>
    <dgm:pt modelId="{8371403D-B9F3-4B4F-95A2-18CEE2D19BD7}">
      <dgm:prSet/>
      <dgm:spPr/>
      <dgm:t>
        <a:bodyPr/>
        <a:lstStyle/>
        <a:p>
          <a:r>
            <a:rPr lang="nl-NL" dirty="0"/>
            <a:t>Depressie</a:t>
          </a:r>
          <a:endParaRPr lang="en-US" dirty="0"/>
        </a:p>
      </dgm:t>
    </dgm:pt>
    <dgm:pt modelId="{692CE7E7-1670-45AC-A8EE-006BE5DE9D13}" type="parTrans" cxnId="{20C0C623-192F-46CF-A21D-76D086FC38DF}">
      <dgm:prSet/>
      <dgm:spPr/>
      <dgm:t>
        <a:bodyPr/>
        <a:lstStyle/>
        <a:p>
          <a:endParaRPr lang="en-US"/>
        </a:p>
      </dgm:t>
    </dgm:pt>
    <dgm:pt modelId="{2775EEFE-7F17-4720-A8F5-CBC46107D683}" type="sibTrans" cxnId="{20C0C623-192F-46CF-A21D-76D086FC38DF}">
      <dgm:prSet/>
      <dgm:spPr/>
      <dgm:t>
        <a:bodyPr/>
        <a:lstStyle/>
        <a:p>
          <a:endParaRPr lang="en-US"/>
        </a:p>
      </dgm:t>
    </dgm:pt>
    <dgm:pt modelId="{E222247A-4D42-4ADA-83EC-FE33F87BF36D}">
      <dgm:prSet/>
      <dgm:spPr/>
      <dgm:t>
        <a:bodyPr/>
        <a:lstStyle/>
        <a:p>
          <a:r>
            <a:rPr lang="nl-NL" dirty="0"/>
            <a:t>Posttraumatische-stres stoornis</a:t>
          </a:r>
          <a:endParaRPr lang="en-US" dirty="0"/>
        </a:p>
      </dgm:t>
    </dgm:pt>
    <dgm:pt modelId="{7870159C-BF74-496B-BC83-E5BEDD220A8F}" type="parTrans" cxnId="{F7277517-5022-4F15-97DB-59CC30E69293}">
      <dgm:prSet/>
      <dgm:spPr/>
      <dgm:t>
        <a:bodyPr/>
        <a:lstStyle/>
        <a:p>
          <a:endParaRPr lang="en-US"/>
        </a:p>
      </dgm:t>
    </dgm:pt>
    <dgm:pt modelId="{F04ABA30-0821-483F-9BE7-50C6C4E3D436}" type="sibTrans" cxnId="{F7277517-5022-4F15-97DB-59CC30E69293}">
      <dgm:prSet/>
      <dgm:spPr/>
      <dgm:t>
        <a:bodyPr/>
        <a:lstStyle/>
        <a:p>
          <a:endParaRPr lang="en-US"/>
        </a:p>
      </dgm:t>
    </dgm:pt>
    <dgm:pt modelId="{E2A4269A-7C5C-4C66-B06E-9FA6DCAD8FA3}">
      <dgm:prSet/>
      <dgm:spPr/>
      <dgm:t>
        <a:bodyPr/>
        <a:lstStyle/>
        <a:p>
          <a:r>
            <a:rPr lang="nl-NL" dirty="0"/>
            <a:t>Suïcide</a:t>
          </a:r>
          <a:endParaRPr lang="en-US" dirty="0"/>
        </a:p>
      </dgm:t>
    </dgm:pt>
    <dgm:pt modelId="{CF2E7275-3784-4945-861C-CAD93F59AE92}" type="parTrans" cxnId="{3D56D12A-4C80-4B1F-9FC1-EE039F0B45AA}">
      <dgm:prSet/>
      <dgm:spPr/>
      <dgm:t>
        <a:bodyPr/>
        <a:lstStyle/>
        <a:p>
          <a:endParaRPr lang="en-US"/>
        </a:p>
      </dgm:t>
    </dgm:pt>
    <dgm:pt modelId="{13274A21-3935-4294-97E0-D7DC8264CE38}" type="sibTrans" cxnId="{3D56D12A-4C80-4B1F-9FC1-EE039F0B45AA}">
      <dgm:prSet/>
      <dgm:spPr/>
      <dgm:t>
        <a:bodyPr/>
        <a:lstStyle/>
        <a:p>
          <a:endParaRPr lang="en-US"/>
        </a:p>
      </dgm:t>
    </dgm:pt>
    <dgm:pt modelId="{FAAF57CB-70F6-42BA-9340-EDEBF570C10D}">
      <dgm:prSet/>
      <dgm:spPr/>
      <dgm:t>
        <a:bodyPr/>
        <a:lstStyle/>
        <a:p>
          <a:r>
            <a:rPr lang="nl-NL" dirty="0"/>
            <a:t>Eetstoornis(sen)</a:t>
          </a:r>
        </a:p>
      </dgm:t>
    </dgm:pt>
    <dgm:pt modelId="{2AEC13BD-02F5-43DA-9C50-5E8D3E0BD5D6}" type="parTrans" cxnId="{A2229C3F-AC99-4CD8-A2EC-CD862145F583}">
      <dgm:prSet/>
      <dgm:spPr/>
      <dgm:t>
        <a:bodyPr/>
        <a:lstStyle/>
        <a:p>
          <a:endParaRPr lang="en-US"/>
        </a:p>
      </dgm:t>
    </dgm:pt>
    <dgm:pt modelId="{0375BB7A-559C-4DCE-989F-396F55405B58}" type="sibTrans" cxnId="{A2229C3F-AC99-4CD8-A2EC-CD862145F583}">
      <dgm:prSet/>
      <dgm:spPr/>
      <dgm:t>
        <a:bodyPr/>
        <a:lstStyle/>
        <a:p>
          <a:endParaRPr lang="en-US"/>
        </a:p>
      </dgm:t>
    </dgm:pt>
    <dgm:pt modelId="{B3A0BB6B-62CD-6A4C-8D7E-F760F193F97F}">
      <dgm:prSet/>
      <dgm:spPr/>
      <dgm:t>
        <a:bodyPr/>
        <a:lstStyle/>
        <a:p>
          <a:r>
            <a:rPr lang="nl-NL" dirty="0"/>
            <a:t>Verslavingen</a:t>
          </a:r>
        </a:p>
      </dgm:t>
    </dgm:pt>
    <dgm:pt modelId="{4DCD9835-6E53-4640-81FE-23920907ACB9}" type="parTrans" cxnId="{8E8BD6D9-A3F9-9144-B3F9-0BFD62E8F2A4}">
      <dgm:prSet/>
      <dgm:spPr/>
      <dgm:t>
        <a:bodyPr/>
        <a:lstStyle/>
        <a:p>
          <a:endParaRPr lang="nl-NL"/>
        </a:p>
      </dgm:t>
    </dgm:pt>
    <dgm:pt modelId="{CCFF7662-3EE9-9548-9866-B58B58689184}" type="sibTrans" cxnId="{8E8BD6D9-A3F9-9144-B3F9-0BFD62E8F2A4}">
      <dgm:prSet/>
      <dgm:spPr/>
      <dgm:t>
        <a:bodyPr/>
        <a:lstStyle/>
        <a:p>
          <a:endParaRPr lang="nl-NL"/>
        </a:p>
      </dgm:t>
    </dgm:pt>
    <dgm:pt modelId="{3AD70601-4E0F-5946-9F83-67CC361E9C76}" type="pres">
      <dgm:prSet presAssocID="{082DBD8B-B772-4DB5-8D12-78D7F3EEB005}" presName="vert0" presStyleCnt="0">
        <dgm:presLayoutVars>
          <dgm:dir/>
          <dgm:animOne val="branch"/>
          <dgm:animLvl val="lvl"/>
        </dgm:presLayoutVars>
      </dgm:prSet>
      <dgm:spPr/>
    </dgm:pt>
    <dgm:pt modelId="{460FE5E4-3FBE-9840-85B3-1D72432F554A}" type="pres">
      <dgm:prSet presAssocID="{825895EA-DC85-4A2F-A8DC-32B80883B4C0}" presName="thickLine" presStyleLbl="alignNode1" presStyleIdx="0" presStyleCnt="6"/>
      <dgm:spPr/>
    </dgm:pt>
    <dgm:pt modelId="{F2928B46-8550-2B43-A1CA-2265D3AA19FA}" type="pres">
      <dgm:prSet presAssocID="{825895EA-DC85-4A2F-A8DC-32B80883B4C0}" presName="horz1" presStyleCnt="0"/>
      <dgm:spPr/>
    </dgm:pt>
    <dgm:pt modelId="{686AB617-9334-404B-B45F-012077F2A539}" type="pres">
      <dgm:prSet presAssocID="{825895EA-DC85-4A2F-A8DC-32B80883B4C0}" presName="tx1" presStyleLbl="revTx" presStyleIdx="0" presStyleCnt="6"/>
      <dgm:spPr/>
    </dgm:pt>
    <dgm:pt modelId="{711AC295-7ADC-6640-9133-3E3435D936AD}" type="pres">
      <dgm:prSet presAssocID="{825895EA-DC85-4A2F-A8DC-32B80883B4C0}" presName="vert1" presStyleCnt="0"/>
      <dgm:spPr/>
    </dgm:pt>
    <dgm:pt modelId="{2608033D-2B1E-9442-8C8C-6714A6C39300}" type="pres">
      <dgm:prSet presAssocID="{8371403D-B9F3-4B4F-95A2-18CEE2D19BD7}" presName="thickLine" presStyleLbl="alignNode1" presStyleIdx="1" presStyleCnt="6"/>
      <dgm:spPr/>
    </dgm:pt>
    <dgm:pt modelId="{A4EED2F9-27D3-3E45-B3CA-089A1961CEC7}" type="pres">
      <dgm:prSet presAssocID="{8371403D-B9F3-4B4F-95A2-18CEE2D19BD7}" presName="horz1" presStyleCnt="0"/>
      <dgm:spPr/>
    </dgm:pt>
    <dgm:pt modelId="{FF684667-B615-B14C-91A0-3EA1D26DE61B}" type="pres">
      <dgm:prSet presAssocID="{8371403D-B9F3-4B4F-95A2-18CEE2D19BD7}" presName="tx1" presStyleLbl="revTx" presStyleIdx="1" presStyleCnt="6"/>
      <dgm:spPr/>
    </dgm:pt>
    <dgm:pt modelId="{374C0C72-0D01-994F-BAA6-DE95C1FD85CA}" type="pres">
      <dgm:prSet presAssocID="{8371403D-B9F3-4B4F-95A2-18CEE2D19BD7}" presName="vert1" presStyleCnt="0"/>
      <dgm:spPr/>
    </dgm:pt>
    <dgm:pt modelId="{9C20B3B7-68D1-E94F-90A6-6A31EF581D7A}" type="pres">
      <dgm:prSet presAssocID="{E222247A-4D42-4ADA-83EC-FE33F87BF36D}" presName="thickLine" presStyleLbl="alignNode1" presStyleIdx="2" presStyleCnt="6"/>
      <dgm:spPr/>
    </dgm:pt>
    <dgm:pt modelId="{7AFD2F25-9D43-2E4D-8588-2448A6B85647}" type="pres">
      <dgm:prSet presAssocID="{E222247A-4D42-4ADA-83EC-FE33F87BF36D}" presName="horz1" presStyleCnt="0"/>
      <dgm:spPr/>
    </dgm:pt>
    <dgm:pt modelId="{B4626C14-E46C-1849-A0AE-AD5715B320D4}" type="pres">
      <dgm:prSet presAssocID="{E222247A-4D42-4ADA-83EC-FE33F87BF36D}" presName="tx1" presStyleLbl="revTx" presStyleIdx="2" presStyleCnt="6"/>
      <dgm:spPr/>
    </dgm:pt>
    <dgm:pt modelId="{B5B2C251-4052-0043-9734-FD0E71197B33}" type="pres">
      <dgm:prSet presAssocID="{E222247A-4D42-4ADA-83EC-FE33F87BF36D}" presName="vert1" presStyleCnt="0"/>
      <dgm:spPr/>
    </dgm:pt>
    <dgm:pt modelId="{976D694C-30AA-6F4E-8648-2033EDDF5132}" type="pres">
      <dgm:prSet presAssocID="{E2A4269A-7C5C-4C66-B06E-9FA6DCAD8FA3}" presName="thickLine" presStyleLbl="alignNode1" presStyleIdx="3" presStyleCnt="6"/>
      <dgm:spPr/>
    </dgm:pt>
    <dgm:pt modelId="{E3A2A2F1-1308-424B-B30E-AD1E15C55F50}" type="pres">
      <dgm:prSet presAssocID="{E2A4269A-7C5C-4C66-B06E-9FA6DCAD8FA3}" presName="horz1" presStyleCnt="0"/>
      <dgm:spPr/>
    </dgm:pt>
    <dgm:pt modelId="{78D8B087-F658-3C47-BAFB-EF7A9342951C}" type="pres">
      <dgm:prSet presAssocID="{E2A4269A-7C5C-4C66-B06E-9FA6DCAD8FA3}" presName="tx1" presStyleLbl="revTx" presStyleIdx="3" presStyleCnt="6"/>
      <dgm:spPr/>
    </dgm:pt>
    <dgm:pt modelId="{9EE59010-3626-2946-82D4-A1842A0BFBFA}" type="pres">
      <dgm:prSet presAssocID="{E2A4269A-7C5C-4C66-B06E-9FA6DCAD8FA3}" presName="vert1" presStyleCnt="0"/>
      <dgm:spPr/>
    </dgm:pt>
    <dgm:pt modelId="{18B53772-8532-9F42-8BA0-057332C7A743}" type="pres">
      <dgm:prSet presAssocID="{FAAF57CB-70F6-42BA-9340-EDEBF570C10D}" presName="thickLine" presStyleLbl="alignNode1" presStyleIdx="4" presStyleCnt="6"/>
      <dgm:spPr/>
    </dgm:pt>
    <dgm:pt modelId="{D2D7D77D-720C-554C-A784-044776E3E5A5}" type="pres">
      <dgm:prSet presAssocID="{FAAF57CB-70F6-42BA-9340-EDEBF570C10D}" presName="horz1" presStyleCnt="0"/>
      <dgm:spPr/>
    </dgm:pt>
    <dgm:pt modelId="{6C7CB802-21CE-814C-B6AB-B83EA1E5303C}" type="pres">
      <dgm:prSet presAssocID="{FAAF57CB-70F6-42BA-9340-EDEBF570C10D}" presName="tx1" presStyleLbl="revTx" presStyleIdx="4" presStyleCnt="6"/>
      <dgm:spPr/>
    </dgm:pt>
    <dgm:pt modelId="{37F45A11-A153-7D41-AA19-88CBDAA76FA1}" type="pres">
      <dgm:prSet presAssocID="{FAAF57CB-70F6-42BA-9340-EDEBF570C10D}" presName="vert1" presStyleCnt="0"/>
      <dgm:spPr/>
    </dgm:pt>
    <dgm:pt modelId="{873E9E5F-9470-EF48-B3C2-A3FDFF6A98E1}" type="pres">
      <dgm:prSet presAssocID="{B3A0BB6B-62CD-6A4C-8D7E-F760F193F97F}" presName="thickLine" presStyleLbl="alignNode1" presStyleIdx="5" presStyleCnt="6"/>
      <dgm:spPr/>
    </dgm:pt>
    <dgm:pt modelId="{9DA0A4E4-3984-E249-B4E2-0988B6B078C6}" type="pres">
      <dgm:prSet presAssocID="{B3A0BB6B-62CD-6A4C-8D7E-F760F193F97F}" presName="horz1" presStyleCnt="0"/>
      <dgm:spPr/>
    </dgm:pt>
    <dgm:pt modelId="{9BBBF200-F2E8-9144-9896-8C7416047140}" type="pres">
      <dgm:prSet presAssocID="{B3A0BB6B-62CD-6A4C-8D7E-F760F193F97F}" presName="tx1" presStyleLbl="revTx" presStyleIdx="5" presStyleCnt="6"/>
      <dgm:spPr/>
    </dgm:pt>
    <dgm:pt modelId="{31A0C983-AD3C-484E-84A4-E2503D070E25}" type="pres">
      <dgm:prSet presAssocID="{B3A0BB6B-62CD-6A4C-8D7E-F760F193F97F}" presName="vert1" presStyleCnt="0"/>
      <dgm:spPr/>
    </dgm:pt>
  </dgm:ptLst>
  <dgm:cxnLst>
    <dgm:cxn modelId="{134AF403-4C95-4547-9BEF-EE83FFE842F6}" srcId="{082DBD8B-B772-4DB5-8D12-78D7F3EEB005}" destId="{825895EA-DC85-4A2F-A8DC-32B80883B4C0}" srcOrd="0" destOrd="0" parTransId="{19F49AB0-DB15-475A-B1F7-F3CAD608077F}" sibTransId="{9B1F8ED5-5608-4B89-8AEE-A23B307A0C51}"/>
    <dgm:cxn modelId="{F7277517-5022-4F15-97DB-59CC30E69293}" srcId="{082DBD8B-B772-4DB5-8D12-78D7F3EEB005}" destId="{E222247A-4D42-4ADA-83EC-FE33F87BF36D}" srcOrd="2" destOrd="0" parTransId="{7870159C-BF74-496B-BC83-E5BEDD220A8F}" sibTransId="{F04ABA30-0821-483F-9BE7-50C6C4E3D436}"/>
    <dgm:cxn modelId="{20C0C623-192F-46CF-A21D-76D086FC38DF}" srcId="{082DBD8B-B772-4DB5-8D12-78D7F3EEB005}" destId="{8371403D-B9F3-4B4F-95A2-18CEE2D19BD7}" srcOrd="1" destOrd="0" parTransId="{692CE7E7-1670-45AC-A8EE-006BE5DE9D13}" sibTransId="{2775EEFE-7F17-4720-A8F5-CBC46107D683}"/>
    <dgm:cxn modelId="{8A450228-12A0-6140-9C3A-D84C826257D3}" type="presOf" srcId="{E2A4269A-7C5C-4C66-B06E-9FA6DCAD8FA3}" destId="{78D8B087-F658-3C47-BAFB-EF7A9342951C}" srcOrd="0" destOrd="0" presId="urn:microsoft.com/office/officeart/2008/layout/LinedList"/>
    <dgm:cxn modelId="{3D56D12A-4C80-4B1F-9FC1-EE039F0B45AA}" srcId="{082DBD8B-B772-4DB5-8D12-78D7F3EEB005}" destId="{E2A4269A-7C5C-4C66-B06E-9FA6DCAD8FA3}" srcOrd="3" destOrd="0" parTransId="{CF2E7275-3784-4945-861C-CAD93F59AE92}" sibTransId="{13274A21-3935-4294-97E0-D7DC8264CE38}"/>
    <dgm:cxn modelId="{FE1A7738-538E-644E-A68A-A5ED88D6BAF6}" type="presOf" srcId="{E222247A-4D42-4ADA-83EC-FE33F87BF36D}" destId="{B4626C14-E46C-1849-A0AE-AD5715B320D4}" srcOrd="0" destOrd="0" presId="urn:microsoft.com/office/officeart/2008/layout/LinedList"/>
    <dgm:cxn modelId="{A2229C3F-AC99-4CD8-A2EC-CD862145F583}" srcId="{082DBD8B-B772-4DB5-8D12-78D7F3EEB005}" destId="{FAAF57CB-70F6-42BA-9340-EDEBF570C10D}" srcOrd="4" destOrd="0" parTransId="{2AEC13BD-02F5-43DA-9C50-5E8D3E0BD5D6}" sibTransId="{0375BB7A-559C-4DCE-989F-396F55405B58}"/>
    <dgm:cxn modelId="{E3AE0A6A-90A1-7644-B354-406C937789CA}" type="presOf" srcId="{B3A0BB6B-62CD-6A4C-8D7E-F760F193F97F}" destId="{9BBBF200-F2E8-9144-9896-8C7416047140}" srcOrd="0" destOrd="0" presId="urn:microsoft.com/office/officeart/2008/layout/LinedList"/>
    <dgm:cxn modelId="{25F3449E-F0C3-C146-A5A9-44C1A9F0192E}" type="presOf" srcId="{8371403D-B9F3-4B4F-95A2-18CEE2D19BD7}" destId="{FF684667-B615-B14C-91A0-3EA1D26DE61B}" srcOrd="0" destOrd="0" presId="urn:microsoft.com/office/officeart/2008/layout/LinedList"/>
    <dgm:cxn modelId="{DA693BB4-7130-7D44-8EA1-ADABA44A9BBF}" type="presOf" srcId="{FAAF57CB-70F6-42BA-9340-EDEBF570C10D}" destId="{6C7CB802-21CE-814C-B6AB-B83EA1E5303C}" srcOrd="0" destOrd="0" presId="urn:microsoft.com/office/officeart/2008/layout/LinedList"/>
    <dgm:cxn modelId="{60B517CF-8D0A-7441-9C1E-D72C8DAB8A7F}" type="presOf" srcId="{082DBD8B-B772-4DB5-8D12-78D7F3EEB005}" destId="{3AD70601-4E0F-5946-9F83-67CC361E9C76}" srcOrd="0" destOrd="0" presId="urn:microsoft.com/office/officeart/2008/layout/LinedList"/>
    <dgm:cxn modelId="{8E8BD6D9-A3F9-9144-B3F9-0BFD62E8F2A4}" srcId="{082DBD8B-B772-4DB5-8D12-78D7F3EEB005}" destId="{B3A0BB6B-62CD-6A4C-8D7E-F760F193F97F}" srcOrd="5" destOrd="0" parTransId="{4DCD9835-6E53-4640-81FE-23920907ACB9}" sibTransId="{CCFF7662-3EE9-9548-9866-B58B58689184}"/>
    <dgm:cxn modelId="{C4AD4CDE-9CBC-D242-B3E0-69575F8BA79B}" type="presOf" srcId="{825895EA-DC85-4A2F-A8DC-32B80883B4C0}" destId="{686AB617-9334-404B-B45F-012077F2A539}" srcOrd="0" destOrd="0" presId="urn:microsoft.com/office/officeart/2008/layout/LinedList"/>
    <dgm:cxn modelId="{68397B74-9EED-7646-A5E2-3173C004BFE3}" type="presParOf" srcId="{3AD70601-4E0F-5946-9F83-67CC361E9C76}" destId="{460FE5E4-3FBE-9840-85B3-1D72432F554A}" srcOrd="0" destOrd="0" presId="urn:microsoft.com/office/officeart/2008/layout/LinedList"/>
    <dgm:cxn modelId="{3D934F30-E9D6-CB4D-AB85-F7C0D89D9DD3}" type="presParOf" srcId="{3AD70601-4E0F-5946-9F83-67CC361E9C76}" destId="{F2928B46-8550-2B43-A1CA-2265D3AA19FA}" srcOrd="1" destOrd="0" presId="urn:microsoft.com/office/officeart/2008/layout/LinedList"/>
    <dgm:cxn modelId="{57539A4D-2A90-FB46-9C6A-466EBE0D404A}" type="presParOf" srcId="{F2928B46-8550-2B43-A1CA-2265D3AA19FA}" destId="{686AB617-9334-404B-B45F-012077F2A539}" srcOrd="0" destOrd="0" presId="urn:microsoft.com/office/officeart/2008/layout/LinedList"/>
    <dgm:cxn modelId="{7A0E83FB-07FA-2044-9711-5BF919011669}" type="presParOf" srcId="{F2928B46-8550-2B43-A1CA-2265D3AA19FA}" destId="{711AC295-7ADC-6640-9133-3E3435D936AD}" srcOrd="1" destOrd="0" presId="urn:microsoft.com/office/officeart/2008/layout/LinedList"/>
    <dgm:cxn modelId="{EE2D2131-7BDA-294D-9E42-CFD0A822AD8B}" type="presParOf" srcId="{3AD70601-4E0F-5946-9F83-67CC361E9C76}" destId="{2608033D-2B1E-9442-8C8C-6714A6C39300}" srcOrd="2" destOrd="0" presId="urn:microsoft.com/office/officeart/2008/layout/LinedList"/>
    <dgm:cxn modelId="{CDF03F30-0E01-A641-8F8C-2915EC134D8C}" type="presParOf" srcId="{3AD70601-4E0F-5946-9F83-67CC361E9C76}" destId="{A4EED2F9-27D3-3E45-B3CA-089A1961CEC7}" srcOrd="3" destOrd="0" presId="urn:microsoft.com/office/officeart/2008/layout/LinedList"/>
    <dgm:cxn modelId="{7C3F768D-7DEB-374C-B25B-B2E19DE25ADA}" type="presParOf" srcId="{A4EED2F9-27D3-3E45-B3CA-089A1961CEC7}" destId="{FF684667-B615-B14C-91A0-3EA1D26DE61B}" srcOrd="0" destOrd="0" presId="urn:microsoft.com/office/officeart/2008/layout/LinedList"/>
    <dgm:cxn modelId="{02048FE0-EACB-6F43-AC7F-A98A660090D7}" type="presParOf" srcId="{A4EED2F9-27D3-3E45-B3CA-089A1961CEC7}" destId="{374C0C72-0D01-994F-BAA6-DE95C1FD85CA}" srcOrd="1" destOrd="0" presId="urn:microsoft.com/office/officeart/2008/layout/LinedList"/>
    <dgm:cxn modelId="{0B084734-CC65-9643-BFC2-5336D6235E44}" type="presParOf" srcId="{3AD70601-4E0F-5946-9F83-67CC361E9C76}" destId="{9C20B3B7-68D1-E94F-90A6-6A31EF581D7A}" srcOrd="4" destOrd="0" presId="urn:microsoft.com/office/officeart/2008/layout/LinedList"/>
    <dgm:cxn modelId="{FD3D6597-1061-F745-B577-7DE08D721596}" type="presParOf" srcId="{3AD70601-4E0F-5946-9F83-67CC361E9C76}" destId="{7AFD2F25-9D43-2E4D-8588-2448A6B85647}" srcOrd="5" destOrd="0" presId="urn:microsoft.com/office/officeart/2008/layout/LinedList"/>
    <dgm:cxn modelId="{30620FA8-8B22-C941-818A-F7977B194CA7}" type="presParOf" srcId="{7AFD2F25-9D43-2E4D-8588-2448A6B85647}" destId="{B4626C14-E46C-1849-A0AE-AD5715B320D4}" srcOrd="0" destOrd="0" presId="urn:microsoft.com/office/officeart/2008/layout/LinedList"/>
    <dgm:cxn modelId="{DD3CF05E-1B28-3F49-9A6B-DC103676E1C2}" type="presParOf" srcId="{7AFD2F25-9D43-2E4D-8588-2448A6B85647}" destId="{B5B2C251-4052-0043-9734-FD0E71197B33}" srcOrd="1" destOrd="0" presId="urn:microsoft.com/office/officeart/2008/layout/LinedList"/>
    <dgm:cxn modelId="{B57619A1-B5DC-B143-9367-88529AC30DE1}" type="presParOf" srcId="{3AD70601-4E0F-5946-9F83-67CC361E9C76}" destId="{976D694C-30AA-6F4E-8648-2033EDDF5132}" srcOrd="6" destOrd="0" presId="urn:microsoft.com/office/officeart/2008/layout/LinedList"/>
    <dgm:cxn modelId="{5D06B7CB-BD77-684C-873A-07E8D51AAD6A}" type="presParOf" srcId="{3AD70601-4E0F-5946-9F83-67CC361E9C76}" destId="{E3A2A2F1-1308-424B-B30E-AD1E15C55F50}" srcOrd="7" destOrd="0" presId="urn:microsoft.com/office/officeart/2008/layout/LinedList"/>
    <dgm:cxn modelId="{22C794AD-C84A-3E4B-8A2E-4A94C5A753EC}" type="presParOf" srcId="{E3A2A2F1-1308-424B-B30E-AD1E15C55F50}" destId="{78D8B087-F658-3C47-BAFB-EF7A9342951C}" srcOrd="0" destOrd="0" presId="urn:microsoft.com/office/officeart/2008/layout/LinedList"/>
    <dgm:cxn modelId="{DFB353F9-308F-EB45-BAA8-7CEF39046A1B}" type="presParOf" srcId="{E3A2A2F1-1308-424B-B30E-AD1E15C55F50}" destId="{9EE59010-3626-2946-82D4-A1842A0BFBFA}" srcOrd="1" destOrd="0" presId="urn:microsoft.com/office/officeart/2008/layout/LinedList"/>
    <dgm:cxn modelId="{C8D50F83-CC81-B745-894C-554ABDE5E471}" type="presParOf" srcId="{3AD70601-4E0F-5946-9F83-67CC361E9C76}" destId="{18B53772-8532-9F42-8BA0-057332C7A743}" srcOrd="8" destOrd="0" presId="urn:microsoft.com/office/officeart/2008/layout/LinedList"/>
    <dgm:cxn modelId="{06C563D8-3F39-4740-9ECB-CADDCDBEBD93}" type="presParOf" srcId="{3AD70601-4E0F-5946-9F83-67CC361E9C76}" destId="{D2D7D77D-720C-554C-A784-044776E3E5A5}" srcOrd="9" destOrd="0" presId="urn:microsoft.com/office/officeart/2008/layout/LinedList"/>
    <dgm:cxn modelId="{5E496EF0-F430-9E4C-9514-FA53A22E1B8B}" type="presParOf" srcId="{D2D7D77D-720C-554C-A784-044776E3E5A5}" destId="{6C7CB802-21CE-814C-B6AB-B83EA1E5303C}" srcOrd="0" destOrd="0" presId="urn:microsoft.com/office/officeart/2008/layout/LinedList"/>
    <dgm:cxn modelId="{EE1007C1-3DAE-7444-A4B2-03CF8E4D9C0B}" type="presParOf" srcId="{D2D7D77D-720C-554C-A784-044776E3E5A5}" destId="{37F45A11-A153-7D41-AA19-88CBDAA76FA1}" srcOrd="1" destOrd="0" presId="urn:microsoft.com/office/officeart/2008/layout/LinedList"/>
    <dgm:cxn modelId="{C74F0969-ABD1-1940-834B-EFF233F1EFF9}" type="presParOf" srcId="{3AD70601-4E0F-5946-9F83-67CC361E9C76}" destId="{873E9E5F-9470-EF48-B3C2-A3FDFF6A98E1}" srcOrd="10" destOrd="0" presId="urn:microsoft.com/office/officeart/2008/layout/LinedList"/>
    <dgm:cxn modelId="{2673D222-C069-7E4F-8E23-AC803D79CA2C}" type="presParOf" srcId="{3AD70601-4E0F-5946-9F83-67CC361E9C76}" destId="{9DA0A4E4-3984-E249-B4E2-0988B6B078C6}" srcOrd="11" destOrd="0" presId="urn:microsoft.com/office/officeart/2008/layout/LinedList"/>
    <dgm:cxn modelId="{D92B5FDA-592C-EF4B-B5D6-E9C216219D80}" type="presParOf" srcId="{9DA0A4E4-3984-E249-B4E2-0988B6B078C6}" destId="{9BBBF200-F2E8-9144-9896-8C7416047140}" srcOrd="0" destOrd="0" presId="urn:microsoft.com/office/officeart/2008/layout/LinedList"/>
    <dgm:cxn modelId="{CFDA4FB9-9F9B-6745-B18E-025FB2569950}" type="presParOf" srcId="{9DA0A4E4-3984-E249-B4E2-0988B6B078C6}" destId="{31A0C983-AD3C-484E-84A4-E2503D070E2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70763C-4FFF-5D4B-8C7E-8C646521864F}">
      <dsp:nvSpPr>
        <dsp:cNvPr id="0" name=""/>
        <dsp:cNvSpPr/>
      </dsp:nvSpPr>
      <dsp:spPr>
        <a:xfrm>
          <a:off x="0" y="59953"/>
          <a:ext cx="6451109" cy="575639"/>
        </a:xfrm>
        <a:prstGeom prst="roundRect">
          <a:avLst/>
        </a:prstGeom>
        <a:solidFill>
          <a:schemeClr val="dk2">
            <a:hueOff val="0"/>
            <a:satOff val="0"/>
            <a:lumOff val="0"/>
            <a:alphaOff val="0"/>
          </a:schemeClr>
        </a:solidFill>
        <a:ln w="17145" cap="flat"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nl-NL" sz="2400" kern="1200" dirty="0"/>
            <a:t>Introductie</a:t>
          </a:r>
          <a:endParaRPr lang="en-US" sz="2400" kern="1200" dirty="0"/>
        </a:p>
      </dsp:txBody>
      <dsp:txXfrm>
        <a:off x="28100" y="88053"/>
        <a:ext cx="6394909" cy="519439"/>
      </dsp:txXfrm>
    </dsp:sp>
    <dsp:sp modelId="{CA873373-49D5-BE4F-B93A-A45FA1624072}">
      <dsp:nvSpPr>
        <dsp:cNvPr id="0" name=""/>
        <dsp:cNvSpPr/>
      </dsp:nvSpPr>
      <dsp:spPr>
        <a:xfrm>
          <a:off x="0" y="704713"/>
          <a:ext cx="6451109" cy="575639"/>
        </a:xfrm>
        <a:prstGeom prst="roundRect">
          <a:avLst/>
        </a:prstGeom>
        <a:solidFill>
          <a:schemeClr val="dk2">
            <a:hueOff val="0"/>
            <a:satOff val="0"/>
            <a:lumOff val="0"/>
            <a:alphaOff val="0"/>
          </a:schemeClr>
        </a:solidFill>
        <a:ln w="17145" cap="flat"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Informatie over het onderwerp</a:t>
          </a:r>
        </a:p>
      </dsp:txBody>
      <dsp:txXfrm>
        <a:off x="28100" y="732813"/>
        <a:ext cx="6394909" cy="519439"/>
      </dsp:txXfrm>
    </dsp:sp>
    <dsp:sp modelId="{BF64DB7B-D5AD-484C-8822-550E64E7ABF9}">
      <dsp:nvSpPr>
        <dsp:cNvPr id="0" name=""/>
        <dsp:cNvSpPr/>
      </dsp:nvSpPr>
      <dsp:spPr>
        <a:xfrm>
          <a:off x="0" y="1349473"/>
          <a:ext cx="6451109" cy="575639"/>
        </a:xfrm>
        <a:prstGeom prst="roundRect">
          <a:avLst/>
        </a:prstGeom>
        <a:solidFill>
          <a:schemeClr val="dk2">
            <a:hueOff val="0"/>
            <a:satOff val="0"/>
            <a:lumOff val="0"/>
            <a:alphaOff val="0"/>
          </a:schemeClr>
        </a:solidFill>
        <a:ln w="17145" cap="flat"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nl-NL" sz="2400" kern="1200" dirty="0"/>
            <a:t>Korte film</a:t>
          </a:r>
          <a:endParaRPr lang="en-US" sz="2400" kern="1200" dirty="0"/>
        </a:p>
      </dsp:txBody>
      <dsp:txXfrm>
        <a:off x="28100" y="1377573"/>
        <a:ext cx="6394909" cy="519439"/>
      </dsp:txXfrm>
    </dsp:sp>
    <dsp:sp modelId="{6296861E-5B0D-944C-A461-A43D22AEE878}">
      <dsp:nvSpPr>
        <dsp:cNvPr id="0" name=""/>
        <dsp:cNvSpPr/>
      </dsp:nvSpPr>
      <dsp:spPr>
        <a:xfrm>
          <a:off x="0" y="1994233"/>
          <a:ext cx="6451109" cy="575639"/>
        </a:xfrm>
        <a:prstGeom prst="roundRect">
          <a:avLst/>
        </a:prstGeom>
        <a:solidFill>
          <a:schemeClr val="dk2">
            <a:hueOff val="0"/>
            <a:satOff val="0"/>
            <a:lumOff val="0"/>
            <a:alphaOff val="0"/>
          </a:schemeClr>
        </a:solidFill>
        <a:ln w="17145" cap="flat"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Quiz</a:t>
          </a:r>
        </a:p>
      </dsp:txBody>
      <dsp:txXfrm>
        <a:off x="28100" y="2022333"/>
        <a:ext cx="6394909" cy="519439"/>
      </dsp:txXfrm>
    </dsp:sp>
    <dsp:sp modelId="{29405015-E1CB-3244-8897-7D408A293907}">
      <dsp:nvSpPr>
        <dsp:cNvPr id="0" name=""/>
        <dsp:cNvSpPr/>
      </dsp:nvSpPr>
      <dsp:spPr>
        <a:xfrm>
          <a:off x="0" y="2638992"/>
          <a:ext cx="6451109" cy="575639"/>
        </a:xfrm>
        <a:prstGeom prst="roundRect">
          <a:avLst/>
        </a:prstGeom>
        <a:solidFill>
          <a:schemeClr val="dk2">
            <a:hueOff val="0"/>
            <a:satOff val="0"/>
            <a:lumOff val="0"/>
            <a:alphaOff val="0"/>
          </a:schemeClr>
        </a:solidFill>
        <a:ln w="17145" cap="flat"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Afronding</a:t>
          </a:r>
        </a:p>
      </dsp:txBody>
      <dsp:txXfrm>
        <a:off x="28100" y="2667092"/>
        <a:ext cx="6394909" cy="5194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0FE5E4-3FBE-9840-85B3-1D72432F554A}">
      <dsp:nvSpPr>
        <dsp:cNvPr id="0" name=""/>
        <dsp:cNvSpPr/>
      </dsp:nvSpPr>
      <dsp:spPr>
        <a:xfrm>
          <a:off x="0" y="1598"/>
          <a:ext cx="6451109" cy="0"/>
        </a:xfrm>
        <a:prstGeom prst="line">
          <a:avLst/>
        </a:prstGeom>
        <a:solidFill>
          <a:schemeClr val="accent2">
            <a:hueOff val="0"/>
            <a:satOff val="0"/>
            <a:lumOff val="0"/>
            <a:alphaOff val="0"/>
          </a:schemeClr>
        </a:solidFill>
        <a:ln w="9525" cap="flat" cmpd="sng" algn="ctr">
          <a:solidFill>
            <a:schemeClr val="accent2">
              <a:hueOff val="0"/>
              <a:satOff val="0"/>
              <a:lumOff val="0"/>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sp>
    <dsp:sp modelId="{686AB617-9334-404B-B45F-012077F2A539}">
      <dsp:nvSpPr>
        <dsp:cNvPr id="0" name=""/>
        <dsp:cNvSpPr/>
      </dsp:nvSpPr>
      <dsp:spPr>
        <a:xfrm>
          <a:off x="0" y="1598"/>
          <a:ext cx="6451109" cy="5452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nl-NL" sz="2500" kern="1200" dirty="0"/>
            <a:t>Angst </a:t>
          </a:r>
          <a:endParaRPr lang="en-US" sz="2500" kern="1200" dirty="0"/>
        </a:p>
      </dsp:txBody>
      <dsp:txXfrm>
        <a:off x="0" y="1598"/>
        <a:ext cx="6451109" cy="545231"/>
      </dsp:txXfrm>
    </dsp:sp>
    <dsp:sp modelId="{2608033D-2B1E-9442-8C8C-6714A6C39300}">
      <dsp:nvSpPr>
        <dsp:cNvPr id="0" name=""/>
        <dsp:cNvSpPr/>
      </dsp:nvSpPr>
      <dsp:spPr>
        <a:xfrm>
          <a:off x="0" y="546830"/>
          <a:ext cx="6451109" cy="0"/>
        </a:xfrm>
        <a:prstGeom prst="line">
          <a:avLst/>
        </a:prstGeom>
        <a:solidFill>
          <a:schemeClr val="accent2">
            <a:hueOff val="-1468225"/>
            <a:satOff val="6479"/>
            <a:lumOff val="-1098"/>
            <a:alphaOff val="0"/>
          </a:schemeClr>
        </a:solidFill>
        <a:ln w="9525" cap="flat" cmpd="sng" algn="ctr">
          <a:solidFill>
            <a:schemeClr val="accent2">
              <a:hueOff val="-1468225"/>
              <a:satOff val="6479"/>
              <a:lumOff val="-1098"/>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sp>
    <dsp:sp modelId="{FF684667-B615-B14C-91A0-3EA1D26DE61B}">
      <dsp:nvSpPr>
        <dsp:cNvPr id="0" name=""/>
        <dsp:cNvSpPr/>
      </dsp:nvSpPr>
      <dsp:spPr>
        <a:xfrm>
          <a:off x="0" y="546830"/>
          <a:ext cx="6451109" cy="5452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nl-NL" sz="2500" kern="1200" dirty="0"/>
            <a:t>Depressie</a:t>
          </a:r>
          <a:endParaRPr lang="en-US" sz="2500" kern="1200" dirty="0"/>
        </a:p>
      </dsp:txBody>
      <dsp:txXfrm>
        <a:off x="0" y="546830"/>
        <a:ext cx="6451109" cy="545231"/>
      </dsp:txXfrm>
    </dsp:sp>
    <dsp:sp modelId="{9C20B3B7-68D1-E94F-90A6-6A31EF581D7A}">
      <dsp:nvSpPr>
        <dsp:cNvPr id="0" name=""/>
        <dsp:cNvSpPr/>
      </dsp:nvSpPr>
      <dsp:spPr>
        <a:xfrm>
          <a:off x="0" y="1092061"/>
          <a:ext cx="6451109" cy="0"/>
        </a:xfrm>
        <a:prstGeom prst="line">
          <a:avLst/>
        </a:prstGeom>
        <a:solidFill>
          <a:schemeClr val="accent2">
            <a:hueOff val="-2936450"/>
            <a:satOff val="12957"/>
            <a:lumOff val="-2196"/>
            <a:alphaOff val="0"/>
          </a:schemeClr>
        </a:solidFill>
        <a:ln w="9525" cap="flat" cmpd="sng" algn="ctr">
          <a:solidFill>
            <a:schemeClr val="accent2">
              <a:hueOff val="-2936450"/>
              <a:satOff val="12957"/>
              <a:lumOff val="-2196"/>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sp>
    <dsp:sp modelId="{B4626C14-E46C-1849-A0AE-AD5715B320D4}">
      <dsp:nvSpPr>
        <dsp:cNvPr id="0" name=""/>
        <dsp:cNvSpPr/>
      </dsp:nvSpPr>
      <dsp:spPr>
        <a:xfrm>
          <a:off x="0" y="1092061"/>
          <a:ext cx="6451109" cy="5452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nl-NL" sz="2500" kern="1200" dirty="0"/>
            <a:t>Posttraumatische-stres stoornis</a:t>
          </a:r>
          <a:endParaRPr lang="en-US" sz="2500" kern="1200" dirty="0"/>
        </a:p>
      </dsp:txBody>
      <dsp:txXfrm>
        <a:off x="0" y="1092061"/>
        <a:ext cx="6451109" cy="545231"/>
      </dsp:txXfrm>
    </dsp:sp>
    <dsp:sp modelId="{976D694C-30AA-6F4E-8648-2033EDDF5132}">
      <dsp:nvSpPr>
        <dsp:cNvPr id="0" name=""/>
        <dsp:cNvSpPr/>
      </dsp:nvSpPr>
      <dsp:spPr>
        <a:xfrm>
          <a:off x="0" y="1637293"/>
          <a:ext cx="6451109" cy="0"/>
        </a:xfrm>
        <a:prstGeom prst="line">
          <a:avLst/>
        </a:prstGeom>
        <a:solidFill>
          <a:schemeClr val="accent2">
            <a:hueOff val="-4404675"/>
            <a:satOff val="19436"/>
            <a:lumOff val="-3294"/>
            <a:alphaOff val="0"/>
          </a:schemeClr>
        </a:solidFill>
        <a:ln w="9525" cap="flat" cmpd="sng" algn="ctr">
          <a:solidFill>
            <a:schemeClr val="accent2">
              <a:hueOff val="-4404675"/>
              <a:satOff val="19436"/>
              <a:lumOff val="-3294"/>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sp>
    <dsp:sp modelId="{78D8B087-F658-3C47-BAFB-EF7A9342951C}">
      <dsp:nvSpPr>
        <dsp:cNvPr id="0" name=""/>
        <dsp:cNvSpPr/>
      </dsp:nvSpPr>
      <dsp:spPr>
        <a:xfrm>
          <a:off x="0" y="1637293"/>
          <a:ext cx="6451109" cy="5452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nl-NL" sz="2500" kern="1200" dirty="0"/>
            <a:t>Suïcide</a:t>
          </a:r>
          <a:endParaRPr lang="en-US" sz="2500" kern="1200" dirty="0"/>
        </a:p>
      </dsp:txBody>
      <dsp:txXfrm>
        <a:off x="0" y="1637293"/>
        <a:ext cx="6451109" cy="545231"/>
      </dsp:txXfrm>
    </dsp:sp>
    <dsp:sp modelId="{18B53772-8532-9F42-8BA0-057332C7A743}">
      <dsp:nvSpPr>
        <dsp:cNvPr id="0" name=""/>
        <dsp:cNvSpPr/>
      </dsp:nvSpPr>
      <dsp:spPr>
        <a:xfrm>
          <a:off x="0" y="2182524"/>
          <a:ext cx="6451109" cy="0"/>
        </a:xfrm>
        <a:prstGeom prst="line">
          <a:avLst/>
        </a:prstGeom>
        <a:solidFill>
          <a:schemeClr val="accent2">
            <a:hueOff val="-5872900"/>
            <a:satOff val="25914"/>
            <a:lumOff val="-4392"/>
            <a:alphaOff val="0"/>
          </a:schemeClr>
        </a:solidFill>
        <a:ln w="9525" cap="flat" cmpd="sng" algn="ctr">
          <a:solidFill>
            <a:schemeClr val="accent2">
              <a:hueOff val="-5872900"/>
              <a:satOff val="25914"/>
              <a:lumOff val="-4392"/>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sp>
    <dsp:sp modelId="{6C7CB802-21CE-814C-B6AB-B83EA1E5303C}">
      <dsp:nvSpPr>
        <dsp:cNvPr id="0" name=""/>
        <dsp:cNvSpPr/>
      </dsp:nvSpPr>
      <dsp:spPr>
        <a:xfrm>
          <a:off x="0" y="2182524"/>
          <a:ext cx="6451109" cy="5452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nl-NL" sz="2500" kern="1200" dirty="0"/>
            <a:t>Eetstoornis(sen)</a:t>
          </a:r>
        </a:p>
      </dsp:txBody>
      <dsp:txXfrm>
        <a:off x="0" y="2182524"/>
        <a:ext cx="6451109" cy="545231"/>
      </dsp:txXfrm>
    </dsp:sp>
    <dsp:sp modelId="{873E9E5F-9470-EF48-B3C2-A3FDFF6A98E1}">
      <dsp:nvSpPr>
        <dsp:cNvPr id="0" name=""/>
        <dsp:cNvSpPr/>
      </dsp:nvSpPr>
      <dsp:spPr>
        <a:xfrm>
          <a:off x="0" y="2727755"/>
          <a:ext cx="6451109" cy="0"/>
        </a:xfrm>
        <a:prstGeom prst="line">
          <a:avLst/>
        </a:prstGeom>
        <a:solidFill>
          <a:schemeClr val="accent2">
            <a:hueOff val="-7341125"/>
            <a:satOff val="32393"/>
            <a:lumOff val="-5490"/>
            <a:alphaOff val="0"/>
          </a:schemeClr>
        </a:solidFill>
        <a:ln w="9525" cap="flat" cmpd="sng" algn="ctr">
          <a:solidFill>
            <a:schemeClr val="accent2">
              <a:hueOff val="-7341125"/>
              <a:satOff val="32393"/>
              <a:lumOff val="-5490"/>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sp>
    <dsp:sp modelId="{9BBBF200-F2E8-9144-9896-8C7416047140}">
      <dsp:nvSpPr>
        <dsp:cNvPr id="0" name=""/>
        <dsp:cNvSpPr/>
      </dsp:nvSpPr>
      <dsp:spPr>
        <a:xfrm>
          <a:off x="0" y="2727755"/>
          <a:ext cx="6451109" cy="5452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nl-NL" sz="2500" kern="1200" dirty="0"/>
            <a:t>Verslavingen</a:t>
          </a:r>
        </a:p>
      </dsp:txBody>
      <dsp:txXfrm>
        <a:off x="0" y="2727755"/>
        <a:ext cx="6451109" cy="54523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2EF9533D-FB14-4110-9C9F-D5A6C9152D1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a:extLst>
              <a:ext uri="{FF2B5EF4-FFF2-40B4-BE49-F238E27FC236}">
                <a16:creationId xmlns:a16="http://schemas.microsoft.com/office/drawing/2014/main" id="{47C987AE-4A21-4A3D-A7DA-8B9544DE030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241949F-4DB0-42F5-8E27-B3F6E64CEEAF}" type="datetimeFigureOut">
              <a:rPr lang="nl-NL" smtClean="0"/>
              <a:t>03-02-2022</a:t>
            </a:fld>
            <a:endParaRPr lang="nl-NL" dirty="0"/>
          </a:p>
        </p:txBody>
      </p:sp>
      <p:sp>
        <p:nvSpPr>
          <p:cNvPr id="4" name="Tijdelijke aanduiding voor voettekst 3">
            <a:extLst>
              <a:ext uri="{FF2B5EF4-FFF2-40B4-BE49-F238E27FC236}">
                <a16:creationId xmlns:a16="http://schemas.microsoft.com/office/drawing/2014/main" id="{A29CA6B3-0EFF-43E5-8F65-BED2F81D7D4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dirty="0"/>
          </a:p>
        </p:txBody>
      </p:sp>
      <p:sp>
        <p:nvSpPr>
          <p:cNvPr id="5" name="Tijdelijke aanduiding voor dianummer 4">
            <a:extLst>
              <a:ext uri="{FF2B5EF4-FFF2-40B4-BE49-F238E27FC236}">
                <a16:creationId xmlns:a16="http://schemas.microsoft.com/office/drawing/2014/main" id="{617D4808-A24F-41C4-9B1A-22267D433C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02EEFE0-2974-4110-908D-9BF48679E61B}" type="slidenum">
              <a:rPr lang="nl-NL" smtClean="0"/>
              <a:t>‹nr.›</a:t>
            </a:fld>
            <a:endParaRPr lang="nl-NL" dirty="0"/>
          </a:p>
        </p:txBody>
      </p:sp>
    </p:spTree>
    <p:extLst>
      <p:ext uri="{BB962C8B-B14F-4D97-AF65-F5344CB8AC3E}">
        <p14:creationId xmlns:p14="http://schemas.microsoft.com/office/powerpoint/2010/main" val="41148969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noProof="0"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98EDC7-E923-4EEE-A539-7B4E541CC60D}" type="datetimeFigureOut">
              <a:rPr lang="nl-NL" noProof="0" smtClean="0"/>
              <a:t>03-02-2022</a:t>
            </a:fld>
            <a:endParaRPr lang="nl-NL" noProof="0"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noProof="0"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noProof="0"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797093-8479-49C7-9637-9FACEB308831}" type="slidenum">
              <a:rPr lang="nl-NL" noProof="0" smtClean="0"/>
              <a:t>‹nr.›</a:t>
            </a:fld>
            <a:endParaRPr lang="nl-NL" noProof="0" dirty="0"/>
          </a:p>
        </p:txBody>
      </p:sp>
    </p:spTree>
    <p:extLst>
      <p:ext uri="{BB962C8B-B14F-4D97-AF65-F5344CB8AC3E}">
        <p14:creationId xmlns:p14="http://schemas.microsoft.com/office/powerpoint/2010/main" val="3563516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4797093-8479-49C7-9637-9FACEB308831}" type="slidenum">
              <a:rPr lang="nl-NL" smtClean="0"/>
              <a:t>1</a:t>
            </a:fld>
            <a:endParaRPr lang="nl-NL" dirty="0"/>
          </a:p>
        </p:txBody>
      </p:sp>
    </p:spTree>
    <p:extLst>
      <p:ext uri="{BB962C8B-B14F-4D97-AF65-F5344CB8AC3E}">
        <p14:creationId xmlns:p14="http://schemas.microsoft.com/office/powerpoint/2010/main" val="2362477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4797093-8479-49C7-9637-9FACEB308831}" type="slidenum">
              <a:rPr lang="nl-NL" smtClean="0"/>
              <a:t>2</a:t>
            </a:fld>
            <a:endParaRPr lang="nl-NL" dirty="0"/>
          </a:p>
        </p:txBody>
      </p:sp>
    </p:spTree>
    <p:extLst>
      <p:ext uri="{BB962C8B-B14F-4D97-AF65-F5344CB8AC3E}">
        <p14:creationId xmlns:p14="http://schemas.microsoft.com/office/powerpoint/2010/main" val="2673269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4797093-8479-49C7-9637-9FACEB308831}" type="slidenum">
              <a:rPr lang="nl-NL" smtClean="0"/>
              <a:t>4</a:t>
            </a:fld>
            <a:endParaRPr lang="nl-NL" dirty="0"/>
          </a:p>
        </p:txBody>
      </p:sp>
    </p:spTree>
    <p:extLst>
      <p:ext uri="{BB962C8B-B14F-4D97-AF65-F5344CB8AC3E}">
        <p14:creationId xmlns:p14="http://schemas.microsoft.com/office/powerpoint/2010/main" val="1180132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7" name="Rechthoek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hthoek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ctrTitle" hasCustomPrompt="1"/>
          </p:nvPr>
        </p:nvSpPr>
        <p:spPr>
          <a:xfrm>
            <a:off x="1069848" y="1298448"/>
            <a:ext cx="7315200" cy="3255264"/>
          </a:xfrm>
        </p:spPr>
        <p:txBody>
          <a:bodyPr rtlCol="0" anchor="b">
            <a:normAutofit/>
          </a:bodyPr>
          <a:lstStyle>
            <a:lvl1pPr algn="l">
              <a:defRPr sz="5900" spc="-100" baseline="0">
                <a:solidFill>
                  <a:srgbClr val="FFFFFF"/>
                </a:solidFill>
              </a:defRPr>
            </a:lvl1pPr>
          </a:lstStyle>
          <a:p>
            <a:pPr rtl="0"/>
            <a:r>
              <a:rPr lang="nl-NL" noProof="0"/>
              <a:t>Klik om de titelstijl van het model te bewerken</a:t>
            </a:r>
          </a:p>
        </p:txBody>
      </p:sp>
      <p:sp>
        <p:nvSpPr>
          <p:cNvPr id="3" name="Subtitel 2"/>
          <p:cNvSpPr>
            <a:spLocks noGrp="1"/>
          </p:cNvSpPr>
          <p:nvPr>
            <p:ph type="subTitle" idx="1" hasCustomPrompt="1"/>
          </p:nvPr>
        </p:nvSpPr>
        <p:spPr>
          <a:xfrm>
            <a:off x="1100015" y="4670246"/>
            <a:ext cx="7315200" cy="914400"/>
          </a:xfrm>
        </p:spPr>
        <p:txBody>
          <a:bodyPr rtlCol="0"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nl-NL" noProof="0"/>
              <a:t>Klik om de subtitelstijl van het model te bewerken</a:t>
            </a:r>
          </a:p>
        </p:txBody>
      </p:sp>
      <p:sp>
        <p:nvSpPr>
          <p:cNvPr id="4" name="Tijdelijke aanduiding voor datum 3"/>
          <p:cNvSpPr>
            <a:spLocks noGrp="1"/>
          </p:cNvSpPr>
          <p:nvPr>
            <p:ph type="dt" sz="half" idx="10"/>
          </p:nvPr>
        </p:nvSpPr>
        <p:spPr/>
        <p:txBody>
          <a:bodyPr rtlCol="0"/>
          <a:lstStyle/>
          <a:p>
            <a:pPr rtl="0"/>
            <a:fld id="{AAD1AB3B-DDAC-4A7B-B65C-F02176B21480}" type="datetime1">
              <a:rPr lang="nl-NL" noProof="0" smtClean="0"/>
              <a:t>03-02-2022</a:t>
            </a:fld>
            <a:endParaRPr lang="nl-NL" noProof="0" dirty="0"/>
          </a:p>
        </p:txBody>
      </p:sp>
      <p:sp>
        <p:nvSpPr>
          <p:cNvPr id="5" name="Tijdelijke aanduiding voor voettekst 4"/>
          <p:cNvSpPr>
            <a:spLocks noGrp="1"/>
          </p:cNvSpPr>
          <p:nvPr>
            <p:ph type="ftr" sz="quarter" idx="11"/>
          </p:nvPr>
        </p:nvSpPr>
        <p:spPr/>
        <p:txBody>
          <a:bodyPr rtlCol="0"/>
          <a:lstStyle/>
          <a:p>
            <a:pPr rtl="0"/>
            <a:endParaRPr lang="nl-NL" noProof="0" dirty="0"/>
          </a:p>
        </p:txBody>
      </p:sp>
      <p:sp>
        <p:nvSpPr>
          <p:cNvPr id="6" name="Tijdelijke aanduiding voor dianummer 5"/>
          <p:cNvSpPr>
            <a:spLocks noGrp="1"/>
          </p:cNvSpPr>
          <p:nvPr>
            <p:ph type="sldNum" sz="quarter" idx="12"/>
          </p:nvPr>
        </p:nvSpPr>
        <p:spPr/>
        <p:txBody>
          <a:bodyPr rtlCol="0"/>
          <a:lstStyle/>
          <a:p>
            <a:pPr rtl="0"/>
            <a:fld id="{4FAB73BC-B049-4115-A692-8D63A059BFB8}" type="slidenum">
              <a:rPr lang="nl-NL" noProof="0" smtClean="0"/>
              <a:pPr rtl="0"/>
              <a:t>‹nr.›</a:t>
            </a:fld>
            <a:endParaRPr lang="nl-NL" noProof="0" dirty="0"/>
          </a:p>
        </p:txBody>
      </p:sp>
    </p:spTree>
    <p:extLst>
      <p:ext uri="{BB962C8B-B14F-4D97-AF65-F5344CB8AC3E}">
        <p14:creationId xmlns:p14="http://schemas.microsoft.com/office/powerpoint/2010/main" val="3354660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inhou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nl-NL" noProof="0"/>
              <a:t>Klik om de titelstijl van het model te bewerken</a:t>
            </a:r>
          </a:p>
        </p:txBody>
      </p:sp>
      <p:sp>
        <p:nvSpPr>
          <p:cNvPr id="3" name="Tijdelijke aanduiding voor inhoud 2"/>
          <p:cNvSpPr>
            <a:spLocks noGrp="1"/>
          </p:cNvSpPr>
          <p:nvPr>
            <p:ph idx="1" hasCustomPrompt="1"/>
          </p:nvPr>
        </p:nvSpPr>
        <p:spPr/>
        <p:txBody>
          <a:bodyPr rtlCol="0"/>
          <a:lstStyle/>
          <a:p>
            <a:pPr lvl="0" rtl="0"/>
            <a:r>
              <a:rPr lang="nl-NL" noProof="0"/>
              <a:t>Tekststijlen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4" name="Tijdelijke aanduiding voor datum 3"/>
          <p:cNvSpPr>
            <a:spLocks noGrp="1"/>
          </p:cNvSpPr>
          <p:nvPr>
            <p:ph type="dt" sz="half" idx="10"/>
          </p:nvPr>
        </p:nvSpPr>
        <p:spPr/>
        <p:txBody>
          <a:bodyPr rtlCol="0"/>
          <a:lstStyle/>
          <a:p>
            <a:pPr rtl="0"/>
            <a:fld id="{41C41503-BB76-4B4A-A018-A9E61DBB6CF8}" type="datetime1">
              <a:rPr lang="nl-NL" noProof="0" smtClean="0"/>
              <a:t>03-02-2022</a:t>
            </a:fld>
            <a:endParaRPr lang="nl-NL" noProof="0" dirty="0"/>
          </a:p>
        </p:txBody>
      </p:sp>
      <p:sp>
        <p:nvSpPr>
          <p:cNvPr id="5" name="Tijdelijke aanduiding voor voettekst 4"/>
          <p:cNvSpPr>
            <a:spLocks noGrp="1"/>
          </p:cNvSpPr>
          <p:nvPr>
            <p:ph type="ftr" sz="quarter" idx="11"/>
          </p:nvPr>
        </p:nvSpPr>
        <p:spPr/>
        <p:txBody>
          <a:bodyPr rtlCol="0"/>
          <a:lstStyle/>
          <a:p>
            <a:pPr rtl="0"/>
            <a:endParaRPr lang="nl-NL" noProof="0" dirty="0"/>
          </a:p>
        </p:txBody>
      </p:sp>
      <p:sp>
        <p:nvSpPr>
          <p:cNvPr id="6" name="Tijdelijke aanduiding voor dianummer 5"/>
          <p:cNvSpPr>
            <a:spLocks noGrp="1"/>
          </p:cNvSpPr>
          <p:nvPr>
            <p:ph type="sldNum" sz="quarter" idx="12"/>
          </p:nvPr>
        </p:nvSpPr>
        <p:spPr/>
        <p:txBody>
          <a:bodyPr rtlCol="0"/>
          <a:lstStyle/>
          <a:p>
            <a:pPr rtl="0"/>
            <a:fld id="{4FAB73BC-B049-4115-A692-8D63A059BFB8}" type="slidenum">
              <a:rPr lang="nl-NL" noProof="0" smtClean="0"/>
              <a:pPr rtl="0"/>
              <a:t>‹nr.›</a:t>
            </a:fld>
            <a:endParaRPr lang="nl-NL" noProof="0" dirty="0"/>
          </a:p>
        </p:txBody>
      </p:sp>
    </p:spTree>
    <p:extLst>
      <p:ext uri="{BB962C8B-B14F-4D97-AF65-F5344CB8AC3E}">
        <p14:creationId xmlns:p14="http://schemas.microsoft.com/office/powerpoint/2010/main" val="3181794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867912" y="1298448"/>
            <a:ext cx="7315200" cy="3255264"/>
          </a:xfrm>
        </p:spPr>
        <p:txBody>
          <a:bodyPr rtlCol="0" anchor="b">
            <a:normAutofit/>
          </a:bodyPr>
          <a:lstStyle>
            <a:lvl1pPr>
              <a:defRPr sz="5900" b="0" spc="-100" baseline="0">
                <a:solidFill>
                  <a:schemeClr val="tx2">
                    <a:lumMod val="75000"/>
                  </a:schemeClr>
                </a:solidFill>
              </a:defRPr>
            </a:lvl1pPr>
          </a:lstStyle>
          <a:p>
            <a:pPr rtl="0"/>
            <a:r>
              <a:rPr lang="nl-NL" noProof="0"/>
              <a:t>Klik om de titelstijl van het model te bewerken</a:t>
            </a:r>
          </a:p>
        </p:txBody>
      </p:sp>
      <p:sp>
        <p:nvSpPr>
          <p:cNvPr id="3" name="Tijdelijke aanduiding voor tekst 2"/>
          <p:cNvSpPr>
            <a:spLocks noGrp="1"/>
          </p:cNvSpPr>
          <p:nvPr>
            <p:ph type="body" idx="1" hasCustomPrompt="1"/>
          </p:nvPr>
        </p:nvSpPr>
        <p:spPr>
          <a:xfrm>
            <a:off x="3886200" y="4672584"/>
            <a:ext cx="7315200" cy="914400"/>
          </a:xfrm>
        </p:spPr>
        <p:txBody>
          <a:bodyPr rtlCol="0" anchor="t">
            <a:normAutofit/>
          </a:bodyPr>
          <a:lstStyle>
            <a:lvl1pPr marL="0" indent="0">
              <a:buNone/>
              <a:defRPr sz="2200" cap="none" spc="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nl-NL" noProof="0"/>
              <a:t>Tekststijlen van het model bewerken</a:t>
            </a:r>
          </a:p>
        </p:txBody>
      </p:sp>
      <p:sp>
        <p:nvSpPr>
          <p:cNvPr id="4" name="Tijdelijke aanduiding voor datum 3"/>
          <p:cNvSpPr>
            <a:spLocks noGrp="1"/>
          </p:cNvSpPr>
          <p:nvPr>
            <p:ph type="dt" sz="half" idx="10"/>
          </p:nvPr>
        </p:nvSpPr>
        <p:spPr/>
        <p:txBody>
          <a:bodyPr rtlCol="0"/>
          <a:lstStyle/>
          <a:p>
            <a:pPr rtl="0"/>
            <a:fld id="{209E961E-32A9-4C22-B938-DDA26CDF9A95}" type="datetime1">
              <a:rPr lang="nl-NL" noProof="0" smtClean="0"/>
              <a:t>03-02-2022</a:t>
            </a:fld>
            <a:endParaRPr lang="nl-NL" noProof="0" dirty="0"/>
          </a:p>
        </p:txBody>
      </p:sp>
      <p:sp>
        <p:nvSpPr>
          <p:cNvPr id="5" name="Tijdelijke aanduiding voor voettekst 4"/>
          <p:cNvSpPr>
            <a:spLocks noGrp="1"/>
          </p:cNvSpPr>
          <p:nvPr>
            <p:ph type="ftr" sz="quarter" idx="11"/>
          </p:nvPr>
        </p:nvSpPr>
        <p:spPr/>
        <p:txBody>
          <a:bodyPr rtlCol="0"/>
          <a:lstStyle/>
          <a:p>
            <a:pPr rtl="0"/>
            <a:endParaRPr lang="nl-NL" noProof="0" dirty="0"/>
          </a:p>
        </p:txBody>
      </p:sp>
      <p:sp>
        <p:nvSpPr>
          <p:cNvPr id="6" name="Tijdelijke aanduiding voor dianummer 5"/>
          <p:cNvSpPr>
            <a:spLocks noGrp="1"/>
          </p:cNvSpPr>
          <p:nvPr>
            <p:ph type="sldNum" sz="quarter" idx="12"/>
          </p:nvPr>
        </p:nvSpPr>
        <p:spPr/>
        <p:txBody>
          <a:bodyPr rtlCol="0"/>
          <a:lstStyle/>
          <a:p>
            <a:pPr rtl="0"/>
            <a:fld id="{4FAB73BC-B049-4115-A692-8D63A059BFB8}" type="slidenum">
              <a:rPr lang="nl-NL" noProof="0" smtClean="0"/>
              <a:pPr rtl="0"/>
              <a:t>‹nr.›</a:t>
            </a:fld>
            <a:endParaRPr lang="nl-NL" noProof="0" dirty="0"/>
          </a:p>
        </p:txBody>
      </p:sp>
    </p:spTree>
    <p:extLst>
      <p:ext uri="{BB962C8B-B14F-4D97-AF65-F5344CB8AC3E}">
        <p14:creationId xmlns:p14="http://schemas.microsoft.com/office/powerpoint/2010/main" val="410662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nl-NL" noProof="0"/>
              <a:t>Klik om de titelstijl van het model te bewerken</a:t>
            </a:r>
          </a:p>
        </p:txBody>
      </p:sp>
      <p:sp>
        <p:nvSpPr>
          <p:cNvPr id="3" name="Tijdelijke aanduiding voor inhoud 2"/>
          <p:cNvSpPr>
            <a:spLocks noGrp="1"/>
          </p:cNvSpPr>
          <p:nvPr>
            <p:ph sz="half" idx="1" hasCustomPrompt="1"/>
          </p:nvPr>
        </p:nvSpPr>
        <p:spPr>
          <a:xfrm>
            <a:off x="3867912" y="868680"/>
            <a:ext cx="3474720" cy="5120640"/>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nl-NL" noProof="0"/>
              <a:t>Tekststijlen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4" name="Tijdelijke aanduiding voor inhoud 3"/>
          <p:cNvSpPr>
            <a:spLocks noGrp="1"/>
          </p:cNvSpPr>
          <p:nvPr>
            <p:ph sz="half" idx="2" hasCustomPrompt="1"/>
          </p:nvPr>
        </p:nvSpPr>
        <p:spPr>
          <a:xfrm>
            <a:off x="7818120" y="868680"/>
            <a:ext cx="3474720" cy="5120640"/>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nl-NL" noProof="0"/>
              <a:t>Tekststijlen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8" name="Tijdelijke aanduiding voor datum 7"/>
          <p:cNvSpPr>
            <a:spLocks noGrp="1"/>
          </p:cNvSpPr>
          <p:nvPr>
            <p:ph type="dt" sz="half" idx="10"/>
          </p:nvPr>
        </p:nvSpPr>
        <p:spPr/>
        <p:txBody>
          <a:bodyPr rtlCol="0"/>
          <a:lstStyle/>
          <a:p>
            <a:pPr rtl="0"/>
            <a:fld id="{A83491F2-7CE0-433A-B6A6-86C21C37D5FC}" type="datetime1">
              <a:rPr lang="nl-NL" noProof="0" smtClean="0"/>
              <a:t>03-02-2022</a:t>
            </a:fld>
            <a:endParaRPr lang="nl-NL" noProof="0" dirty="0"/>
          </a:p>
        </p:txBody>
      </p:sp>
      <p:sp>
        <p:nvSpPr>
          <p:cNvPr id="9" name="Tijdelijke aanduiding voor voettekst 8"/>
          <p:cNvSpPr>
            <a:spLocks noGrp="1"/>
          </p:cNvSpPr>
          <p:nvPr>
            <p:ph type="ftr" sz="quarter" idx="11"/>
          </p:nvPr>
        </p:nvSpPr>
        <p:spPr/>
        <p:txBody>
          <a:bodyPr rtlCol="0"/>
          <a:lstStyle/>
          <a:p>
            <a:pPr rtl="0"/>
            <a:endParaRPr lang="nl-NL" noProof="0" dirty="0"/>
          </a:p>
        </p:txBody>
      </p:sp>
      <p:sp>
        <p:nvSpPr>
          <p:cNvPr id="10" name="Tijdelijke aanduiding voor dianummer 9"/>
          <p:cNvSpPr>
            <a:spLocks noGrp="1"/>
          </p:cNvSpPr>
          <p:nvPr>
            <p:ph type="sldNum" sz="quarter" idx="12"/>
          </p:nvPr>
        </p:nvSpPr>
        <p:spPr/>
        <p:txBody>
          <a:bodyPr rtlCol="0"/>
          <a:lstStyle/>
          <a:p>
            <a:pPr rtl="0"/>
            <a:fld id="{4FAB73BC-B049-4115-A692-8D63A059BFB8}" type="slidenum">
              <a:rPr lang="nl-NL" noProof="0" smtClean="0"/>
              <a:pPr rtl="0"/>
              <a:t>‹nr.›</a:t>
            </a:fld>
            <a:endParaRPr lang="nl-NL" noProof="0" dirty="0"/>
          </a:p>
        </p:txBody>
      </p:sp>
    </p:spTree>
    <p:extLst>
      <p:ext uri="{BB962C8B-B14F-4D97-AF65-F5344CB8AC3E}">
        <p14:creationId xmlns:p14="http://schemas.microsoft.com/office/powerpoint/2010/main" val="1413777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0" name="Titel 9"/>
          <p:cNvSpPr>
            <a:spLocks noGrp="1"/>
          </p:cNvSpPr>
          <p:nvPr>
            <p:ph type="title" hasCustomPrompt="1"/>
          </p:nvPr>
        </p:nvSpPr>
        <p:spPr/>
        <p:txBody>
          <a:bodyPr rtlCol="0"/>
          <a:lstStyle/>
          <a:p>
            <a:pPr rtl="0"/>
            <a:r>
              <a:rPr lang="nl-NL" noProof="0"/>
              <a:t>Klik om de titelstijl van het model te bewerken</a:t>
            </a:r>
          </a:p>
        </p:txBody>
      </p:sp>
      <p:sp>
        <p:nvSpPr>
          <p:cNvPr id="3" name="Tijdelijke aanduiding voor tekst 2"/>
          <p:cNvSpPr>
            <a:spLocks noGrp="1"/>
          </p:cNvSpPr>
          <p:nvPr>
            <p:ph type="body" idx="1" hasCustomPrompt="1"/>
          </p:nvPr>
        </p:nvSpPr>
        <p:spPr>
          <a:xfrm>
            <a:off x="3867912" y="1023586"/>
            <a:ext cx="3474720" cy="807720"/>
          </a:xfrm>
        </p:spPr>
        <p:txBody>
          <a:bodyPr rtlCol="0"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Tekststijlen van het model bewerken</a:t>
            </a:r>
          </a:p>
        </p:txBody>
      </p:sp>
      <p:sp>
        <p:nvSpPr>
          <p:cNvPr id="4" name="Tijdelijke aanduiding voor inhoud 3"/>
          <p:cNvSpPr>
            <a:spLocks noGrp="1"/>
          </p:cNvSpPr>
          <p:nvPr>
            <p:ph sz="half" idx="2" hasCustomPrompt="1"/>
          </p:nvPr>
        </p:nvSpPr>
        <p:spPr>
          <a:xfrm>
            <a:off x="3867912" y="1930936"/>
            <a:ext cx="3474720" cy="4023360"/>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nl-NL" noProof="0"/>
              <a:t>Tekststijlen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5" name="Tijdelijke aanduiding voor tekst 4"/>
          <p:cNvSpPr>
            <a:spLocks noGrp="1"/>
          </p:cNvSpPr>
          <p:nvPr>
            <p:ph type="body" sz="quarter" idx="3" hasCustomPrompt="1"/>
          </p:nvPr>
        </p:nvSpPr>
        <p:spPr>
          <a:xfrm>
            <a:off x="7818463" y="1023586"/>
            <a:ext cx="3474720" cy="813171"/>
          </a:xfrm>
        </p:spPr>
        <p:txBody>
          <a:bodyPr rtlCol="0"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Tekststijlen van het model bewerken</a:t>
            </a:r>
          </a:p>
        </p:txBody>
      </p:sp>
      <p:sp>
        <p:nvSpPr>
          <p:cNvPr id="6" name="Tijdelijke aanduiding voor inhoud 5"/>
          <p:cNvSpPr>
            <a:spLocks noGrp="1"/>
          </p:cNvSpPr>
          <p:nvPr>
            <p:ph sz="quarter" idx="4" hasCustomPrompt="1"/>
          </p:nvPr>
        </p:nvSpPr>
        <p:spPr>
          <a:xfrm>
            <a:off x="7818463" y="1930936"/>
            <a:ext cx="3474720" cy="4023360"/>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nl-NL" noProof="0"/>
              <a:t>Tekststijlen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2" name="Tijdelijke aanduiding voor datum 1"/>
          <p:cNvSpPr>
            <a:spLocks noGrp="1"/>
          </p:cNvSpPr>
          <p:nvPr>
            <p:ph type="dt" sz="half" idx="10"/>
          </p:nvPr>
        </p:nvSpPr>
        <p:spPr/>
        <p:txBody>
          <a:bodyPr rtlCol="0"/>
          <a:lstStyle/>
          <a:p>
            <a:pPr rtl="0"/>
            <a:fld id="{8BD2FC4A-DCC4-48BA-B77F-430E7B622B71}" type="datetime1">
              <a:rPr lang="nl-NL" noProof="0" smtClean="0"/>
              <a:t>03-02-2022</a:t>
            </a:fld>
            <a:endParaRPr lang="nl-NL" noProof="0" dirty="0"/>
          </a:p>
        </p:txBody>
      </p:sp>
      <p:sp>
        <p:nvSpPr>
          <p:cNvPr id="11" name="Tijdelijke aanduiding voor voettekst 10"/>
          <p:cNvSpPr>
            <a:spLocks noGrp="1"/>
          </p:cNvSpPr>
          <p:nvPr>
            <p:ph type="ftr" sz="quarter" idx="11"/>
          </p:nvPr>
        </p:nvSpPr>
        <p:spPr/>
        <p:txBody>
          <a:bodyPr rtlCol="0"/>
          <a:lstStyle/>
          <a:p>
            <a:pPr rtl="0"/>
            <a:endParaRPr lang="nl-NL" noProof="0" dirty="0"/>
          </a:p>
        </p:txBody>
      </p:sp>
      <p:sp>
        <p:nvSpPr>
          <p:cNvPr id="12" name="Tijdelijke aanduiding voor dianummer 11"/>
          <p:cNvSpPr>
            <a:spLocks noGrp="1"/>
          </p:cNvSpPr>
          <p:nvPr>
            <p:ph type="sldNum" sz="quarter" idx="12"/>
          </p:nvPr>
        </p:nvSpPr>
        <p:spPr/>
        <p:txBody>
          <a:bodyPr rtlCol="0"/>
          <a:lstStyle/>
          <a:p>
            <a:pPr rtl="0"/>
            <a:fld id="{4FAB73BC-B049-4115-A692-8D63A059BFB8}" type="slidenum">
              <a:rPr lang="nl-NL" noProof="0" smtClean="0"/>
              <a:pPr rtl="0"/>
              <a:t>‹nr.›</a:t>
            </a:fld>
            <a:endParaRPr lang="nl-NL" noProof="0" dirty="0"/>
          </a:p>
        </p:txBody>
      </p:sp>
    </p:spTree>
    <p:extLst>
      <p:ext uri="{BB962C8B-B14F-4D97-AF65-F5344CB8AC3E}">
        <p14:creationId xmlns:p14="http://schemas.microsoft.com/office/powerpoint/2010/main" val="2394660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6" name="Titel 5"/>
          <p:cNvSpPr>
            <a:spLocks noGrp="1"/>
          </p:cNvSpPr>
          <p:nvPr>
            <p:ph type="title" hasCustomPrompt="1"/>
          </p:nvPr>
        </p:nvSpPr>
        <p:spPr/>
        <p:txBody>
          <a:bodyPr rtlCol="0"/>
          <a:lstStyle/>
          <a:p>
            <a:pPr rtl="0"/>
            <a:r>
              <a:rPr lang="nl-NL" noProof="0"/>
              <a:t>Klik om de titelstijl van het model te bewerken</a:t>
            </a:r>
          </a:p>
        </p:txBody>
      </p:sp>
      <p:sp>
        <p:nvSpPr>
          <p:cNvPr id="2" name="Tijdelijke aanduiding voor datum 1"/>
          <p:cNvSpPr>
            <a:spLocks noGrp="1"/>
          </p:cNvSpPr>
          <p:nvPr>
            <p:ph type="dt" sz="half" idx="10"/>
          </p:nvPr>
        </p:nvSpPr>
        <p:spPr/>
        <p:txBody>
          <a:bodyPr rtlCol="0"/>
          <a:lstStyle/>
          <a:p>
            <a:pPr rtl="0"/>
            <a:fld id="{5EEBEF00-992B-4CEB-81E2-AC4BD4CB87AB}" type="datetime1">
              <a:rPr lang="nl-NL" noProof="0" smtClean="0"/>
              <a:t>03-02-2022</a:t>
            </a:fld>
            <a:endParaRPr lang="nl-NL" noProof="0" dirty="0"/>
          </a:p>
        </p:txBody>
      </p:sp>
      <p:sp>
        <p:nvSpPr>
          <p:cNvPr id="7" name="Tijdelijke aanduiding voor voettekst 6"/>
          <p:cNvSpPr>
            <a:spLocks noGrp="1"/>
          </p:cNvSpPr>
          <p:nvPr>
            <p:ph type="ftr" sz="quarter" idx="11"/>
          </p:nvPr>
        </p:nvSpPr>
        <p:spPr/>
        <p:txBody>
          <a:bodyPr rtlCol="0"/>
          <a:lstStyle/>
          <a:p>
            <a:pPr rtl="0"/>
            <a:endParaRPr lang="nl-NL" noProof="0" dirty="0"/>
          </a:p>
        </p:txBody>
      </p:sp>
      <p:sp>
        <p:nvSpPr>
          <p:cNvPr id="8" name="Tijdelijke aanduiding voor dianummer 7"/>
          <p:cNvSpPr>
            <a:spLocks noGrp="1"/>
          </p:cNvSpPr>
          <p:nvPr>
            <p:ph type="sldNum" sz="quarter" idx="12"/>
          </p:nvPr>
        </p:nvSpPr>
        <p:spPr/>
        <p:txBody>
          <a:bodyPr rtlCol="0"/>
          <a:lstStyle/>
          <a:p>
            <a:pPr rtl="0"/>
            <a:fld id="{4FAB73BC-B049-4115-A692-8D63A059BFB8}" type="slidenum">
              <a:rPr lang="nl-NL" noProof="0" smtClean="0"/>
              <a:pPr rtl="0"/>
              <a:t>‹nr.›</a:t>
            </a:fld>
            <a:endParaRPr lang="nl-NL" noProof="0" dirty="0"/>
          </a:p>
        </p:txBody>
      </p:sp>
    </p:spTree>
    <p:extLst>
      <p:ext uri="{BB962C8B-B14F-4D97-AF65-F5344CB8AC3E}">
        <p14:creationId xmlns:p14="http://schemas.microsoft.com/office/powerpoint/2010/main" val="632046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5" name="Tijdelijke aanduiding voor datum 4"/>
          <p:cNvSpPr>
            <a:spLocks noGrp="1"/>
          </p:cNvSpPr>
          <p:nvPr>
            <p:ph type="dt" sz="half" idx="10"/>
          </p:nvPr>
        </p:nvSpPr>
        <p:spPr/>
        <p:txBody>
          <a:bodyPr rtlCol="0"/>
          <a:lstStyle/>
          <a:p>
            <a:pPr rtl="0"/>
            <a:fld id="{F4758B6F-0C52-463E-B895-045414F9178A}" type="datetime1">
              <a:rPr lang="nl-NL" noProof="0" smtClean="0"/>
              <a:t>03-02-2022</a:t>
            </a:fld>
            <a:endParaRPr lang="nl-NL" noProof="0" dirty="0"/>
          </a:p>
        </p:txBody>
      </p:sp>
      <p:sp>
        <p:nvSpPr>
          <p:cNvPr id="6" name="Tijdelijke aanduiding voor voettekst 5"/>
          <p:cNvSpPr>
            <a:spLocks noGrp="1"/>
          </p:cNvSpPr>
          <p:nvPr>
            <p:ph type="ftr" sz="quarter" idx="11"/>
          </p:nvPr>
        </p:nvSpPr>
        <p:spPr/>
        <p:txBody>
          <a:bodyPr rtlCol="0"/>
          <a:lstStyle/>
          <a:p>
            <a:pPr rtl="0"/>
            <a:endParaRPr lang="nl-NL" noProof="0" dirty="0"/>
          </a:p>
        </p:txBody>
      </p:sp>
      <p:sp>
        <p:nvSpPr>
          <p:cNvPr id="7" name="Tijdelijke aanduiding voor dianummer 6"/>
          <p:cNvSpPr>
            <a:spLocks noGrp="1"/>
          </p:cNvSpPr>
          <p:nvPr>
            <p:ph type="sldNum" sz="quarter" idx="12"/>
          </p:nvPr>
        </p:nvSpPr>
        <p:spPr/>
        <p:txBody>
          <a:bodyPr rtlCol="0"/>
          <a:lstStyle/>
          <a:p>
            <a:pPr rtl="0"/>
            <a:fld id="{4FAB73BC-B049-4115-A692-8D63A059BFB8}" type="slidenum">
              <a:rPr lang="nl-NL" noProof="0" smtClean="0"/>
              <a:pPr rtl="0"/>
              <a:t>‹nr.›</a:t>
            </a:fld>
            <a:endParaRPr lang="nl-NL" noProof="0" dirty="0"/>
          </a:p>
        </p:txBody>
      </p:sp>
    </p:spTree>
    <p:extLst>
      <p:ext uri="{BB962C8B-B14F-4D97-AF65-F5344CB8AC3E}">
        <p14:creationId xmlns:p14="http://schemas.microsoft.com/office/powerpoint/2010/main" val="2164920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56032" y="1143000"/>
            <a:ext cx="2834640" cy="2377440"/>
          </a:xfrm>
        </p:spPr>
        <p:txBody>
          <a:bodyPr rtlCol="0" anchor="b">
            <a:normAutofit/>
          </a:bodyPr>
          <a:lstStyle>
            <a:lvl1pPr>
              <a:defRPr sz="3200" b="0" baseline="0"/>
            </a:lvl1pPr>
          </a:lstStyle>
          <a:p>
            <a:pPr rtl="0"/>
            <a:r>
              <a:rPr lang="nl-NL" noProof="0"/>
              <a:t>Klik om de titelstijl van het model te bewerken</a:t>
            </a:r>
          </a:p>
        </p:txBody>
      </p:sp>
      <p:sp>
        <p:nvSpPr>
          <p:cNvPr id="3" name="Tijdelijke aanduiding voor inhoud 2"/>
          <p:cNvSpPr>
            <a:spLocks noGrp="1"/>
          </p:cNvSpPr>
          <p:nvPr>
            <p:ph idx="1" hasCustomPrompt="1"/>
          </p:nvPr>
        </p:nvSpPr>
        <p:spPr>
          <a:xfrm>
            <a:off x="3906981" y="1852122"/>
            <a:ext cx="2458230" cy="2008678"/>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nl-NL" noProof="0"/>
              <a:t>Tekststijlen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4" name="Tijdelijke aanduiding voor tekst 3"/>
          <p:cNvSpPr>
            <a:spLocks noGrp="1"/>
          </p:cNvSpPr>
          <p:nvPr>
            <p:ph type="body" sz="half" idx="2" hasCustomPrompt="1"/>
          </p:nvPr>
        </p:nvSpPr>
        <p:spPr>
          <a:xfrm>
            <a:off x="256032" y="3494176"/>
            <a:ext cx="2834640" cy="2321990"/>
          </a:xfrm>
        </p:spPr>
        <p:txBody>
          <a:bodyPr rtlCol="0"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nl-NL" noProof="0"/>
              <a:t>Tekststijlen van het model bewerken</a:t>
            </a:r>
          </a:p>
        </p:txBody>
      </p:sp>
      <p:sp>
        <p:nvSpPr>
          <p:cNvPr id="8" name="Tijdelijke aanduiding voor datum 7"/>
          <p:cNvSpPr>
            <a:spLocks noGrp="1"/>
          </p:cNvSpPr>
          <p:nvPr>
            <p:ph type="dt" sz="half" idx="10"/>
          </p:nvPr>
        </p:nvSpPr>
        <p:spPr/>
        <p:txBody>
          <a:bodyPr rtlCol="0"/>
          <a:lstStyle/>
          <a:p>
            <a:pPr rtl="0"/>
            <a:fld id="{04C5DBD1-9A8E-46F0-877D-CE0B7C0F7701}" type="datetime1">
              <a:rPr lang="nl-NL" noProof="0" smtClean="0"/>
              <a:t>03-02-2022</a:t>
            </a:fld>
            <a:endParaRPr lang="nl-NL" noProof="0" dirty="0"/>
          </a:p>
        </p:txBody>
      </p:sp>
      <p:sp>
        <p:nvSpPr>
          <p:cNvPr id="9" name="Tijdelijke aanduiding voor voettekst 8"/>
          <p:cNvSpPr>
            <a:spLocks noGrp="1"/>
          </p:cNvSpPr>
          <p:nvPr>
            <p:ph type="ftr" sz="quarter" idx="11"/>
          </p:nvPr>
        </p:nvSpPr>
        <p:spPr/>
        <p:txBody>
          <a:bodyPr rtlCol="0"/>
          <a:lstStyle/>
          <a:p>
            <a:pPr rtl="0"/>
            <a:endParaRPr lang="nl-NL" noProof="0" dirty="0"/>
          </a:p>
        </p:txBody>
      </p:sp>
      <p:sp>
        <p:nvSpPr>
          <p:cNvPr id="10" name="Tijdelijke aanduiding voor dianummer 9"/>
          <p:cNvSpPr>
            <a:spLocks noGrp="1"/>
          </p:cNvSpPr>
          <p:nvPr>
            <p:ph type="sldNum" sz="quarter" idx="12"/>
          </p:nvPr>
        </p:nvSpPr>
        <p:spPr/>
        <p:txBody>
          <a:bodyPr rtlCol="0"/>
          <a:lstStyle/>
          <a:p>
            <a:pPr rtl="0"/>
            <a:fld id="{4FAB73BC-B049-4115-A692-8D63A059BFB8}" type="slidenum">
              <a:rPr lang="nl-NL" noProof="0" smtClean="0"/>
              <a:pPr rtl="0"/>
              <a:t>‹nr.›</a:t>
            </a:fld>
            <a:endParaRPr lang="nl-NL" noProof="0" dirty="0"/>
          </a:p>
        </p:txBody>
      </p:sp>
      <p:sp>
        <p:nvSpPr>
          <p:cNvPr id="11" name="Tijdelijke aanduiding voor inhoud 2">
            <a:extLst>
              <a:ext uri="{FF2B5EF4-FFF2-40B4-BE49-F238E27FC236}">
                <a16:creationId xmlns:a16="http://schemas.microsoft.com/office/drawing/2014/main" id="{87B0DF2F-DAFD-4616-9E25-0C28D75BF306}"/>
              </a:ext>
            </a:extLst>
          </p:cNvPr>
          <p:cNvSpPr>
            <a:spLocks noGrp="1"/>
          </p:cNvSpPr>
          <p:nvPr>
            <p:ph idx="13" hasCustomPrompt="1"/>
          </p:nvPr>
        </p:nvSpPr>
        <p:spPr>
          <a:xfrm>
            <a:off x="6491805" y="1852122"/>
            <a:ext cx="2458230" cy="2008678"/>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nl-NL" noProof="0"/>
              <a:t>Tekststijlen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12" name="Tijdelijke aanduiding voor inhoud 2">
            <a:extLst>
              <a:ext uri="{FF2B5EF4-FFF2-40B4-BE49-F238E27FC236}">
                <a16:creationId xmlns:a16="http://schemas.microsoft.com/office/drawing/2014/main" id="{336DA0F9-D851-437C-A45B-EC125A3D3DB3}"/>
              </a:ext>
            </a:extLst>
          </p:cNvPr>
          <p:cNvSpPr>
            <a:spLocks noGrp="1"/>
          </p:cNvSpPr>
          <p:nvPr>
            <p:ph idx="14" hasCustomPrompt="1"/>
          </p:nvPr>
        </p:nvSpPr>
        <p:spPr>
          <a:xfrm>
            <a:off x="9076629" y="1852122"/>
            <a:ext cx="2458230" cy="2008678"/>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nl-NL" noProof="0"/>
              <a:t>Tekststijlen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6" name="Tijdelijke aanduiding voor tekst 5">
            <a:extLst>
              <a:ext uri="{FF2B5EF4-FFF2-40B4-BE49-F238E27FC236}">
                <a16:creationId xmlns:a16="http://schemas.microsoft.com/office/drawing/2014/main" id="{0FF0BA98-3AB4-4D88-B1C2-6279BCACFAD9}"/>
              </a:ext>
            </a:extLst>
          </p:cNvPr>
          <p:cNvSpPr>
            <a:spLocks noGrp="1"/>
          </p:cNvSpPr>
          <p:nvPr>
            <p:ph type="body" sz="quarter" idx="15" hasCustomPrompt="1"/>
          </p:nvPr>
        </p:nvSpPr>
        <p:spPr>
          <a:xfrm>
            <a:off x="3887792" y="3971924"/>
            <a:ext cx="2477419" cy="803275"/>
          </a:xfrm>
        </p:spPr>
        <p:txBody>
          <a:bodyPr rtlCol="0"/>
          <a:lstStyle>
            <a:lvl1pPr marL="0" indent="0">
              <a:buNone/>
              <a:defRPr/>
            </a:lvl1pPr>
          </a:lstStyle>
          <a:p>
            <a:pPr lvl="0" rtl="0"/>
            <a:r>
              <a:rPr lang="nl-NL" noProof="0"/>
              <a:t>Tekststijlen van het model bewerken</a:t>
            </a:r>
          </a:p>
        </p:txBody>
      </p:sp>
      <p:sp>
        <p:nvSpPr>
          <p:cNvPr id="13" name="Tijdelijke aanduiding voor tekst 5">
            <a:extLst>
              <a:ext uri="{FF2B5EF4-FFF2-40B4-BE49-F238E27FC236}">
                <a16:creationId xmlns:a16="http://schemas.microsoft.com/office/drawing/2014/main" id="{D9DEF72B-B924-4A0D-8C83-3B370632C0D3}"/>
              </a:ext>
            </a:extLst>
          </p:cNvPr>
          <p:cNvSpPr>
            <a:spLocks noGrp="1"/>
          </p:cNvSpPr>
          <p:nvPr>
            <p:ph type="body" sz="quarter" idx="16" hasCustomPrompt="1"/>
          </p:nvPr>
        </p:nvSpPr>
        <p:spPr>
          <a:xfrm>
            <a:off x="6472616" y="3971925"/>
            <a:ext cx="2477419" cy="803275"/>
          </a:xfrm>
        </p:spPr>
        <p:txBody>
          <a:bodyPr rtlCol="0"/>
          <a:lstStyle>
            <a:lvl1pPr marL="0" indent="0">
              <a:buNone/>
              <a:defRPr/>
            </a:lvl1pPr>
          </a:lstStyle>
          <a:p>
            <a:pPr lvl="0" rtl="0"/>
            <a:r>
              <a:rPr lang="nl-NL" noProof="0"/>
              <a:t>Tekststijlen van het model bewerken</a:t>
            </a:r>
          </a:p>
        </p:txBody>
      </p:sp>
      <p:sp>
        <p:nvSpPr>
          <p:cNvPr id="14" name="Tijdelijke aanduiding voor tekst 5">
            <a:extLst>
              <a:ext uri="{FF2B5EF4-FFF2-40B4-BE49-F238E27FC236}">
                <a16:creationId xmlns:a16="http://schemas.microsoft.com/office/drawing/2014/main" id="{E9D30C54-E9E8-4300-8DA4-352DB3A71A4F}"/>
              </a:ext>
            </a:extLst>
          </p:cNvPr>
          <p:cNvSpPr>
            <a:spLocks noGrp="1"/>
          </p:cNvSpPr>
          <p:nvPr>
            <p:ph type="body" sz="quarter" idx="17" hasCustomPrompt="1"/>
          </p:nvPr>
        </p:nvSpPr>
        <p:spPr>
          <a:xfrm>
            <a:off x="9070240" y="3971924"/>
            <a:ext cx="2458230" cy="803275"/>
          </a:xfrm>
        </p:spPr>
        <p:txBody>
          <a:bodyPr rtlCol="0"/>
          <a:lstStyle>
            <a:lvl1pPr marL="0" indent="0">
              <a:buNone/>
              <a:defRPr/>
            </a:lvl1pPr>
          </a:lstStyle>
          <a:p>
            <a:pPr lvl="0" rtl="0"/>
            <a:r>
              <a:rPr lang="nl-NL" noProof="0"/>
              <a:t>Tekststijlen van het model bewerken</a:t>
            </a:r>
          </a:p>
        </p:txBody>
      </p:sp>
    </p:spTree>
    <p:extLst>
      <p:ext uri="{BB962C8B-B14F-4D97-AF65-F5344CB8AC3E}">
        <p14:creationId xmlns:p14="http://schemas.microsoft.com/office/powerpoint/2010/main" val="2075080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56032" y="1143000"/>
            <a:ext cx="2834640" cy="2377440"/>
          </a:xfrm>
        </p:spPr>
        <p:txBody>
          <a:bodyPr rtlCol="0" anchor="b">
            <a:normAutofit/>
          </a:bodyPr>
          <a:lstStyle>
            <a:lvl1pPr>
              <a:defRPr sz="3200" b="0"/>
            </a:lvl1pPr>
          </a:lstStyle>
          <a:p>
            <a:pPr rtl="0"/>
            <a:r>
              <a:rPr lang="nl-NL" noProof="0"/>
              <a:t>Klik om de titelstijl van het model te bewerken</a:t>
            </a:r>
          </a:p>
        </p:txBody>
      </p:sp>
      <p:sp>
        <p:nvSpPr>
          <p:cNvPr id="3" name="Tijdelijke aanduiding voor afbeelding 2"/>
          <p:cNvSpPr>
            <a:spLocks noGrp="1" noChangeAspect="1"/>
          </p:cNvSpPr>
          <p:nvPr>
            <p:ph type="pic" idx="1" hasCustomPrompt="1"/>
          </p:nvPr>
        </p:nvSpPr>
        <p:spPr>
          <a:xfrm>
            <a:off x="3570644" y="767419"/>
            <a:ext cx="8115230" cy="5330952"/>
          </a:xfrm>
          <a:solidFill>
            <a:schemeClr val="bg1">
              <a:lumMod val="75000"/>
            </a:schemeClr>
          </a:solidFill>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nl-NL" noProof="0" dirty="0"/>
              <a:t>Klik op pictogram om afbeelding toe te voegen</a:t>
            </a:r>
          </a:p>
        </p:txBody>
      </p:sp>
      <p:sp>
        <p:nvSpPr>
          <p:cNvPr id="4" name="Tijdelijke aanduiding voor tekst 3"/>
          <p:cNvSpPr>
            <a:spLocks noGrp="1"/>
          </p:cNvSpPr>
          <p:nvPr>
            <p:ph type="body" sz="half" idx="2" hasCustomPrompt="1"/>
          </p:nvPr>
        </p:nvSpPr>
        <p:spPr>
          <a:xfrm>
            <a:off x="256032" y="3493008"/>
            <a:ext cx="2834640" cy="2322576"/>
          </a:xfrm>
        </p:spPr>
        <p:txBody>
          <a:bodyPr rtlCol="0"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nl-NL" noProof="0"/>
              <a:t>Tekststijlen van het model bewerken</a:t>
            </a:r>
          </a:p>
        </p:txBody>
      </p:sp>
      <p:sp>
        <p:nvSpPr>
          <p:cNvPr id="8" name="Tijdelijke aanduiding voor datum 7"/>
          <p:cNvSpPr>
            <a:spLocks noGrp="1"/>
          </p:cNvSpPr>
          <p:nvPr>
            <p:ph type="dt" sz="half" idx="10"/>
          </p:nvPr>
        </p:nvSpPr>
        <p:spPr/>
        <p:txBody>
          <a:bodyPr rtlCol="0"/>
          <a:lstStyle/>
          <a:p>
            <a:pPr rtl="0"/>
            <a:fld id="{902D900E-62AD-43C4-81F4-4D30E1ED0665}" type="datetime1">
              <a:rPr lang="nl-NL" noProof="0" smtClean="0"/>
              <a:t>03-02-2022</a:t>
            </a:fld>
            <a:endParaRPr lang="nl-NL" noProof="0" dirty="0"/>
          </a:p>
        </p:txBody>
      </p:sp>
      <p:sp>
        <p:nvSpPr>
          <p:cNvPr id="9" name="Tijdelijke aanduiding voor voettekst 8"/>
          <p:cNvSpPr>
            <a:spLocks noGrp="1"/>
          </p:cNvSpPr>
          <p:nvPr>
            <p:ph type="ftr" sz="quarter" idx="11"/>
          </p:nvPr>
        </p:nvSpPr>
        <p:spPr>
          <a:xfrm>
            <a:off x="3499101" y="6356350"/>
            <a:ext cx="5911517" cy="365125"/>
          </a:xfrm>
        </p:spPr>
        <p:txBody>
          <a:bodyPr rtlCol="0"/>
          <a:lstStyle/>
          <a:p>
            <a:pPr rtl="0"/>
            <a:endParaRPr lang="nl-NL" noProof="0" dirty="0"/>
          </a:p>
        </p:txBody>
      </p:sp>
      <p:sp>
        <p:nvSpPr>
          <p:cNvPr id="10" name="Tijdelijke aanduiding voor dianummer 9"/>
          <p:cNvSpPr>
            <a:spLocks noGrp="1"/>
          </p:cNvSpPr>
          <p:nvPr>
            <p:ph type="sldNum" sz="quarter" idx="12"/>
          </p:nvPr>
        </p:nvSpPr>
        <p:spPr/>
        <p:txBody>
          <a:bodyPr rtlCol="0"/>
          <a:lstStyle/>
          <a:p>
            <a:pPr rtl="0"/>
            <a:fld id="{4FAB73BC-B049-4115-A692-8D63A059BFB8}" type="slidenum">
              <a:rPr lang="nl-NL" noProof="0" smtClean="0"/>
              <a:pPr rtl="0"/>
              <a:t>‹nr.›</a:t>
            </a:fld>
            <a:endParaRPr lang="nl-NL" noProof="0" dirty="0"/>
          </a:p>
        </p:txBody>
      </p:sp>
    </p:spTree>
    <p:extLst>
      <p:ext uri="{BB962C8B-B14F-4D97-AF65-F5344CB8AC3E}">
        <p14:creationId xmlns:p14="http://schemas.microsoft.com/office/powerpoint/2010/main" val="3059410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nl-NL" noProof="0"/>
              <a:t>Klik om de titelstijl van het model te bewerken</a:t>
            </a:r>
          </a:p>
        </p:txBody>
      </p:sp>
      <p:sp>
        <p:nvSpPr>
          <p:cNvPr id="3" name="Tijdelijke aanduiding voor verticale tekst 2"/>
          <p:cNvSpPr>
            <a:spLocks noGrp="1"/>
          </p:cNvSpPr>
          <p:nvPr>
            <p:ph type="body" orient="vert" idx="1" hasCustomPrompt="1"/>
          </p:nvPr>
        </p:nvSpPr>
        <p:spPr/>
        <p:txBody>
          <a:bodyPr vert="eaVert" rtlCol="0" anchor="t"/>
          <a:lstStyle/>
          <a:p>
            <a:pPr lvl="0" rtl="0"/>
            <a:r>
              <a:rPr lang="nl-NL" noProof="0"/>
              <a:t>Tekststijlen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7" name="Tijdelijke aanduiding voor datum 6"/>
          <p:cNvSpPr>
            <a:spLocks noGrp="1"/>
          </p:cNvSpPr>
          <p:nvPr>
            <p:ph type="dt" sz="half" idx="10"/>
          </p:nvPr>
        </p:nvSpPr>
        <p:spPr/>
        <p:txBody>
          <a:bodyPr rtlCol="0"/>
          <a:lstStyle/>
          <a:p>
            <a:pPr rtl="0"/>
            <a:fld id="{89FE6875-CB07-45F6-BEEC-E7F7C9C0F706}" type="datetime1">
              <a:rPr lang="nl-NL" noProof="0" smtClean="0"/>
              <a:t>03-02-2022</a:t>
            </a:fld>
            <a:endParaRPr lang="nl-NL" noProof="0" dirty="0"/>
          </a:p>
        </p:txBody>
      </p:sp>
      <p:sp>
        <p:nvSpPr>
          <p:cNvPr id="8" name="Tijdelijke aanduiding voor voettekst 7"/>
          <p:cNvSpPr>
            <a:spLocks noGrp="1"/>
          </p:cNvSpPr>
          <p:nvPr>
            <p:ph type="ftr" sz="quarter" idx="11"/>
          </p:nvPr>
        </p:nvSpPr>
        <p:spPr/>
        <p:txBody>
          <a:bodyPr rtlCol="0"/>
          <a:lstStyle/>
          <a:p>
            <a:pPr rtl="0"/>
            <a:endParaRPr lang="nl-NL" noProof="0" dirty="0"/>
          </a:p>
        </p:txBody>
      </p:sp>
      <p:sp>
        <p:nvSpPr>
          <p:cNvPr id="9" name="Tijdelijke aanduiding voor dianummer 8"/>
          <p:cNvSpPr>
            <a:spLocks noGrp="1"/>
          </p:cNvSpPr>
          <p:nvPr>
            <p:ph type="sldNum" sz="quarter" idx="12"/>
          </p:nvPr>
        </p:nvSpPr>
        <p:spPr/>
        <p:txBody>
          <a:bodyPr rtlCol="0"/>
          <a:lstStyle/>
          <a:p>
            <a:pPr rtl="0"/>
            <a:fld id="{4FAB73BC-B049-4115-A692-8D63A059BFB8}" type="slidenum">
              <a:rPr lang="nl-NL" noProof="0" smtClean="0"/>
              <a:pPr rtl="0"/>
              <a:t>‹nr.›</a:t>
            </a:fld>
            <a:endParaRPr lang="nl-NL" noProof="0" dirty="0"/>
          </a:p>
        </p:txBody>
      </p:sp>
    </p:spTree>
    <p:extLst>
      <p:ext uri="{BB962C8B-B14F-4D97-AF65-F5344CB8AC3E}">
        <p14:creationId xmlns:p14="http://schemas.microsoft.com/office/powerpoint/2010/main" val="2943974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hasCustomPrompt="1"/>
          </p:nvPr>
        </p:nvSpPr>
        <p:spPr>
          <a:xfrm>
            <a:off x="381000" y="990600"/>
            <a:ext cx="2819400" cy="4953000"/>
          </a:xfrm>
        </p:spPr>
        <p:txBody>
          <a:bodyPr vert="eaVert" rtlCol="0"/>
          <a:lstStyle/>
          <a:p>
            <a:pPr rtl="0"/>
            <a:r>
              <a:rPr lang="nl-NL" noProof="0"/>
              <a:t>Klik om de titelstijl van het model te bewerken</a:t>
            </a:r>
          </a:p>
        </p:txBody>
      </p:sp>
      <p:sp>
        <p:nvSpPr>
          <p:cNvPr id="3" name="Tijdelijke aanduiding voor verticale tekst 2"/>
          <p:cNvSpPr>
            <a:spLocks noGrp="1"/>
          </p:cNvSpPr>
          <p:nvPr>
            <p:ph type="body" orient="vert" idx="1" hasCustomPrompt="1"/>
          </p:nvPr>
        </p:nvSpPr>
        <p:spPr>
          <a:xfrm>
            <a:off x="3867912" y="868680"/>
            <a:ext cx="7315200" cy="5120640"/>
          </a:xfrm>
        </p:spPr>
        <p:txBody>
          <a:bodyPr vert="eaVert" rtlCol="0" anchor="t"/>
          <a:lstStyle/>
          <a:p>
            <a:pPr lvl="0" rtl="0"/>
            <a:r>
              <a:rPr lang="nl-NL" noProof="0"/>
              <a:t>Tekststijlen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7" name="Tijdelijke aanduiding voor datum 6"/>
          <p:cNvSpPr>
            <a:spLocks noGrp="1"/>
          </p:cNvSpPr>
          <p:nvPr>
            <p:ph type="dt" sz="half" idx="10"/>
          </p:nvPr>
        </p:nvSpPr>
        <p:spPr/>
        <p:txBody>
          <a:bodyPr rtlCol="0"/>
          <a:lstStyle/>
          <a:p>
            <a:pPr rtl="0"/>
            <a:fld id="{CA0FEA7C-F780-42DC-AF8C-FD0A5A2379B0}" type="datetime1">
              <a:rPr lang="nl-NL" noProof="0" smtClean="0"/>
              <a:t>03-02-2022</a:t>
            </a:fld>
            <a:endParaRPr lang="nl-NL" noProof="0" dirty="0"/>
          </a:p>
        </p:txBody>
      </p:sp>
      <p:sp>
        <p:nvSpPr>
          <p:cNvPr id="8" name="Tijdelijke aanduiding voor voettekst 7"/>
          <p:cNvSpPr>
            <a:spLocks noGrp="1"/>
          </p:cNvSpPr>
          <p:nvPr>
            <p:ph type="ftr" sz="quarter" idx="11"/>
          </p:nvPr>
        </p:nvSpPr>
        <p:spPr/>
        <p:txBody>
          <a:bodyPr rtlCol="0"/>
          <a:lstStyle/>
          <a:p>
            <a:pPr rtl="0"/>
            <a:endParaRPr lang="nl-NL" noProof="0" dirty="0"/>
          </a:p>
        </p:txBody>
      </p:sp>
      <p:sp>
        <p:nvSpPr>
          <p:cNvPr id="9" name="Tijdelijke aanduiding voor dianummer 8"/>
          <p:cNvSpPr>
            <a:spLocks noGrp="1"/>
          </p:cNvSpPr>
          <p:nvPr>
            <p:ph type="sldNum" sz="quarter" idx="12"/>
          </p:nvPr>
        </p:nvSpPr>
        <p:spPr/>
        <p:txBody>
          <a:bodyPr rtlCol="0"/>
          <a:lstStyle/>
          <a:p>
            <a:pPr rtl="0"/>
            <a:fld id="{4FAB73BC-B049-4115-A692-8D63A059BFB8}" type="slidenum">
              <a:rPr lang="nl-NL" noProof="0" smtClean="0"/>
              <a:pPr rtl="0"/>
              <a:t>‹nr.›</a:t>
            </a:fld>
            <a:endParaRPr lang="nl-NL" noProof="0" dirty="0"/>
          </a:p>
        </p:txBody>
      </p:sp>
    </p:spTree>
    <p:extLst>
      <p:ext uri="{BB962C8B-B14F-4D97-AF65-F5344CB8AC3E}">
        <p14:creationId xmlns:p14="http://schemas.microsoft.com/office/powerpoint/2010/main" val="4197192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hthoek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jdelijke aanduiding voor titel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pPr rtl="0"/>
            <a:r>
              <a:rPr lang="nl-NL" noProof="0"/>
              <a:t>Klik om de titelstijl van het model te bewerken</a:t>
            </a:r>
          </a:p>
        </p:txBody>
      </p:sp>
      <p:sp>
        <p:nvSpPr>
          <p:cNvPr id="38" name="Rechthoek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jdelijke aanduiding voor tekst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rtl="0"/>
            <a:r>
              <a:rPr lang="nl-NL" noProof="0"/>
              <a:t>Tekststijlen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4" name="Tijdelijke aanduiding voor datum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pPr rtl="0"/>
            <a:fld id="{DC0E58D1-2493-4076-B32D-32C725221580}" type="datetime1">
              <a:rPr lang="nl-NL" noProof="0" smtClean="0"/>
              <a:t>03-02-2022</a:t>
            </a:fld>
            <a:endParaRPr lang="nl-NL" noProof="0" dirty="0"/>
          </a:p>
        </p:txBody>
      </p:sp>
      <p:sp>
        <p:nvSpPr>
          <p:cNvPr id="5" name="Tijdelijke aanduiding voor voettekst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pPr rtl="0"/>
            <a:endParaRPr lang="nl-NL" noProof="0" dirty="0"/>
          </a:p>
        </p:txBody>
      </p:sp>
      <p:sp>
        <p:nvSpPr>
          <p:cNvPr id="6" name="Tijdelijke aanduiding voor dianumm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pPr rtl="0"/>
            <a:fld id="{4FAB73BC-B049-4115-A692-8D63A059BFB8}" type="slidenum">
              <a:rPr lang="nl-NL" noProof="0" smtClean="0"/>
              <a:pPr rtl="0"/>
              <a:t>‹nr.›</a:t>
            </a:fld>
            <a:endParaRPr lang="nl-NL" noProof="0" dirty="0"/>
          </a:p>
        </p:txBody>
      </p:sp>
    </p:spTree>
    <p:extLst>
      <p:ext uri="{BB962C8B-B14F-4D97-AF65-F5344CB8AC3E}">
        <p14:creationId xmlns:p14="http://schemas.microsoft.com/office/powerpoint/2010/main" val="435939692"/>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75000"/>
              <a:lumOff val="2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75000"/>
              <a:lumOff val="2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75000"/>
              <a:lumOff val="2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3UYfQARN2f8" TargetMode="External"/><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create.kahoot.it/share/mensenhandel-online-seksueel-geweld/10c38edf-cfc8-4146-9556-f9292bfbf7f9" TargetMode="Externa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BC512124-0D13-4ED9-80B7-52AE15B6B4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Meer meldingen van slachtoffers van sextortion tijdens lockdown | NOS">
            <a:extLst>
              <a:ext uri="{FF2B5EF4-FFF2-40B4-BE49-F238E27FC236}">
                <a16:creationId xmlns:a16="http://schemas.microsoft.com/office/drawing/2014/main" id="{BD82B9B0-08A5-864D-8A13-E741EFDED24E}"/>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7D6CA50C-1A88-4B3F-A34F-FE199F4205A2}"/>
              </a:ext>
            </a:extLst>
          </p:cNvPr>
          <p:cNvSpPr>
            <a:spLocks noGrp="1"/>
          </p:cNvSpPr>
          <p:nvPr>
            <p:ph type="ctrTitle"/>
          </p:nvPr>
        </p:nvSpPr>
        <p:spPr>
          <a:xfrm>
            <a:off x="715285" y="2154822"/>
            <a:ext cx="7315200" cy="3255264"/>
          </a:xfrm>
        </p:spPr>
        <p:txBody>
          <a:bodyPr rtlCol="0">
            <a:normAutofit/>
          </a:bodyPr>
          <a:lstStyle/>
          <a:p>
            <a:pPr rtl="0"/>
            <a:r>
              <a:rPr lang="nl-NL" dirty="0">
                <a:solidFill>
                  <a:schemeClr val="tx1"/>
                </a:solidFill>
              </a:rPr>
              <a:t>Gastles mensenhandel/ seksuele uitbuiting</a:t>
            </a:r>
          </a:p>
        </p:txBody>
      </p:sp>
      <p:sp>
        <p:nvSpPr>
          <p:cNvPr id="3" name="Subtitel 2">
            <a:extLst>
              <a:ext uri="{FF2B5EF4-FFF2-40B4-BE49-F238E27FC236}">
                <a16:creationId xmlns:a16="http://schemas.microsoft.com/office/drawing/2014/main" id="{C9CC2D51-705E-403A-AC0E-9157DC5513A8}"/>
              </a:ext>
            </a:extLst>
          </p:cNvPr>
          <p:cNvSpPr>
            <a:spLocks noGrp="1"/>
          </p:cNvSpPr>
          <p:nvPr>
            <p:ph type="subTitle" idx="1"/>
          </p:nvPr>
        </p:nvSpPr>
        <p:spPr>
          <a:xfrm>
            <a:off x="1100015" y="4670246"/>
            <a:ext cx="7315200" cy="914400"/>
          </a:xfrm>
        </p:spPr>
        <p:txBody>
          <a:bodyPr rtlCol="0">
            <a:normAutofit/>
          </a:bodyPr>
          <a:lstStyle/>
          <a:p>
            <a:pPr rtl="0"/>
            <a:endParaRPr lang="nl-NL" dirty="0">
              <a:solidFill>
                <a:schemeClr val="tx1"/>
              </a:solidFill>
            </a:endParaRPr>
          </a:p>
          <a:p>
            <a:pPr rtl="0"/>
            <a:endParaRPr lang="nl-NL" dirty="0">
              <a:solidFill>
                <a:schemeClr val="tx1"/>
              </a:solidFill>
            </a:endParaRPr>
          </a:p>
        </p:txBody>
      </p:sp>
    </p:spTree>
    <p:extLst>
      <p:ext uri="{BB962C8B-B14F-4D97-AF65-F5344CB8AC3E}">
        <p14:creationId xmlns:p14="http://schemas.microsoft.com/office/powerpoint/2010/main" val="274582891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CCC0F838-C0C4-46D0-AF01-49D0757FFC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wijzer.amsterdam | Wat is sextortion?">
            <a:extLst>
              <a:ext uri="{FF2B5EF4-FFF2-40B4-BE49-F238E27FC236}">
                <a16:creationId xmlns:a16="http://schemas.microsoft.com/office/drawing/2014/main" id="{37AC3921-CA31-6D4F-A870-D35143A2E5D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084" r="9092" b="1"/>
          <a:stretch/>
        </p:blipFill>
        <p:spPr bwMode="auto">
          <a:xfrm>
            <a:off x="20" y="1"/>
            <a:ext cx="12188932" cy="685800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A3C000BD-1FE2-4E03-878B-984B4377EF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7052486"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a:extLst>
              <a:ext uri="{FF2B5EF4-FFF2-40B4-BE49-F238E27FC236}">
                <a16:creationId xmlns:a16="http://schemas.microsoft.com/office/drawing/2014/main" id="{28492750-E12D-4995-ABCB-5BB846060890}"/>
              </a:ext>
            </a:extLst>
          </p:cNvPr>
          <p:cNvSpPr>
            <a:spLocks noGrp="1"/>
          </p:cNvSpPr>
          <p:nvPr>
            <p:ph type="title"/>
          </p:nvPr>
        </p:nvSpPr>
        <p:spPr>
          <a:xfrm>
            <a:off x="289248" y="1123837"/>
            <a:ext cx="6451110" cy="1255469"/>
          </a:xfrm>
        </p:spPr>
        <p:txBody>
          <a:bodyPr rtlCol="0">
            <a:normAutofit/>
          </a:bodyPr>
          <a:lstStyle/>
          <a:p>
            <a:pPr rtl="0"/>
            <a:r>
              <a:rPr lang="nl-NL" dirty="0"/>
              <a:t>Inhoud van de les</a:t>
            </a:r>
          </a:p>
        </p:txBody>
      </p:sp>
      <p:sp>
        <p:nvSpPr>
          <p:cNvPr id="75" name="Rectangle 74">
            <a:extLst>
              <a:ext uri="{FF2B5EF4-FFF2-40B4-BE49-F238E27FC236}">
                <a16:creationId xmlns:a16="http://schemas.microsoft.com/office/drawing/2014/main" id="{F8806BFE-42EC-4CC1-AB07-EF8DE1015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18" name="Tijdelijke aanduiding voor inhoud 5">
            <a:extLst>
              <a:ext uri="{FF2B5EF4-FFF2-40B4-BE49-F238E27FC236}">
                <a16:creationId xmlns:a16="http://schemas.microsoft.com/office/drawing/2014/main" id="{1AA15AE1-5236-4C4D-8A05-B424ACB81953}"/>
              </a:ext>
            </a:extLst>
          </p:cNvPr>
          <p:cNvGraphicFramePr>
            <a:graphicFrameLocks noGrp="1"/>
          </p:cNvGraphicFramePr>
          <p:nvPr>
            <p:ph idx="1"/>
            <p:extLst>
              <p:ext uri="{D42A27DB-BD31-4B8C-83A1-F6EECF244321}">
                <p14:modId xmlns:p14="http://schemas.microsoft.com/office/powerpoint/2010/main" val="2406852373"/>
              </p:ext>
            </p:extLst>
          </p:nvPr>
        </p:nvGraphicFramePr>
        <p:xfrm>
          <a:off x="289248" y="2510395"/>
          <a:ext cx="6451109" cy="32745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15916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F907B8-5199-904B-BF09-D8EF0FFCC741}"/>
              </a:ext>
            </a:extLst>
          </p:cNvPr>
          <p:cNvSpPr>
            <a:spLocks noGrp="1"/>
          </p:cNvSpPr>
          <p:nvPr>
            <p:ph type="title"/>
          </p:nvPr>
        </p:nvSpPr>
        <p:spPr>
          <a:xfrm>
            <a:off x="252920" y="502948"/>
            <a:ext cx="2947482" cy="1283461"/>
          </a:xfrm>
        </p:spPr>
        <p:txBody>
          <a:bodyPr anchor="b">
            <a:normAutofit/>
          </a:bodyPr>
          <a:lstStyle/>
          <a:p>
            <a:r>
              <a:rPr lang="nl-NL" sz="2400" b="1" dirty="0"/>
              <a:t>Wat is mensenhandel?</a:t>
            </a:r>
          </a:p>
        </p:txBody>
      </p:sp>
      <p:sp>
        <p:nvSpPr>
          <p:cNvPr id="3" name="Tijdelijke aanduiding voor inhoud 2">
            <a:extLst>
              <a:ext uri="{FF2B5EF4-FFF2-40B4-BE49-F238E27FC236}">
                <a16:creationId xmlns:a16="http://schemas.microsoft.com/office/drawing/2014/main" id="{A7967E03-9C29-9F45-9107-F63D92CE8107}"/>
              </a:ext>
            </a:extLst>
          </p:cNvPr>
          <p:cNvSpPr>
            <a:spLocks noGrp="1"/>
          </p:cNvSpPr>
          <p:nvPr>
            <p:ph idx="1"/>
          </p:nvPr>
        </p:nvSpPr>
        <p:spPr>
          <a:xfrm>
            <a:off x="252920" y="1517905"/>
            <a:ext cx="2947482" cy="4571999"/>
          </a:xfrm>
        </p:spPr>
        <p:txBody>
          <a:bodyPr anchor="t">
            <a:normAutofit lnSpcReduction="10000"/>
          </a:bodyPr>
          <a:lstStyle/>
          <a:p>
            <a:pPr marL="0" indent="0">
              <a:buNone/>
            </a:pPr>
            <a:endParaRPr lang="nl-NL" sz="1600" dirty="0">
              <a:solidFill>
                <a:schemeClr val="bg1"/>
              </a:solidFill>
            </a:endParaRPr>
          </a:p>
          <a:p>
            <a:r>
              <a:rPr lang="nl-NL" dirty="0">
                <a:solidFill>
                  <a:schemeClr val="bg1">
                    <a:lumMod val="95000"/>
                  </a:schemeClr>
                </a:solidFill>
              </a:rPr>
              <a:t>“</a:t>
            </a:r>
            <a:r>
              <a:rPr lang="nl-NL" i="1" dirty="0">
                <a:solidFill>
                  <a:schemeClr val="bg1">
                    <a:lumMod val="95000"/>
                  </a:schemeClr>
                </a:solidFill>
              </a:rPr>
              <a:t>Het werven, vervoeren, overbrengen, opnemen of huisvesten van een persoon, met gebruik van dwang (in brede zin) en met het doel die persoon uit te buiten en financieel gewin te behalen. Ook strafbaar als mensenhandel is het met dwang werven, vervoeren etc. van een ander met als doel organen uit het lichaam van die ander te verwijderen”. </a:t>
            </a:r>
            <a:endParaRPr lang="nl-NL" dirty="0">
              <a:solidFill>
                <a:schemeClr val="bg1">
                  <a:lumMod val="95000"/>
                </a:schemeClr>
              </a:solidFill>
            </a:endParaRPr>
          </a:p>
        </p:txBody>
      </p:sp>
      <p:pic>
        <p:nvPicPr>
          <p:cNvPr id="7176" name="Picture 8" descr="Steeds meer afpersing via webcamseks in Nederland - Apparata">
            <a:extLst>
              <a:ext uri="{FF2B5EF4-FFF2-40B4-BE49-F238E27FC236}">
                <a16:creationId xmlns:a16="http://schemas.microsoft.com/office/drawing/2014/main" id="{78AA387D-E097-CA49-B0A1-D443CBC2AD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293" r="-2" b="-2"/>
          <a:stretch/>
        </p:blipFill>
        <p:spPr bwMode="auto">
          <a:xfrm>
            <a:off x="3778897" y="758952"/>
            <a:ext cx="7772401" cy="5330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090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1F858-2A30-4F73-962A-B70A9326A7C2}"/>
              </a:ext>
            </a:extLst>
          </p:cNvPr>
          <p:cNvSpPr>
            <a:spLocks noGrp="1"/>
          </p:cNvSpPr>
          <p:nvPr>
            <p:ph type="title"/>
          </p:nvPr>
        </p:nvSpPr>
        <p:spPr>
          <a:xfrm>
            <a:off x="252919" y="1123837"/>
            <a:ext cx="2947482" cy="4601183"/>
          </a:xfrm>
        </p:spPr>
        <p:txBody>
          <a:bodyPr rtlCol="0">
            <a:normAutofit/>
          </a:bodyPr>
          <a:lstStyle/>
          <a:p>
            <a:pPr rtl="0"/>
            <a:r>
              <a:rPr lang="nl-NL" dirty="0"/>
              <a:t>Wat zijn vormen van online seksueel geweld?</a:t>
            </a:r>
          </a:p>
        </p:txBody>
      </p:sp>
      <p:sp>
        <p:nvSpPr>
          <p:cNvPr id="5" name="Tijdelijke aanduiding voor inhoud 4">
            <a:extLst>
              <a:ext uri="{FF2B5EF4-FFF2-40B4-BE49-F238E27FC236}">
                <a16:creationId xmlns:a16="http://schemas.microsoft.com/office/drawing/2014/main" id="{D438DA7B-EA97-F140-AEE6-60037B0D7DC9}"/>
              </a:ext>
            </a:extLst>
          </p:cNvPr>
          <p:cNvSpPr>
            <a:spLocks noGrp="1"/>
          </p:cNvSpPr>
          <p:nvPr>
            <p:ph idx="1"/>
          </p:nvPr>
        </p:nvSpPr>
        <p:spPr>
          <a:xfrm>
            <a:off x="3869268" y="864108"/>
            <a:ext cx="7315200" cy="2998765"/>
          </a:xfrm>
        </p:spPr>
        <p:txBody>
          <a:bodyPr>
            <a:normAutofit/>
          </a:bodyPr>
          <a:lstStyle/>
          <a:p>
            <a:pPr>
              <a:buClr>
                <a:schemeClr val="tx1">
                  <a:lumMod val="75000"/>
                  <a:lumOff val="25000"/>
                </a:schemeClr>
              </a:buClr>
              <a:buFont typeface="Wingdings" pitchFamily="2" charset="2"/>
              <a:buChar char="§"/>
            </a:pPr>
            <a:r>
              <a:rPr lang="nl-NL" dirty="0"/>
              <a:t>Sexting (kan gewelddadig worden)</a:t>
            </a:r>
          </a:p>
          <a:p>
            <a:pPr>
              <a:buClr>
                <a:schemeClr val="tx1">
                  <a:lumMod val="75000"/>
                  <a:lumOff val="25000"/>
                </a:schemeClr>
              </a:buClr>
              <a:buFont typeface="Wingdings" pitchFamily="2" charset="2"/>
              <a:buChar char="§"/>
            </a:pPr>
            <a:r>
              <a:rPr lang="nl-NL" dirty="0"/>
              <a:t>Shame sexting</a:t>
            </a:r>
          </a:p>
          <a:p>
            <a:pPr>
              <a:buClr>
                <a:schemeClr val="tx1">
                  <a:lumMod val="75000"/>
                  <a:lumOff val="25000"/>
                </a:schemeClr>
              </a:buClr>
              <a:buFont typeface="Wingdings" pitchFamily="2" charset="2"/>
              <a:buChar char="§"/>
            </a:pPr>
            <a:r>
              <a:rPr lang="nl-NL" dirty="0"/>
              <a:t>Sextortion</a:t>
            </a:r>
          </a:p>
          <a:p>
            <a:pPr>
              <a:buClr>
                <a:schemeClr val="tx1">
                  <a:lumMod val="75000"/>
                  <a:lumOff val="25000"/>
                </a:schemeClr>
              </a:buClr>
              <a:buFont typeface="Wingdings" pitchFamily="2" charset="2"/>
              <a:buChar char="§"/>
            </a:pPr>
            <a:r>
              <a:rPr lang="nl-NL" dirty="0"/>
              <a:t>Grooming</a:t>
            </a:r>
          </a:p>
          <a:p>
            <a:pPr>
              <a:buClr>
                <a:schemeClr val="tx1">
                  <a:lumMod val="75000"/>
                  <a:lumOff val="25000"/>
                </a:schemeClr>
              </a:buClr>
              <a:buFont typeface="Wingdings" pitchFamily="2" charset="2"/>
              <a:buChar char="§"/>
            </a:pPr>
            <a:r>
              <a:rPr lang="nl-NL" dirty="0"/>
              <a:t>Photoshop sexting</a:t>
            </a:r>
          </a:p>
          <a:p>
            <a:pPr>
              <a:buClr>
                <a:schemeClr val="tx1">
                  <a:lumMod val="75000"/>
                  <a:lumOff val="25000"/>
                </a:schemeClr>
              </a:buClr>
              <a:buFont typeface="Wingdings" pitchFamily="2" charset="2"/>
              <a:buChar char="§"/>
            </a:pPr>
            <a:r>
              <a:rPr lang="nl-NL" dirty="0"/>
              <a:t>Wraakporno</a:t>
            </a:r>
          </a:p>
          <a:p>
            <a:pPr>
              <a:buClr>
                <a:schemeClr val="tx1">
                  <a:lumMod val="75000"/>
                  <a:lumOff val="25000"/>
                </a:schemeClr>
              </a:buClr>
              <a:buFont typeface="Wingdings" pitchFamily="2" charset="2"/>
              <a:buChar char="§"/>
            </a:pPr>
            <a:r>
              <a:rPr lang="nl-NL" dirty="0"/>
              <a:t>Exposen</a:t>
            </a:r>
          </a:p>
        </p:txBody>
      </p:sp>
      <p:pic>
        <p:nvPicPr>
          <p:cNvPr id="3074" name="Picture 2" descr="Actueel">
            <a:extLst>
              <a:ext uri="{FF2B5EF4-FFF2-40B4-BE49-F238E27FC236}">
                <a16:creationId xmlns:a16="http://schemas.microsoft.com/office/drawing/2014/main" id="{5F2A9002-65C4-A643-B8D1-739E0F593E7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869268" y="4161453"/>
            <a:ext cx="6915259" cy="1918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896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7" name="Rectangle 136">
            <a:extLst>
              <a:ext uri="{FF2B5EF4-FFF2-40B4-BE49-F238E27FC236}">
                <a16:creationId xmlns:a16="http://schemas.microsoft.com/office/drawing/2014/main" id="{DA178560-78C9-4CB5-BE46-05302CDA8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124" name="Picture 4" descr="Jaar celstraf voor seksuele chantage via webcam - Noordhollandsdagblad">
            <a:extLst>
              <a:ext uri="{FF2B5EF4-FFF2-40B4-BE49-F238E27FC236}">
                <a16:creationId xmlns:a16="http://schemas.microsoft.com/office/drawing/2014/main" id="{5DEEDA50-4B7C-4745-A10D-893047DB28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709" r="-1" b="-1"/>
          <a:stretch/>
        </p:blipFill>
        <p:spPr bwMode="auto">
          <a:xfrm>
            <a:off x="20" y="1"/>
            <a:ext cx="12188932" cy="6858000"/>
          </a:xfrm>
          <a:prstGeom prst="rect">
            <a:avLst/>
          </a:prstGeom>
          <a:noFill/>
          <a:extLst>
            <a:ext uri="{909E8E84-426E-40DD-AFC4-6F175D3DCCD1}">
              <a14:hiddenFill xmlns:a14="http://schemas.microsoft.com/office/drawing/2010/main">
                <a:solidFill>
                  <a:srgbClr val="FFFFFF"/>
                </a:solidFill>
              </a14:hiddenFill>
            </a:ext>
          </a:extLst>
        </p:spPr>
      </p:pic>
      <p:sp>
        <p:nvSpPr>
          <p:cNvPr id="139" name="Rectangle 138">
            <a:extLst>
              <a:ext uri="{FF2B5EF4-FFF2-40B4-BE49-F238E27FC236}">
                <a16:creationId xmlns:a16="http://schemas.microsoft.com/office/drawing/2014/main" id="{69461EC9-A94F-4225-B526-5C862F340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a:extLst>
              <a:ext uri="{FF2B5EF4-FFF2-40B4-BE49-F238E27FC236}">
                <a16:creationId xmlns:a16="http://schemas.microsoft.com/office/drawing/2014/main" id="{C5C60354-F21B-D740-8810-DBD928EA337A}"/>
              </a:ext>
            </a:extLst>
          </p:cNvPr>
          <p:cNvSpPr>
            <a:spLocks noGrp="1"/>
          </p:cNvSpPr>
          <p:nvPr>
            <p:ph type="title"/>
          </p:nvPr>
        </p:nvSpPr>
        <p:spPr>
          <a:xfrm>
            <a:off x="252919" y="1123837"/>
            <a:ext cx="2947482" cy="4601183"/>
          </a:xfrm>
        </p:spPr>
        <p:txBody>
          <a:bodyPr>
            <a:normAutofit/>
          </a:bodyPr>
          <a:lstStyle/>
          <a:p>
            <a:r>
              <a:rPr lang="nl-NL" dirty="0"/>
              <a:t>Welke signalen kan je herkennen?</a:t>
            </a:r>
          </a:p>
        </p:txBody>
      </p:sp>
      <p:sp>
        <p:nvSpPr>
          <p:cNvPr id="141" name="Rectangle 140">
            <a:extLst>
              <a:ext uri="{FF2B5EF4-FFF2-40B4-BE49-F238E27FC236}">
                <a16:creationId xmlns:a16="http://schemas.microsoft.com/office/drawing/2014/main" id="{D87160F7-FCB2-48B7-8BB8-BEFF45F6BF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97130" y="754144"/>
            <a:ext cx="7865196" cy="533576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jdelijke aanduiding voor inhoud 2">
            <a:extLst>
              <a:ext uri="{FF2B5EF4-FFF2-40B4-BE49-F238E27FC236}">
                <a16:creationId xmlns:a16="http://schemas.microsoft.com/office/drawing/2014/main" id="{CAD00726-F729-CA47-87D6-ED95E9E43029}"/>
              </a:ext>
            </a:extLst>
          </p:cNvPr>
          <p:cNvSpPr>
            <a:spLocks noGrp="1"/>
          </p:cNvSpPr>
          <p:nvPr>
            <p:ph idx="1"/>
          </p:nvPr>
        </p:nvSpPr>
        <p:spPr>
          <a:xfrm>
            <a:off x="3972128" y="971055"/>
            <a:ext cx="7315200" cy="4901938"/>
          </a:xfrm>
        </p:spPr>
        <p:txBody>
          <a:bodyPr>
            <a:normAutofit/>
          </a:bodyPr>
          <a:lstStyle/>
          <a:p>
            <a:r>
              <a:rPr lang="nl-NL" sz="2400" dirty="0"/>
              <a:t>Teruggetrokken gedrag</a:t>
            </a:r>
          </a:p>
          <a:p>
            <a:r>
              <a:rPr lang="nl-NL" sz="2400" dirty="0"/>
              <a:t>Het stiller worden van een leerling</a:t>
            </a:r>
          </a:p>
          <a:p>
            <a:r>
              <a:rPr lang="nl-NL" sz="2400" dirty="0"/>
              <a:t>Opeens een gesloten houding vertonen</a:t>
            </a:r>
          </a:p>
          <a:p>
            <a:r>
              <a:rPr lang="nl-NL" sz="2400" dirty="0"/>
              <a:t>Isolatie van vrienden</a:t>
            </a:r>
          </a:p>
          <a:p>
            <a:r>
              <a:rPr lang="nl-NL" sz="2400" dirty="0"/>
              <a:t>Automutilatie</a:t>
            </a:r>
          </a:p>
        </p:txBody>
      </p:sp>
      <p:sp>
        <p:nvSpPr>
          <p:cNvPr id="143" name="Rectangle 142">
            <a:extLst>
              <a:ext uri="{FF2B5EF4-FFF2-40B4-BE49-F238E27FC236}">
                <a16:creationId xmlns:a16="http://schemas.microsoft.com/office/drawing/2014/main" id="{E9282B84-621E-4580-80B7-222118AE44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74989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CCC0F838-C0C4-46D0-AF01-49D0757FFC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146" name="Picture 2" descr="Mannen uit Twente aangehouden om sextortion | RTL Nieuws">
            <a:extLst>
              <a:ext uri="{FF2B5EF4-FFF2-40B4-BE49-F238E27FC236}">
                <a16:creationId xmlns:a16="http://schemas.microsoft.com/office/drawing/2014/main" id="{010AE229-E71B-3740-9810-14A298DC8E2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9114" b="9091"/>
          <a:stretch/>
        </p:blipFill>
        <p:spPr bwMode="auto">
          <a:xfrm>
            <a:off x="20" y="1"/>
            <a:ext cx="12188932" cy="685800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A3C000BD-1FE2-4E03-878B-984B4377EF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7052486"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a:extLst>
              <a:ext uri="{FF2B5EF4-FFF2-40B4-BE49-F238E27FC236}">
                <a16:creationId xmlns:a16="http://schemas.microsoft.com/office/drawing/2014/main" id="{9832C368-DE5D-4D4B-9325-FA71E8318178}"/>
              </a:ext>
            </a:extLst>
          </p:cNvPr>
          <p:cNvSpPr>
            <a:spLocks noGrp="1"/>
          </p:cNvSpPr>
          <p:nvPr>
            <p:ph type="title"/>
          </p:nvPr>
        </p:nvSpPr>
        <p:spPr>
          <a:xfrm>
            <a:off x="289248" y="1123837"/>
            <a:ext cx="6451110" cy="1255469"/>
          </a:xfrm>
        </p:spPr>
        <p:txBody>
          <a:bodyPr>
            <a:normAutofit fontScale="90000"/>
          </a:bodyPr>
          <a:lstStyle/>
          <a:p>
            <a:r>
              <a:rPr lang="nl-NL" dirty="0"/>
              <a:t>Wat kunnen gevolgen zijn van mensenhandel/ online seksueel geweld?</a:t>
            </a:r>
          </a:p>
        </p:txBody>
      </p:sp>
      <p:sp>
        <p:nvSpPr>
          <p:cNvPr id="75" name="Rectangle 74">
            <a:extLst>
              <a:ext uri="{FF2B5EF4-FFF2-40B4-BE49-F238E27FC236}">
                <a16:creationId xmlns:a16="http://schemas.microsoft.com/office/drawing/2014/main" id="{F8806BFE-42EC-4CC1-AB07-EF8DE1015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Tijdelijke aanduiding voor inhoud 2">
            <a:extLst>
              <a:ext uri="{FF2B5EF4-FFF2-40B4-BE49-F238E27FC236}">
                <a16:creationId xmlns:a16="http://schemas.microsoft.com/office/drawing/2014/main" id="{C73C1FB4-7662-49BB-B323-48A912DF430B}"/>
              </a:ext>
            </a:extLst>
          </p:cNvPr>
          <p:cNvGraphicFramePr>
            <a:graphicFrameLocks noGrp="1"/>
          </p:cNvGraphicFramePr>
          <p:nvPr>
            <p:ph idx="1"/>
            <p:extLst>
              <p:ext uri="{D42A27DB-BD31-4B8C-83A1-F6EECF244321}">
                <p14:modId xmlns:p14="http://schemas.microsoft.com/office/powerpoint/2010/main" val="287197063"/>
              </p:ext>
            </p:extLst>
          </p:nvPr>
        </p:nvGraphicFramePr>
        <p:xfrm>
          <a:off x="289248" y="2510395"/>
          <a:ext cx="6451109" cy="32745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6240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A1DFCBE5-52C1-48A9-89CF-E7D68CCA1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a:extLst>
              <a:ext uri="{FF2B5EF4-FFF2-40B4-BE49-F238E27FC236}">
                <a16:creationId xmlns:a16="http://schemas.microsoft.com/office/drawing/2014/main" id="{EB17C8F6-D357-4254-BBAC-96B01EEBE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47203"/>
            <a:ext cx="11707367" cy="2572622"/>
          </a:xfrm>
          <a:prstGeom prst="rect">
            <a:avLst/>
          </a:prstGeom>
          <a:solidFill>
            <a:srgbClr val="87878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a:extLst>
              <a:ext uri="{FF2B5EF4-FFF2-40B4-BE49-F238E27FC236}">
                <a16:creationId xmlns:a16="http://schemas.microsoft.com/office/drawing/2014/main" id="{13E3DB04-29CA-A247-B1F2-CB61B2194B17}"/>
              </a:ext>
            </a:extLst>
          </p:cNvPr>
          <p:cNvSpPr>
            <a:spLocks noGrp="1"/>
          </p:cNvSpPr>
          <p:nvPr>
            <p:ph type="title"/>
          </p:nvPr>
        </p:nvSpPr>
        <p:spPr>
          <a:xfrm>
            <a:off x="1063691" y="4049486"/>
            <a:ext cx="4825480" cy="1883228"/>
          </a:xfrm>
        </p:spPr>
        <p:txBody>
          <a:bodyPr>
            <a:normAutofit/>
          </a:bodyPr>
          <a:lstStyle/>
          <a:p>
            <a:pPr algn="r"/>
            <a:r>
              <a:rPr lang="nl-NL" sz="2400" dirty="0"/>
              <a:t>Welke instanties kunnen ingeschakeld worden bij vermoeden van online seksueel geweld en/ of seksuele uitbuiting??</a:t>
            </a:r>
          </a:p>
        </p:txBody>
      </p:sp>
      <p:pic>
        <p:nvPicPr>
          <p:cNvPr id="1034" name="Picture 10" descr="LOGO FIER DEF | Veilig Thuis Rotterdam Rijnmond">
            <a:extLst>
              <a:ext uri="{FF2B5EF4-FFF2-40B4-BE49-F238E27FC236}">
                <a16:creationId xmlns:a16="http://schemas.microsoft.com/office/drawing/2014/main" id="{8E3C4DA4-8B3E-BB48-B58B-4DDE808CB01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63691" y="1135200"/>
            <a:ext cx="3331905" cy="157432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Organisatie - CoMensha - Coördinatiecentrum tegen Mensenhandel">
            <a:extLst>
              <a:ext uri="{FF2B5EF4-FFF2-40B4-BE49-F238E27FC236}">
                <a16:creationId xmlns:a16="http://schemas.microsoft.com/office/drawing/2014/main" id="{780C51FC-ED15-254A-B830-AB8595DF938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755503" y="1526699"/>
            <a:ext cx="3331905" cy="79132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onds Slachtofferhulp - Wikipedia">
            <a:extLst>
              <a:ext uri="{FF2B5EF4-FFF2-40B4-BE49-F238E27FC236}">
                <a16:creationId xmlns:a16="http://schemas.microsoft.com/office/drawing/2014/main" id="{20660A33-5D2C-1C4E-9E26-010073EE5C8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447314" y="1105626"/>
            <a:ext cx="3260054" cy="1633473"/>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15047084-990D-DF4D-8FFF-4E4F4C7CECBA}"/>
              </a:ext>
            </a:extLst>
          </p:cNvPr>
          <p:cNvSpPr>
            <a:spLocks noGrp="1"/>
          </p:cNvSpPr>
          <p:nvPr>
            <p:ph idx="1"/>
          </p:nvPr>
        </p:nvSpPr>
        <p:spPr>
          <a:xfrm>
            <a:off x="6338316" y="4049485"/>
            <a:ext cx="4846151" cy="1883229"/>
          </a:xfrm>
        </p:spPr>
        <p:txBody>
          <a:bodyPr>
            <a:normAutofit/>
          </a:bodyPr>
          <a:lstStyle/>
          <a:p>
            <a:pPr>
              <a:buClr>
                <a:schemeClr val="bg1">
                  <a:lumMod val="95000"/>
                </a:schemeClr>
              </a:buClr>
              <a:buFont typeface="Wingdings" pitchFamily="2" charset="2"/>
              <a:buChar char="§"/>
            </a:pPr>
            <a:r>
              <a:rPr lang="nl-NL" sz="1800" dirty="0">
                <a:solidFill>
                  <a:srgbClr val="FFFFFF"/>
                </a:solidFill>
              </a:rPr>
              <a:t>CoMensHa</a:t>
            </a:r>
          </a:p>
          <a:p>
            <a:pPr>
              <a:buClr>
                <a:schemeClr val="bg1">
                  <a:lumMod val="95000"/>
                </a:schemeClr>
              </a:buClr>
              <a:buFont typeface="Wingdings" pitchFamily="2" charset="2"/>
              <a:buChar char="§"/>
            </a:pPr>
            <a:r>
              <a:rPr lang="nl-NL" sz="1800" dirty="0">
                <a:solidFill>
                  <a:srgbClr val="FFFFFF"/>
                </a:solidFill>
              </a:rPr>
              <a:t>Fonds Slachtofferhulp</a:t>
            </a:r>
          </a:p>
          <a:p>
            <a:pPr>
              <a:buClr>
                <a:schemeClr val="bg1">
                  <a:lumMod val="95000"/>
                </a:schemeClr>
              </a:buClr>
              <a:buFont typeface="Wingdings" pitchFamily="2" charset="2"/>
              <a:buChar char="§"/>
            </a:pPr>
            <a:r>
              <a:rPr lang="nl-NL" sz="1800" dirty="0">
                <a:solidFill>
                  <a:srgbClr val="FFFFFF"/>
                </a:solidFill>
              </a:rPr>
              <a:t>Fier</a:t>
            </a:r>
          </a:p>
          <a:p>
            <a:pPr>
              <a:buClr>
                <a:schemeClr val="bg1">
                  <a:lumMod val="95000"/>
                </a:schemeClr>
              </a:buClr>
              <a:buFont typeface="Wingdings" pitchFamily="2" charset="2"/>
              <a:buChar char="§"/>
            </a:pPr>
            <a:r>
              <a:rPr lang="nl-NL" sz="1800" dirty="0">
                <a:solidFill>
                  <a:srgbClr val="FFFFFF"/>
                </a:solidFill>
              </a:rPr>
              <a:t>En nog veel meer…</a:t>
            </a:r>
          </a:p>
          <a:p>
            <a:pPr marL="457200" indent="-457200">
              <a:buClr>
                <a:schemeClr val="bg1">
                  <a:lumMod val="95000"/>
                </a:schemeClr>
              </a:buClr>
              <a:buAutoNum type="arabicPeriod"/>
            </a:pPr>
            <a:endParaRPr lang="nl-NL" sz="1800" dirty="0">
              <a:solidFill>
                <a:srgbClr val="FFFFFF"/>
              </a:solidFill>
            </a:endParaRPr>
          </a:p>
        </p:txBody>
      </p:sp>
    </p:spTree>
    <p:extLst>
      <p:ext uri="{BB962C8B-B14F-4D97-AF65-F5344CB8AC3E}">
        <p14:creationId xmlns:p14="http://schemas.microsoft.com/office/powerpoint/2010/main" val="2233876051"/>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CCC0F838-C0C4-46D0-AF01-49D0757FFC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4" name="Picture 2" descr="Sexting, sextortion en shaming | Lotgenoten Seksueel Geweld">
            <a:extLst>
              <a:ext uri="{FF2B5EF4-FFF2-40B4-BE49-F238E27FC236}">
                <a16:creationId xmlns:a16="http://schemas.microsoft.com/office/drawing/2014/main" id="{82DC5489-641B-7B4A-815F-CE269B33CFF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9092" b="16832"/>
          <a:stretch/>
        </p:blipFill>
        <p:spPr bwMode="auto">
          <a:xfrm>
            <a:off x="20" y="1"/>
            <a:ext cx="12188932" cy="685800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A3C000BD-1FE2-4E03-878B-984B4377EF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7052486"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a:extLst>
              <a:ext uri="{FF2B5EF4-FFF2-40B4-BE49-F238E27FC236}">
                <a16:creationId xmlns:a16="http://schemas.microsoft.com/office/drawing/2014/main" id="{71944AFD-2F4E-BF4F-A995-988C29586DBD}"/>
              </a:ext>
            </a:extLst>
          </p:cNvPr>
          <p:cNvSpPr>
            <a:spLocks noGrp="1"/>
          </p:cNvSpPr>
          <p:nvPr>
            <p:ph type="title"/>
          </p:nvPr>
        </p:nvSpPr>
        <p:spPr>
          <a:xfrm>
            <a:off x="289248" y="1123837"/>
            <a:ext cx="6451110" cy="1255469"/>
          </a:xfrm>
        </p:spPr>
        <p:txBody>
          <a:bodyPr>
            <a:normAutofit/>
          </a:bodyPr>
          <a:lstStyle/>
          <a:p>
            <a:r>
              <a:rPr lang="nl-NL" dirty="0"/>
              <a:t>Documentaire online seksueel geweld</a:t>
            </a:r>
          </a:p>
        </p:txBody>
      </p:sp>
      <p:sp>
        <p:nvSpPr>
          <p:cNvPr id="3" name="Tijdelijke aanduiding voor inhoud 2">
            <a:extLst>
              <a:ext uri="{FF2B5EF4-FFF2-40B4-BE49-F238E27FC236}">
                <a16:creationId xmlns:a16="http://schemas.microsoft.com/office/drawing/2014/main" id="{8B60E099-07E9-B848-87F2-95D6E5A90410}"/>
              </a:ext>
            </a:extLst>
          </p:cNvPr>
          <p:cNvSpPr>
            <a:spLocks noGrp="1"/>
          </p:cNvSpPr>
          <p:nvPr>
            <p:ph idx="1"/>
          </p:nvPr>
        </p:nvSpPr>
        <p:spPr>
          <a:xfrm>
            <a:off x="289248" y="2510395"/>
            <a:ext cx="6451109" cy="3274586"/>
          </a:xfrm>
        </p:spPr>
        <p:txBody>
          <a:bodyPr anchor="t">
            <a:normAutofit/>
          </a:bodyPr>
          <a:lstStyle/>
          <a:p>
            <a:pPr marL="0" indent="0">
              <a:buNone/>
            </a:pPr>
            <a:r>
              <a:rPr lang="nl-NL" sz="2400" dirty="0">
                <a:solidFill>
                  <a:srgbClr val="FFFFFF"/>
                </a:solidFill>
              </a:rPr>
              <a:t>Om een impressie te geven van de impact van online seksueel geweld heeft NOS hier een video over gemaakt. In deze video wordt er extra uitleg gegeven over het onderwerp.</a:t>
            </a:r>
          </a:p>
          <a:p>
            <a:pPr marL="0" indent="0">
              <a:buNone/>
            </a:pPr>
            <a:endParaRPr lang="nl-NL" sz="2400" dirty="0">
              <a:solidFill>
                <a:srgbClr val="FFFFFF"/>
              </a:solidFill>
            </a:endParaRPr>
          </a:p>
          <a:p>
            <a:pPr marL="0" indent="0">
              <a:buNone/>
            </a:pPr>
            <a:r>
              <a:rPr lang="nl-NL" sz="2400" dirty="0">
                <a:solidFill>
                  <a:srgbClr val="FFFFFF"/>
                </a:solidFill>
                <a:hlinkClick r:id="rId3"/>
              </a:rPr>
              <a:t>https://www.youtube.com/watch?v=3UYfQARN2f8</a:t>
            </a:r>
            <a:endParaRPr lang="nl-NL" sz="2400" dirty="0">
              <a:solidFill>
                <a:srgbClr val="FFFFFF"/>
              </a:solidFill>
            </a:endParaRPr>
          </a:p>
          <a:p>
            <a:pPr marL="0" indent="0">
              <a:buNone/>
            </a:pPr>
            <a:endParaRPr lang="nl-NL" sz="2400" dirty="0">
              <a:solidFill>
                <a:srgbClr val="FFFFFF"/>
              </a:solidFill>
            </a:endParaRPr>
          </a:p>
        </p:txBody>
      </p:sp>
      <p:sp>
        <p:nvSpPr>
          <p:cNvPr id="75" name="Rectangle 74">
            <a:extLst>
              <a:ext uri="{FF2B5EF4-FFF2-40B4-BE49-F238E27FC236}">
                <a16:creationId xmlns:a16="http://schemas.microsoft.com/office/drawing/2014/main" id="{F8806BFE-42EC-4CC1-AB07-EF8DE1015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19749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C0F396D4-D75E-4F3D-8ACF-09B23638F0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Rectangle 74">
            <a:extLst>
              <a:ext uri="{FF2B5EF4-FFF2-40B4-BE49-F238E27FC236}">
                <a16:creationId xmlns:a16="http://schemas.microsoft.com/office/drawing/2014/main" id="{815F6DE6-8123-413F-BC7B-1EB368E43E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77" name="Rectangle 76">
            <a:extLst>
              <a:ext uri="{FF2B5EF4-FFF2-40B4-BE49-F238E27FC236}">
                <a16:creationId xmlns:a16="http://schemas.microsoft.com/office/drawing/2014/main" id="{04AC1ECA-56A6-4FA8-A216-A0502A627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a:extLst>
              <a:ext uri="{FF2B5EF4-FFF2-40B4-BE49-F238E27FC236}">
                <a16:creationId xmlns:a16="http://schemas.microsoft.com/office/drawing/2014/main" id="{E08EC873-0A32-4290-8CF6-220477C54E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a:extLst>
              <a:ext uri="{FF2B5EF4-FFF2-40B4-BE49-F238E27FC236}">
                <a16:creationId xmlns:a16="http://schemas.microsoft.com/office/drawing/2014/main" id="{0A7F0FDB-7136-654B-9FFF-A33EE9B38FDA}"/>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sz="5900" spc="-100" dirty="0"/>
              <a:t>Test je kennis!</a:t>
            </a:r>
          </a:p>
        </p:txBody>
      </p:sp>
      <p:sp>
        <p:nvSpPr>
          <p:cNvPr id="3" name="Tijdelijke aanduiding voor inhoud 2">
            <a:extLst>
              <a:ext uri="{FF2B5EF4-FFF2-40B4-BE49-F238E27FC236}">
                <a16:creationId xmlns:a16="http://schemas.microsoft.com/office/drawing/2014/main" id="{66F2CD0D-3BBD-0844-AFA9-BA51B0745863}"/>
              </a:ext>
            </a:extLst>
          </p:cNvPr>
          <p:cNvSpPr>
            <a:spLocks noGrp="1"/>
          </p:cNvSpPr>
          <p:nvPr>
            <p:ph idx="1"/>
          </p:nvPr>
        </p:nvSpPr>
        <p:spPr>
          <a:xfrm>
            <a:off x="1100014" y="5666792"/>
            <a:ext cx="10180696" cy="542592"/>
          </a:xfrm>
        </p:spPr>
        <p:txBody>
          <a:bodyPr vert="horz" lIns="91440" tIns="45720" rIns="91440" bIns="45720" rtlCol="0" anchor="t">
            <a:normAutofit/>
          </a:bodyPr>
          <a:lstStyle/>
          <a:p>
            <a:pPr marL="0" indent="0">
              <a:buNone/>
            </a:pPr>
            <a:r>
              <a:rPr lang="en-US" sz="1700" u="sng" dirty="0">
                <a:solidFill>
                  <a:schemeClr val="accent1">
                    <a:lumMod val="20000"/>
                    <a:lumOff val="80000"/>
                  </a:schemeClr>
                </a:solidFill>
                <a:hlinkClick r:id="rId2"/>
              </a:rPr>
              <a:t>https://create.kahoot.it/share/mensenhandel-online-seksueel-geweld/10c38edf-cfc8-4146-9556-f9292bfbf7f9</a:t>
            </a:r>
            <a:endParaRPr lang="en-US" sz="1700" u="sng" dirty="0">
              <a:solidFill>
                <a:schemeClr val="accent1">
                  <a:lumMod val="20000"/>
                  <a:lumOff val="80000"/>
                </a:schemeClr>
              </a:solidFill>
            </a:endParaRPr>
          </a:p>
          <a:p>
            <a:pPr marL="0" indent="0">
              <a:buNone/>
            </a:pPr>
            <a:endParaRPr lang="en-US" sz="1700" u="sng" dirty="0">
              <a:solidFill>
                <a:schemeClr val="accent1">
                  <a:lumMod val="20000"/>
                  <a:lumOff val="80000"/>
                </a:schemeClr>
              </a:solidFill>
            </a:endParaRPr>
          </a:p>
        </p:txBody>
      </p:sp>
      <p:pic>
        <p:nvPicPr>
          <p:cNvPr id="4098" name="Picture 2">
            <a:extLst>
              <a:ext uri="{FF2B5EF4-FFF2-40B4-BE49-F238E27FC236}">
                <a16:creationId xmlns:a16="http://schemas.microsoft.com/office/drawing/2014/main" id="{F5522ABB-772B-8F46-9A1B-4E2CA058E98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63691" y="1442723"/>
            <a:ext cx="4789994" cy="164057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CCE7657D-F899-4E4C-A261-60ED3E4B7D8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338316" y="736200"/>
            <a:ext cx="4789992" cy="3053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334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663DA3BE-026F-4FFF-9647-110EB048AC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9599"/>
            <a:ext cx="7052486"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a:extLst>
              <a:ext uri="{FF2B5EF4-FFF2-40B4-BE49-F238E27FC236}">
                <a16:creationId xmlns:a16="http://schemas.microsoft.com/office/drawing/2014/main" id="{D04D7334-5DCC-9143-B2E2-8C23A8DF3506}"/>
              </a:ext>
            </a:extLst>
          </p:cNvPr>
          <p:cNvSpPr>
            <a:spLocks noGrp="1"/>
          </p:cNvSpPr>
          <p:nvPr>
            <p:ph type="title"/>
          </p:nvPr>
        </p:nvSpPr>
        <p:spPr>
          <a:xfrm>
            <a:off x="289248" y="1123837"/>
            <a:ext cx="6451110" cy="1255469"/>
          </a:xfrm>
        </p:spPr>
        <p:txBody>
          <a:bodyPr>
            <a:normAutofit/>
          </a:bodyPr>
          <a:lstStyle/>
          <a:p>
            <a:r>
              <a:rPr lang="nl-NL" dirty="0"/>
              <a:t>Bedankt voor jullie aandacht!</a:t>
            </a:r>
          </a:p>
        </p:txBody>
      </p:sp>
      <p:sp>
        <p:nvSpPr>
          <p:cNvPr id="3" name="Tijdelijke aanduiding voor inhoud 2">
            <a:extLst>
              <a:ext uri="{FF2B5EF4-FFF2-40B4-BE49-F238E27FC236}">
                <a16:creationId xmlns:a16="http://schemas.microsoft.com/office/drawing/2014/main" id="{87B4D6EC-884E-A74A-9B10-F6351AADF42F}"/>
              </a:ext>
            </a:extLst>
          </p:cNvPr>
          <p:cNvSpPr>
            <a:spLocks noGrp="1"/>
          </p:cNvSpPr>
          <p:nvPr>
            <p:ph idx="1"/>
          </p:nvPr>
        </p:nvSpPr>
        <p:spPr>
          <a:xfrm>
            <a:off x="289248" y="2510395"/>
            <a:ext cx="6451109" cy="3274586"/>
          </a:xfrm>
        </p:spPr>
        <p:txBody>
          <a:bodyPr anchor="t">
            <a:normAutofit/>
          </a:bodyPr>
          <a:lstStyle/>
          <a:p>
            <a:pPr marL="0" indent="0">
              <a:buNone/>
            </a:pPr>
            <a:endParaRPr lang="nl-NL" dirty="0">
              <a:solidFill>
                <a:srgbClr val="FFFFFF"/>
              </a:solidFill>
            </a:endParaRPr>
          </a:p>
          <a:p>
            <a:endParaRPr lang="nl-NL" dirty="0">
              <a:solidFill>
                <a:srgbClr val="FFFFFF"/>
              </a:solidFill>
            </a:endParaRPr>
          </a:p>
          <a:p>
            <a:pPr>
              <a:buClr>
                <a:schemeClr val="bg1">
                  <a:lumMod val="95000"/>
                </a:schemeClr>
              </a:buClr>
              <a:buFont typeface="Wingdings" pitchFamily="2" charset="2"/>
              <a:buChar char="§"/>
            </a:pPr>
            <a:r>
              <a:rPr lang="nl-NL" dirty="0">
                <a:solidFill>
                  <a:srgbClr val="FFFFFF"/>
                </a:solidFill>
              </a:rPr>
              <a:t>Vergeet niet: blijf erover praten. Als je slachtoffer bent maar ook zeker om het onderwerp bespreekbaar te maken. </a:t>
            </a:r>
          </a:p>
          <a:p>
            <a:pPr>
              <a:buClr>
                <a:schemeClr val="bg1">
                  <a:lumMod val="95000"/>
                </a:schemeClr>
              </a:buClr>
              <a:buFont typeface="Wingdings" pitchFamily="2" charset="2"/>
              <a:buChar char="§"/>
            </a:pPr>
            <a:r>
              <a:rPr lang="nl-NL" dirty="0">
                <a:solidFill>
                  <a:srgbClr val="FFFFFF"/>
                </a:solidFill>
              </a:rPr>
              <a:t>Je bent nooit alleen en het is nooit jouw schuld!!!</a:t>
            </a:r>
          </a:p>
          <a:p>
            <a:endParaRPr lang="nl-NL" dirty="0">
              <a:solidFill>
                <a:srgbClr val="FFFFFF"/>
              </a:solidFill>
            </a:endParaRPr>
          </a:p>
        </p:txBody>
      </p:sp>
      <p:pic>
        <p:nvPicPr>
          <p:cNvPr id="2050" name="Picture 2" descr="Stop Mensenhandel">
            <a:extLst>
              <a:ext uri="{FF2B5EF4-FFF2-40B4-BE49-F238E27FC236}">
                <a16:creationId xmlns:a16="http://schemas.microsoft.com/office/drawing/2014/main" id="{B0C04217-6532-6748-B659-C278FB7E877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52944" y="1535781"/>
            <a:ext cx="3778286" cy="3778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1917541"/>
      </p:ext>
    </p:extLst>
  </p:cSld>
  <p:clrMapOvr>
    <a:masterClrMapping/>
  </p:clrMapOvr>
</p:sld>
</file>

<file path=ppt/theme/theme1.xml><?xml version="1.0" encoding="utf-8"?>
<a:theme xmlns:a="http://schemas.openxmlformats.org/drawingml/2006/main" name="Frame">
  <a:themeElements>
    <a:clrScheme name="Frame">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18A1B607-7BAE-46D6-8090-545AC7BDD739}"/>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f46f17ee-87ea-4da4-88b1-3d74926e8dc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8A244EEEA5D1843B7C8A4DEDD1AE8D2" ma:contentTypeVersion="11" ma:contentTypeDescription="Een nieuw document maken." ma:contentTypeScope="" ma:versionID="bbe3c67d1bed5ec9ed83a801e20d5277">
  <xsd:schema xmlns:xsd="http://www.w3.org/2001/XMLSchema" xmlns:xs="http://www.w3.org/2001/XMLSchema" xmlns:p="http://schemas.microsoft.com/office/2006/metadata/properties" xmlns:ns2="f46f17ee-87ea-4da4-88b1-3d74926e8dcb" xmlns:ns3="de5760af-90de-4c8d-bb12-246efae46daa" targetNamespace="http://schemas.microsoft.com/office/2006/metadata/properties" ma:root="true" ma:fieldsID="544b1905e858cca81c4858a76ffd5e26" ns2:_="" ns3:_="">
    <xsd:import namespace="f46f17ee-87ea-4da4-88b1-3d74926e8dcb"/>
    <xsd:import namespace="de5760af-90de-4c8d-bb12-246efae46da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6f17ee-87ea-4da4-88b1-3d74926e8d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e5760af-90de-4c8d-bb12-246efae46daa" elementFormDefault="qualified">
    <xsd:import namespace="http://schemas.microsoft.com/office/2006/documentManagement/types"/>
    <xsd:import namespace="http://schemas.microsoft.com/office/infopath/2007/PartnerControls"/>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541854-87B3-4953-A183-EF3BD285377B}">
  <ds:schemaRefs>
    <ds:schemaRef ds:uri="http://schemas.microsoft.com/office/2006/metadata/properties"/>
    <ds:schemaRef ds:uri="http://schemas.microsoft.com/office/infopath/2007/PartnerControls"/>
    <ds:schemaRef ds:uri="71af3243-3dd4-4a8d-8c0d-dd76da1f02a5"/>
    <ds:schemaRef ds:uri="f46f17ee-87ea-4da4-88b1-3d74926e8dcb"/>
  </ds:schemaRefs>
</ds:datastoreItem>
</file>

<file path=customXml/itemProps2.xml><?xml version="1.0" encoding="utf-8"?>
<ds:datastoreItem xmlns:ds="http://schemas.openxmlformats.org/officeDocument/2006/customXml" ds:itemID="{5C44F308-A272-46BD-811C-EEB1829F7F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6f17ee-87ea-4da4-88b1-3d74926e8dcb"/>
    <ds:schemaRef ds:uri="de5760af-90de-4c8d-bb12-246efae46d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FB9BFA2-1FA5-44A1-B975-10D6BF58EC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Frame</Template>
  <TotalTime>245</TotalTime>
  <Words>288</Words>
  <Application>Microsoft Macintosh PowerPoint</Application>
  <PresentationFormat>Breedbeeld</PresentationFormat>
  <Paragraphs>50</Paragraphs>
  <Slides>10</Slides>
  <Notes>3</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10</vt:i4>
      </vt:variant>
    </vt:vector>
  </HeadingPairs>
  <TitlesOfParts>
    <vt:vector size="15" baseType="lpstr">
      <vt:lpstr>Calibri</vt:lpstr>
      <vt:lpstr>Corbel</vt:lpstr>
      <vt:lpstr>Wingdings</vt:lpstr>
      <vt:lpstr>Wingdings 2</vt:lpstr>
      <vt:lpstr>Frame</vt:lpstr>
      <vt:lpstr>Gastles mensenhandel/ seksuele uitbuiting</vt:lpstr>
      <vt:lpstr>Inhoud van de les</vt:lpstr>
      <vt:lpstr>Wat is mensenhandel?</vt:lpstr>
      <vt:lpstr>Wat zijn vormen van online seksueel geweld?</vt:lpstr>
      <vt:lpstr>Welke signalen kan je herkennen?</vt:lpstr>
      <vt:lpstr>Wat kunnen gevolgen zijn van mensenhandel/ online seksueel geweld?</vt:lpstr>
      <vt:lpstr>Welke instanties kunnen ingeschakeld worden bij vermoeden van online seksueel geweld en/ of seksuele uitbuiting??</vt:lpstr>
      <vt:lpstr>Documentaire online seksueel geweld</vt:lpstr>
      <vt:lpstr>Test je kennis!</vt:lpstr>
      <vt:lpstr>Bedankt voor jullie aandacht!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Ontwerp Architectuurframe</dc:title>
  <dc:creator>Microsoft Office User</dc:creator>
  <cp:lastModifiedBy>Microsoft Office User</cp:lastModifiedBy>
  <cp:revision>49</cp:revision>
  <dcterms:created xsi:type="dcterms:W3CDTF">2021-05-11T09:07:16Z</dcterms:created>
  <dcterms:modified xsi:type="dcterms:W3CDTF">2022-02-03T18:46:03Z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0x010100D8A244EEEA5D1843B7C8A4DEDD1AE8D2</vt:lpwstr>
  </property>
</Properties>
</file>