
<file path=[Content_Types].xml><?xml version="1.0" encoding="utf-8"?>
<Types xmlns="http://schemas.openxmlformats.org/package/2006/content-types">
  <Default Extension="rels" ContentType="application/vnd.openxmlformats-package.relationships+xml"/>
  <Default Extension="xml" ContentType="application/xml"/>
  <Default Extension="tif" ContentType="image/t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60" r:id="rId2"/>
    <p:sldId id="261" r:id="rId3"/>
    <p:sldId id="262" r:id="rId4"/>
    <p:sldId id="263" r:id="rId5"/>
    <p:sldId id="264" r:id="rId6"/>
    <p:sldId id="265" r:id="rId7"/>
    <p:sldId id="266" r:id="rId8"/>
    <p:sldId id="267" r:id="rId9"/>
    <p:sldId id="268" r:id="rId10"/>
    <p:sldId id="269" r:id="rId11"/>
    <p:sldId id="270" r:id="rId12"/>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1pPr>
    <a:lvl2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2pPr>
    <a:lvl3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3pPr>
    <a:lvl4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4pPr>
    <a:lvl5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5pPr>
    <a:lvl6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6pPr>
    <a:lvl7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7pPr>
    <a:lvl8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8pPr>
    <a:lvl9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8"/>
          </a:solidFill>
        </a:fill>
      </a:tcStyle>
    </a:wholeTbl>
    <a:band2H>
      <a:tcTxStyle/>
      <a:tcStyle>
        <a:tcBdr/>
        <a:fill>
          <a:solidFill>
            <a:srgbClr val="E6EA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2E7CB"/>
          </a:solidFill>
        </a:fill>
      </a:tcStyle>
    </a:wholeTbl>
    <a:band2H>
      <a:tcTxStyle/>
      <a:tcStyle>
        <a:tcBdr/>
        <a:fill>
          <a:solidFill>
            <a:srgbClr val="F8F4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CDDE"/>
          </a:solidFill>
        </a:fill>
      </a:tcStyle>
    </a:wholeTbl>
    <a:band2H>
      <a:tcTxStyle/>
      <a:tcStyle>
        <a:tcBdr/>
        <a:fill>
          <a:solidFill>
            <a:srgbClr val="EBE8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133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lings, S.M. (Sylvia)" userId="dd956587-3145-4d07-8a92-8f821263e030" providerId="ADAL" clId="{0B6DAA5D-C211-4EB6-ACCD-0A6D862ED2CC}"/>
    <pc:docChg chg="delSld">
      <pc:chgData name="Erlings, S.M. (Sylvia)" userId="dd956587-3145-4d07-8a92-8f821263e030" providerId="ADAL" clId="{0B6DAA5D-C211-4EB6-ACCD-0A6D862ED2CC}" dt="2021-06-07T14:25:44.543" v="7" actId="47"/>
      <pc:docMkLst>
        <pc:docMk/>
      </pc:docMkLst>
      <pc:sldChg chg="del">
        <pc:chgData name="Erlings, S.M. (Sylvia)" userId="dd956587-3145-4d07-8a92-8f821263e030" providerId="ADAL" clId="{0B6DAA5D-C211-4EB6-ACCD-0A6D862ED2CC}" dt="2021-06-07T14:25:07.753" v="0" actId="47"/>
        <pc:sldMkLst>
          <pc:docMk/>
          <pc:sldMk cId="0" sldId="256"/>
        </pc:sldMkLst>
      </pc:sldChg>
      <pc:sldChg chg="del">
        <pc:chgData name="Erlings, S.M. (Sylvia)" userId="dd956587-3145-4d07-8a92-8f821263e030" providerId="ADAL" clId="{0B6DAA5D-C211-4EB6-ACCD-0A6D862ED2CC}" dt="2021-06-07T14:25:08.494" v="1" actId="47"/>
        <pc:sldMkLst>
          <pc:docMk/>
          <pc:sldMk cId="0" sldId="257"/>
        </pc:sldMkLst>
      </pc:sldChg>
      <pc:sldChg chg="del">
        <pc:chgData name="Erlings, S.M. (Sylvia)" userId="dd956587-3145-4d07-8a92-8f821263e030" providerId="ADAL" clId="{0B6DAA5D-C211-4EB6-ACCD-0A6D862ED2CC}" dt="2021-06-07T14:25:09.737" v="2" actId="47"/>
        <pc:sldMkLst>
          <pc:docMk/>
          <pc:sldMk cId="0" sldId="258"/>
        </pc:sldMkLst>
      </pc:sldChg>
      <pc:sldChg chg="del">
        <pc:chgData name="Erlings, S.M. (Sylvia)" userId="dd956587-3145-4d07-8a92-8f821263e030" providerId="ADAL" clId="{0B6DAA5D-C211-4EB6-ACCD-0A6D862ED2CC}" dt="2021-06-07T14:25:10.705" v="3" actId="47"/>
        <pc:sldMkLst>
          <pc:docMk/>
          <pc:sldMk cId="0" sldId="259"/>
        </pc:sldMkLst>
      </pc:sldChg>
      <pc:sldChg chg="del">
        <pc:chgData name="Erlings, S.M. (Sylvia)" userId="dd956587-3145-4d07-8a92-8f821263e030" providerId="ADAL" clId="{0B6DAA5D-C211-4EB6-ACCD-0A6D862ED2CC}" dt="2021-06-07T14:25:43.305" v="6" actId="47"/>
        <pc:sldMkLst>
          <pc:docMk/>
          <pc:sldMk cId="0" sldId="271"/>
        </pc:sldMkLst>
      </pc:sldChg>
      <pc:sldChg chg="del">
        <pc:chgData name="Erlings, S.M. (Sylvia)" userId="dd956587-3145-4d07-8a92-8f821263e030" providerId="ADAL" clId="{0B6DAA5D-C211-4EB6-ACCD-0A6D862ED2CC}" dt="2021-06-07T14:25:44.543" v="7" actId="47"/>
        <pc:sldMkLst>
          <pc:docMk/>
          <pc:sldMk cId="0" sldId="272"/>
        </pc:sldMkLst>
      </pc:sldChg>
      <pc:sldChg chg="del">
        <pc:chgData name="Erlings, S.M. (Sylvia)" userId="dd956587-3145-4d07-8a92-8f821263e030" providerId="ADAL" clId="{0B6DAA5D-C211-4EB6-ACCD-0A6D862ED2CC}" dt="2021-06-07T14:25:31.009" v="4" actId="47"/>
        <pc:sldMkLst>
          <pc:docMk/>
          <pc:sldMk cId="0" sldId="273"/>
        </pc:sldMkLst>
      </pc:sldChg>
      <pc:sldChg chg="del">
        <pc:chgData name="Erlings, S.M. (Sylvia)" userId="dd956587-3145-4d07-8a92-8f821263e030" providerId="ADAL" clId="{0B6DAA5D-C211-4EB6-ACCD-0A6D862ED2CC}" dt="2021-06-07T14:25:32.599" v="5" actId="47"/>
        <pc:sldMkLst>
          <pc:docMk/>
          <pc:sldMk cId="0" sldId="274"/>
        </pc:sldMkLst>
      </pc:sldChg>
      <pc:sldMasterChg chg="delSldLayout">
        <pc:chgData name="Erlings, S.M. (Sylvia)" userId="dd956587-3145-4d07-8a92-8f821263e030" providerId="ADAL" clId="{0B6DAA5D-C211-4EB6-ACCD-0A6D862ED2CC}" dt="2021-06-07T14:25:09.737" v="2" actId="47"/>
        <pc:sldMasterMkLst>
          <pc:docMk/>
          <pc:sldMasterMk cId="0" sldId="2147483648"/>
        </pc:sldMasterMkLst>
        <pc:sldLayoutChg chg="del">
          <pc:chgData name="Erlings, S.M. (Sylvia)" userId="dd956587-3145-4d07-8a92-8f821263e030" providerId="ADAL" clId="{0B6DAA5D-C211-4EB6-ACCD-0A6D862ED2CC}" dt="2021-06-07T14:25:09.737" v="2" actId="47"/>
          <pc:sldLayoutMkLst>
            <pc:docMk/>
            <pc:sldMasterMk cId="0" sldId="2147483648"/>
            <pc:sldLayoutMk cId="0" sldId="214748365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3" name="Shape 143"/>
          <p:cNvSpPr>
            <a:spLocks noGrp="1" noRot="1" noChangeAspect="1"/>
          </p:cNvSpPr>
          <p:nvPr>
            <p:ph type="sldImg"/>
          </p:nvPr>
        </p:nvSpPr>
        <p:spPr>
          <a:xfrm>
            <a:off x="1143000" y="685800"/>
            <a:ext cx="4572000" cy="3429000"/>
          </a:xfrm>
          <a:prstGeom prst="rect">
            <a:avLst/>
          </a:prstGeom>
        </p:spPr>
        <p:txBody>
          <a:bodyPr/>
          <a:lstStyle/>
          <a:p>
            <a:endParaRPr/>
          </a:p>
        </p:txBody>
      </p:sp>
      <p:sp>
        <p:nvSpPr>
          <p:cNvPr id="144" name="Shape 14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Shape 161"/>
          <p:cNvSpPr>
            <a:spLocks noGrp="1" noRot="1" noChangeAspect="1"/>
          </p:cNvSpPr>
          <p:nvPr>
            <p:ph type="sldImg"/>
          </p:nvPr>
        </p:nvSpPr>
        <p:spPr>
          <a:prstGeom prst="rect">
            <a:avLst/>
          </a:prstGeom>
        </p:spPr>
        <p:txBody>
          <a:bodyPr/>
          <a:lstStyle/>
          <a:p>
            <a:endParaRPr/>
          </a:p>
        </p:txBody>
      </p:sp>
      <p:sp>
        <p:nvSpPr>
          <p:cNvPr id="162" name="Shape 162"/>
          <p:cNvSpPr>
            <a:spLocks noGrp="1"/>
          </p:cNvSpPr>
          <p:nvPr>
            <p:ph type="body" sz="quarter" idx="1"/>
          </p:nvPr>
        </p:nvSpPr>
        <p:spPr>
          <a:prstGeom prst="rect">
            <a:avLst/>
          </a:prstGeom>
        </p:spPr>
        <p:txBody>
          <a:bodyPr/>
          <a:lstStyle/>
          <a:p>
            <a:r>
              <a:t>SOCRATES’ IDEEËN</a:t>
            </a:r>
          </a:p>
          <a:p>
            <a:r>
              <a:t>Over Socrates’ precieze ideeën is het lastig stellige uitspraken te doen. Maar zijn methode was evident. Als zoon van een vroedvrouw vond hij dat het antwoord in mensen zelf lag. Door goede vragen te stellen, kon hij mensen doen inzien wat ze eigenlijk al wisten, of misschien wel dat ze iets zelf niet wisten.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181"/>
          <p:cNvSpPr>
            <a:spLocks noGrp="1" noRot="1" noChangeAspect="1"/>
          </p:cNvSpPr>
          <p:nvPr>
            <p:ph type="sldImg"/>
          </p:nvPr>
        </p:nvSpPr>
        <p:spPr>
          <a:prstGeom prst="rect">
            <a:avLst/>
          </a:prstGeom>
        </p:spPr>
        <p:txBody>
          <a:bodyPr/>
          <a:lstStyle/>
          <a:p>
            <a:endParaRPr/>
          </a:p>
        </p:txBody>
      </p:sp>
      <p:sp>
        <p:nvSpPr>
          <p:cNvPr id="182" name="Shape 182"/>
          <p:cNvSpPr>
            <a:spLocks noGrp="1"/>
          </p:cNvSpPr>
          <p:nvPr>
            <p:ph type="body" sz="quarter" idx="1"/>
          </p:nvPr>
        </p:nvSpPr>
        <p:spPr>
          <a:prstGeom prst="rect">
            <a:avLst/>
          </a:prstGeom>
        </p:spPr>
        <p:txBody>
          <a:bodyPr/>
          <a:lstStyle/>
          <a:p>
            <a:r>
              <a:t>You need pen and paper!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el en subtitel">
    <p:spTree>
      <p:nvGrpSpPr>
        <p:cNvPr id="1" name=""/>
        <p:cNvGrpSpPr/>
        <p:nvPr/>
      </p:nvGrpSpPr>
      <p:grpSpPr>
        <a:xfrm>
          <a:off x="0" y="0"/>
          <a:ext cx="0" cy="0"/>
          <a:chOff x="0" y="0"/>
          <a:chExt cx="0" cy="0"/>
        </a:xfrm>
      </p:grpSpPr>
      <p:sp>
        <p:nvSpPr>
          <p:cNvPr id="11" name="Titeltekst"/>
          <p:cNvSpPr txBox="1">
            <a:spLocks noGrp="1"/>
          </p:cNvSpPr>
          <p:nvPr>
            <p:ph type="title"/>
          </p:nvPr>
        </p:nvSpPr>
        <p:spPr>
          <a:xfrm>
            <a:off x="1270000" y="1638300"/>
            <a:ext cx="10464800" cy="3302000"/>
          </a:xfrm>
          <a:prstGeom prst="rect">
            <a:avLst/>
          </a:prstGeom>
        </p:spPr>
        <p:txBody>
          <a:bodyPr anchor="b"/>
          <a:lstStyle/>
          <a:p>
            <a:r>
              <a:t>Titeltekst</a:t>
            </a:r>
          </a:p>
        </p:txBody>
      </p:sp>
      <p:sp>
        <p:nvSpPr>
          <p:cNvPr id="12" name="Hoofdtekst - niveau één…"/>
          <p:cNvSpPr txBox="1">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13"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02" name="Afbeelding"/>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Leeg">
    <p:spTree>
      <p:nvGrpSpPr>
        <p:cNvPr id="1" name=""/>
        <p:cNvGrpSpPr/>
        <p:nvPr/>
      </p:nvGrpSpPr>
      <p:grpSpPr>
        <a:xfrm>
          <a:off x="0" y="0"/>
          <a:ext cx="0" cy="0"/>
          <a:chOff x="0" y="0"/>
          <a:chExt cx="0" cy="0"/>
        </a:xfrm>
      </p:grpSpPr>
      <p:sp>
        <p:nvSpPr>
          <p:cNvPr id="110"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el en opsomming">
    <p:bg>
      <p:bgPr>
        <a:solidFill>
          <a:srgbClr val="000000"/>
        </a:solidFill>
        <a:effectLst/>
      </p:bgPr>
    </p:bg>
    <p:spTree>
      <p:nvGrpSpPr>
        <p:cNvPr id="1" name=""/>
        <p:cNvGrpSpPr/>
        <p:nvPr/>
      </p:nvGrpSpPr>
      <p:grpSpPr>
        <a:xfrm>
          <a:off x="0" y="0"/>
          <a:ext cx="0" cy="0"/>
          <a:chOff x="0" y="0"/>
          <a:chExt cx="0" cy="0"/>
        </a:xfrm>
      </p:grpSpPr>
      <p:sp>
        <p:nvSpPr>
          <p:cNvPr id="117" name="Titeltekst"/>
          <p:cNvSpPr txBox="1">
            <a:spLocks noGrp="1"/>
          </p:cNvSpPr>
          <p:nvPr>
            <p:ph type="title"/>
          </p:nvPr>
        </p:nvSpPr>
        <p:spPr>
          <a:xfrm>
            <a:off x="660400" y="609600"/>
            <a:ext cx="11684000" cy="1422400"/>
          </a:xfrm>
          <a:prstGeom prst="rect">
            <a:avLst/>
          </a:prstGeom>
        </p:spPr>
        <p:txBody>
          <a:bodyPr anchor="t"/>
          <a:lstStyle>
            <a:lvl1pPr algn="l">
              <a:defRPr sz="4500" cap="all" spc="720">
                <a:solidFill>
                  <a:srgbClr val="FFFFFF"/>
                </a:solidFill>
                <a:latin typeface="Avenir Light"/>
                <a:ea typeface="Avenir Light"/>
                <a:cs typeface="Avenir Light"/>
                <a:sym typeface="Avenir Light"/>
              </a:defRPr>
            </a:lvl1pPr>
          </a:lstStyle>
          <a:p>
            <a:r>
              <a:t>Titeltekst</a:t>
            </a:r>
          </a:p>
        </p:txBody>
      </p:sp>
      <p:sp>
        <p:nvSpPr>
          <p:cNvPr id="118" name="Hoofdtekst - niveau één…"/>
          <p:cNvSpPr txBox="1">
            <a:spLocks noGrp="1"/>
          </p:cNvSpPr>
          <p:nvPr>
            <p:ph type="body" idx="1"/>
          </p:nvPr>
        </p:nvSpPr>
        <p:spPr>
          <a:xfrm>
            <a:off x="660400" y="2019300"/>
            <a:ext cx="11684000" cy="6718300"/>
          </a:xfrm>
          <a:prstGeom prst="rect">
            <a:avLst/>
          </a:prstGeom>
        </p:spPr>
        <p:txBody>
          <a:bodyPr/>
          <a:lstStyle>
            <a:lvl1pPr marL="469900" indent="-469900">
              <a:buClr>
                <a:srgbClr val="646464"/>
              </a:buClr>
              <a:buSzPct val="90000"/>
              <a:defRPr>
                <a:solidFill>
                  <a:srgbClr val="FFFFFF"/>
                </a:solidFill>
                <a:latin typeface="Avenir Light"/>
                <a:ea typeface="Avenir Light"/>
                <a:cs typeface="Avenir Light"/>
                <a:sym typeface="Avenir Light"/>
              </a:defRPr>
            </a:lvl1pPr>
            <a:lvl2pPr marL="939800" indent="-469900">
              <a:buClr>
                <a:srgbClr val="646464"/>
              </a:buClr>
              <a:buSzPct val="90000"/>
              <a:defRPr>
                <a:solidFill>
                  <a:srgbClr val="FFFFFF"/>
                </a:solidFill>
                <a:latin typeface="Avenir Light"/>
                <a:ea typeface="Avenir Light"/>
                <a:cs typeface="Avenir Light"/>
                <a:sym typeface="Avenir Light"/>
              </a:defRPr>
            </a:lvl2pPr>
            <a:lvl3pPr marL="1409700" indent="-469900">
              <a:buClr>
                <a:srgbClr val="646464"/>
              </a:buClr>
              <a:buSzPct val="90000"/>
              <a:defRPr>
                <a:solidFill>
                  <a:srgbClr val="FFFFFF"/>
                </a:solidFill>
                <a:latin typeface="Avenir Light"/>
                <a:ea typeface="Avenir Light"/>
                <a:cs typeface="Avenir Light"/>
                <a:sym typeface="Avenir Light"/>
              </a:defRPr>
            </a:lvl3pPr>
            <a:lvl4pPr marL="1879600" indent="-469900">
              <a:buClr>
                <a:srgbClr val="646464"/>
              </a:buClr>
              <a:buSzPct val="90000"/>
              <a:defRPr>
                <a:solidFill>
                  <a:srgbClr val="FFFFFF"/>
                </a:solidFill>
                <a:latin typeface="Avenir Light"/>
                <a:ea typeface="Avenir Light"/>
                <a:cs typeface="Avenir Light"/>
                <a:sym typeface="Avenir Light"/>
              </a:defRPr>
            </a:lvl4pPr>
            <a:lvl5pPr marL="2349500" indent="-469900">
              <a:buClr>
                <a:srgbClr val="646464"/>
              </a:buClr>
              <a:buSzPct val="90000"/>
              <a:defRPr>
                <a:solidFill>
                  <a:srgbClr val="FFFFFF"/>
                </a:solidFill>
                <a:latin typeface="Avenir Light"/>
                <a:ea typeface="Avenir Light"/>
                <a:cs typeface="Avenir Light"/>
                <a:sym typeface="Avenir Light"/>
              </a:defRPr>
            </a:lvl5p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119" name="Dianummer"/>
          <p:cNvSpPr txBox="1">
            <a:spLocks noGrp="1"/>
          </p:cNvSpPr>
          <p:nvPr>
            <p:ph type="sldNum" sz="quarter" idx="2"/>
          </p:nvPr>
        </p:nvSpPr>
        <p:spPr>
          <a:xfrm>
            <a:off x="6311897" y="9258299"/>
            <a:ext cx="352045" cy="419101"/>
          </a:xfrm>
          <a:prstGeom prst="rect">
            <a:avLst/>
          </a:prstGeom>
        </p:spPr>
        <p:txBody>
          <a:bodyPr anchor="ctr"/>
          <a:lstStyle>
            <a:lvl1pPr>
              <a:defRPr>
                <a:solidFill>
                  <a:srgbClr val="FFFFFF"/>
                </a:solidFill>
                <a:latin typeface="Avenir Light"/>
                <a:ea typeface="Avenir Light"/>
                <a:cs typeface="Avenir Light"/>
                <a:sym typeface="Avenir Light"/>
              </a:defRPr>
            </a:lvl1pPr>
          </a:lstStyle>
          <a:p>
            <a:fld id="{86CB4B4D-7CA3-9044-876B-883B54F8677D}" type="slidenum">
              <a:t>‹nr.›</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eldia">
    <p:spTree>
      <p:nvGrpSpPr>
        <p:cNvPr id="1" name=""/>
        <p:cNvGrpSpPr/>
        <p:nvPr/>
      </p:nvGrpSpPr>
      <p:grpSpPr>
        <a:xfrm>
          <a:off x="0" y="0"/>
          <a:ext cx="0" cy="0"/>
          <a:chOff x="0" y="0"/>
          <a:chExt cx="0" cy="0"/>
        </a:xfrm>
      </p:grpSpPr>
      <p:sp>
        <p:nvSpPr>
          <p:cNvPr id="126" name="Titeltekst"/>
          <p:cNvSpPr txBox="1">
            <a:spLocks noGrp="1"/>
          </p:cNvSpPr>
          <p:nvPr>
            <p:ph type="title"/>
          </p:nvPr>
        </p:nvSpPr>
        <p:spPr>
          <a:xfrm>
            <a:off x="1625599" y="2416387"/>
            <a:ext cx="9753604" cy="2546775"/>
          </a:xfrm>
          <a:prstGeom prst="rect">
            <a:avLst/>
          </a:prstGeom>
        </p:spPr>
        <p:txBody>
          <a:bodyPr lIns="48766" tIns="48766" rIns="48766" bIns="48766" anchor="b"/>
          <a:lstStyle>
            <a:lvl1pPr defTabSz="1300480">
              <a:lnSpc>
                <a:spcPct val="90000"/>
              </a:lnSpc>
              <a:defRPr sz="8400">
                <a:latin typeface="Calibri Light"/>
                <a:ea typeface="Calibri Light"/>
                <a:cs typeface="Calibri Light"/>
                <a:sym typeface="Calibri Light"/>
              </a:defRPr>
            </a:lvl1pPr>
          </a:lstStyle>
          <a:p>
            <a:r>
              <a:t>Titeltekst</a:t>
            </a:r>
          </a:p>
        </p:txBody>
      </p:sp>
      <p:sp>
        <p:nvSpPr>
          <p:cNvPr id="127" name="Hoofdtekst - niveau één…"/>
          <p:cNvSpPr txBox="1">
            <a:spLocks noGrp="1"/>
          </p:cNvSpPr>
          <p:nvPr>
            <p:ph type="body" sz="quarter" idx="1"/>
          </p:nvPr>
        </p:nvSpPr>
        <p:spPr>
          <a:xfrm>
            <a:off x="1625599" y="5061372"/>
            <a:ext cx="9753604" cy="1766149"/>
          </a:xfrm>
          <a:prstGeom prst="rect">
            <a:avLst/>
          </a:prstGeom>
        </p:spPr>
        <p:txBody>
          <a:bodyPr lIns="48766" tIns="48766" rIns="48766" bIns="48766" anchor="t"/>
          <a:lstStyle>
            <a:lvl1pPr marL="0" indent="0" algn="ctr" defTabSz="1300480">
              <a:lnSpc>
                <a:spcPct val="90000"/>
              </a:lnSpc>
              <a:spcBef>
                <a:spcPts val="1400"/>
              </a:spcBef>
              <a:buSzTx/>
              <a:buNone/>
              <a:defRPr sz="3400">
                <a:latin typeface="Calibri"/>
                <a:ea typeface="Calibri"/>
                <a:cs typeface="Calibri"/>
                <a:sym typeface="Calibri"/>
              </a:defRPr>
            </a:lvl1pPr>
            <a:lvl2pPr marL="0" indent="0" algn="ctr" defTabSz="1300480">
              <a:lnSpc>
                <a:spcPct val="90000"/>
              </a:lnSpc>
              <a:spcBef>
                <a:spcPts val="1400"/>
              </a:spcBef>
              <a:buSzTx/>
              <a:buNone/>
              <a:defRPr sz="3400">
                <a:latin typeface="Calibri"/>
                <a:ea typeface="Calibri"/>
                <a:cs typeface="Calibri"/>
                <a:sym typeface="Calibri"/>
              </a:defRPr>
            </a:lvl2pPr>
            <a:lvl3pPr marL="0" indent="0" algn="ctr" defTabSz="1300480">
              <a:lnSpc>
                <a:spcPct val="90000"/>
              </a:lnSpc>
              <a:spcBef>
                <a:spcPts val="1400"/>
              </a:spcBef>
              <a:buSzTx/>
              <a:buNone/>
              <a:defRPr sz="3400">
                <a:latin typeface="Calibri"/>
                <a:ea typeface="Calibri"/>
                <a:cs typeface="Calibri"/>
                <a:sym typeface="Calibri"/>
              </a:defRPr>
            </a:lvl3pPr>
            <a:lvl4pPr marL="0" indent="0" algn="ctr" defTabSz="1300480">
              <a:lnSpc>
                <a:spcPct val="90000"/>
              </a:lnSpc>
              <a:spcBef>
                <a:spcPts val="1400"/>
              </a:spcBef>
              <a:buSzTx/>
              <a:buNone/>
              <a:defRPr sz="3400">
                <a:latin typeface="Calibri"/>
                <a:ea typeface="Calibri"/>
                <a:cs typeface="Calibri"/>
                <a:sym typeface="Calibri"/>
              </a:defRPr>
            </a:lvl4pPr>
            <a:lvl5pPr marL="0" indent="0" algn="ctr" defTabSz="1300480">
              <a:lnSpc>
                <a:spcPct val="90000"/>
              </a:lnSpc>
              <a:spcBef>
                <a:spcPts val="1400"/>
              </a:spcBef>
              <a:buSzTx/>
              <a:buNone/>
              <a:defRPr sz="3400">
                <a:latin typeface="Calibri"/>
                <a:ea typeface="Calibri"/>
                <a:cs typeface="Calibri"/>
                <a:sym typeface="Calibri"/>
              </a:defRPr>
            </a:lvl5p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128" name="Dianummer"/>
          <p:cNvSpPr txBox="1">
            <a:spLocks noGrp="1"/>
          </p:cNvSpPr>
          <p:nvPr>
            <p:ph type="sldNum" sz="quarter" idx="2"/>
          </p:nvPr>
        </p:nvSpPr>
        <p:spPr>
          <a:xfrm>
            <a:off x="11787367" y="8024624"/>
            <a:ext cx="323355" cy="338833"/>
          </a:xfrm>
          <a:prstGeom prst="rect">
            <a:avLst/>
          </a:prstGeom>
        </p:spPr>
        <p:txBody>
          <a:bodyPr lIns="48766" tIns="48766" rIns="48766" bIns="48766" anchor="ctr"/>
          <a:lstStyle>
            <a:lvl1pPr algn="r" defTabSz="1300480">
              <a:defRPr sz="1600">
                <a:solidFill>
                  <a:srgbClr val="888888"/>
                </a:solidFill>
                <a:latin typeface="Calibri"/>
                <a:ea typeface="Calibri"/>
                <a:cs typeface="Calibri"/>
                <a:sym typeface="Calibri"/>
              </a:defRPr>
            </a:lvl1pPr>
          </a:lstStyle>
          <a:p>
            <a:fld id="{86CB4B4D-7CA3-9044-876B-883B54F8677D}" type="slidenum">
              <a:t>‹nr.›</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el en object">
    <p:spTree>
      <p:nvGrpSpPr>
        <p:cNvPr id="1" name=""/>
        <p:cNvGrpSpPr/>
        <p:nvPr/>
      </p:nvGrpSpPr>
      <p:grpSpPr>
        <a:xfrm>
          <a:off x="0" y="0"/>
          <a:ext cx="0" cy="0"/>
          <a:chOff x="0" y="0"/>
          <a:chExt cx="0" cy="0"/>
        </a:xfrm>
      </p:grpSpPr>
      <p:sp>
        <p:nvSpPr>
          <p:cNvPr id="135" name="Titeltekst"/>
          <p:cNvSpPr txBox="1">
            <a:spLocks noGrp="1"/>
          </p:cNvSpPr>
          <p:nvPr>
            <p:ph type="title"/>
          </p:nvPr>
        </p:nvSpPr>
        <p:spPr>
          <a:xfrm>
            <a:off x="894077" y="1608664"/>
            <a:ext cx="11216645" cy="1413937"/>
          </a:xfrm>
          <a:prstGeom prst="rect">
            <a:avLst/>
          </a:prstGeom>
        </p:spPr>
        <p:txBody>
          <a:bodyPr lIns="48766" tIns="48766" rIns="48766" bIns="48766"/>
          <a:lstStyle>
            <a:lvl1pPr algn="l" defTabSz="1300480">
              <a:lnSpc>
                <a:spcPct val="90000"/>
              </a:lnSpc>
              <a:defRPr sz="6200">
                <a:latin typeface="Calibri Light"/>
                <a:ea typeface="Calibri Light"/>
                <a:cs typeface="Calibri Light"/>
                <a:sym typeface="Calibri Light"/>
              </a:defRPr>
            </a:lvl1pPr>
          </a:lstStyle>
          <a:p>
            <a:r>
              <a:t>Titeltekst</a:t>
            </a:r>
          </a:p>
        </p:txBody>
      </p:sp>
      <p:sp>
        <p:nvSpPr>
          <p:cNvPr id="136" name="Hoofdtekst - niveau één…"/>
          <p:cNvSpPr txBox="1">
            <a:spLocks noGrp="1"/>
          </p:cNvSpPr>
          <p:nvPr>
            <p:ph type="body" idx="1"/>
          </p:nvPr>
        </p:nvSpPr>
        <p:spPr>
          <a:xfrm>
            <a:off x="894077" y="3166533"/>
            <a:ext cx="11216645" cy="4641430"/>
          </a:xfrm>
          <a:prstGeom prst="rect">
            <a:avLst/>
          </a:prstGeom>
        </p:spPr>
        <p:txBody>
          <a:bodyPr lIns="48766" tIns="48766" rIns="48766" bIns="48766" anchor="t"/>
          <a:lstStyle>
            <a:lvl1pPr marL="310240" indent="-310240" defTabSz="1300480">
              <a:lnSpc>
                <a:spcPct val="90000"/>
              </a:lnSpc>
              <a:spcBef>
                <a:spcPts val="1400"/>
              </a:spcBef>
              <a:buSzPct val="100000"/>
              <a:buFont typeface="Arial"/>
              <a:defRPr sz="3800">
                <a:latin typeface="Calibri"/>
                <a:ea typeface="Calibri"/>
                <a:cs typeface="Calibri"/>
                <a:sym typeface="Calibri"/>
              </a:defRPr>
            </a:lvl1pPr>
            <a:lvl2pPr marL="819150" indent="-361950" defTabSz="1300480">
              <a:lnSpc>
                <a:spcPct val="90000"/>
              </a:lnSpc>
              <a:spcBef>
                <a:spcPts val="1400"/>
              </a:spcBef>
              <a:buSzPct val="100000"/>
              <a:buFont typeface="Arial"/>
              <a:defRPr sz="3800">
                <a:latin typeface="Calibri"/>
                <a:ea typeface="Calibri"/>
                <a:cs typeface="Calibri"/>
                <a:sym typeface="Calibri"/>
              </a:defRPr>
            </a:lvl2pPr>
            <a:lvl3pPr marL="1348738" indent="-434338" defTabSz="1300480">
              <a:lnSpc>
                <a:spcPct val="90000"/>
              </a:lnSpc>
              <a:spcBef>
                <a:spcPts val="1400"/>
              </a:spcBef>
              <a:buSzPct val="100000"/>
              <a:buFont typeface="Arial"/>
              <a:defRPr sz="3800">
                <a:latin typeface="Calibri"/>
                <a:ea typeface="Calibri"/>
                <a:cs typeface="Calibri"/>
                <a:sym typeface="Calibri"/>
              </a:defRPr>
            </a:lvl3pPr>
            <a:lvl4pPr marL="1854200" indent="-482600" defTabSz="1300480">
              <a:lnSpc>
                <a:spcPct val="90000"/>
              </a:lnSpc>
              <a:spcBef>
                <a:spcPts val="1400"/>
              </a:spcBef>
              <a:buSzPct val="100000"/>
              <a:buFont typeface="Arial"/>
              <a:defRPr sz="3800">
                <a:latin typeface="Calibri"/>
                <a:ea typeface="Calibri"/>
                <a:cs typeface="Calibri"/>
                <a:sym typeface="Calibri"/>
              </a:defRPr>
            </a:lvl4pPr>
            <a:lvl5pPr marL="2311400" indent="-482600" defTabSz="1300480">
              <a:lnSpc>
                <a:spcPct val="90000"/>
              </a:lnSpc>
              <a:spcBef>
                <a:spcPts val="1400"/>
              </a:spcBef>
              <a:buSzPct val="100000"/>
              <a:buFont typeface="Arial"/>
              <a:defRPr sz="3800">
                <a:latin typeface="Calibri"/>
                <a:ea typeface="Calibri"/>
                <a:cs typeface="Calibri"/>
                <a:sym typeface="Calibri"/>
              </a:defRPr>
            </a:lvl5p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137" name="Dianummer"/>
          <p:cNvSpPr txBox="1">
            <a:spLocks noGrp="1"/>
          </p:cNvSpPr>
          <p:nvPr>
            <p:ph type="sldNum" sz="quarter" idx="2"/>
          </p:nvPr>
        </p:nvSpPr>
        <p:spPr>
          <a:xfrm>
            <a:off x="11787367" y="8024624"/>
            <a:ext cx="323355" cy="338833"/>
          </a:xfrm>
          <a:prstGeom prst="rect">
            <a:avLst/>
          </a:prstGeom>
        </p:spPr>
        <p:txBody>
          <a:bodyPr lIns="48766" tIns="48766" rIns="48766" bIns="48766" anchor="ctr"/>
          <a:lstStyle>
            <a:lvl1pPr algn="r" defTabSz="1300480">
              <a:defRPr sz="1600">
                <a:solidFill>
                  <a:srgbClr val="888888"/>
                </a:solidFill>
                <a:latin typeface="Calibri"/>
                <a:ea typeface="Calibri"/>
                <a:cs typeface="Calibri"/>
                <a:sym typeface="Calibri"/>
              </a:defRPr>
            </a:lvl1p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Foto - horizontaal">
    <p:spTree>
      <p:nvGrpSpPr>
        <p:cNvPr id="1" name=""/>
        <p:cNvGrpSpPr/>
        <p:nvPr/>
      </p:nvGrpSpPr>
      <p:grpSpPr>
        <a:xfrm>
          <a:off x="0" y="0"/>
          <a:ext cx="0" cy="0"/>
          <a:chOff x="0" y="0"/>
          <a:chExt cx="0" cy="0"/>
        </a:xfrm>
      </p:grpSpPr>
      <p:sp>
        <p:nvSpPr>
          <p:cNvPr id="20" name="Afbeelding"/>
          <p:cNvSpPr>
            <a:spLocks noGrp="1"/>
          </p:cNvSpPr>
          <p:nvPr>
            <p:ph type="pic" idx="13"/>
          </p:nvPr>
        </p:nvSpPr>
        <p:spPr>
          <a:xfrm>
            <a:off x="1606550" y="635000"/>
            <a:ext cx="9779000" cy="5918200"/>
          </a:xfrm>
          <a:prstGeom prst="rect">
            <a:avLst/>
          </a:prstGeom>
        </p:spPr>
        <p:txBody>
          <a:bodyPr lIns="91439" tIns="45719" rIns="91439" bIns="45719" anchor="t">
            <a:noAutofit/>
          </a:bodyPr>
          <a:lstStyle/>
          <a:p>
            <a:endParaRPr/>
          </a:p>
        </p:txBody>
      </p:sp>
      <p:sp>
        <p:nvSpPr>
          <p:cNvPr id="21" name="Titeltekst"/>
          <p:cNvSpPr txBox="1">
            <a:spLocks noGrp="1"/>
          </p:cNvSpPr>
          <p:nvPr>
            <p:ph type="title"/>
          </p:nvPr>
        </p:nvSpPr>
        <p:spPr>
          <a:xfrm>
            <a:off x="1270000" y="6718300"/>
            <a:ext cx="10464800" cy="1422400"/>
          </a:xfrm>
          <a:prstGeom prst="rect">
            <a:avLst/>
          </a:prstGeom>
        </p:spPr>
        <p:txBody>
          <a:bodyPr anchor="b"/>
          <a:lstStyle/>
          <a:p>
            <a:r>
              <a:t>Titeltekst</a:t>
            </a:r>
          </a:p>
        </p:txBody>
      </p:sp>
      <p:sp>
        <p:nvSpPr>
          <p:cNvPr id="22" name="Hoofdtekst - niveau één…"/>
          <p:cNvSpPr txBox="1">
            <a:spLocks noGrp="1"/>
          </p:cNvSpPr>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23" name="Dianummer"/>
          <p:cNvSpPr txBox="1">
            <a:spLocks noGrp="1"/>
          </p:cNvSpPr>
          <p:nvPr>
            <p:ph type="sldNum" sz="quarter" idx="2"/>
          </p:nvPr>
        </p:nvSpPr>
        <p:spPr>
          <a:xfrm>
            <a:off x="6311798" y="9245600"/>
            <a:ext cx="368504" cy="381000"/>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el - midden">
    <p:spTree>
      <p:nvGrpSpPr>
        <p:cNvPr id="1" name=""/>
        <p:cNvGrpSpPr/>
        <p:nvPr/>
      </p:nvGrpSpPr>
      <p:grpSpPr>
        <a:xfrm>
          <a:off x="0" y="0"/>
          <a:ext cx="0" cy="0"/>
          <a:chOff x="0" y="0"/>
          <a:chExt cx="0" cy="0"/>
        </a:xfrm>
      </p:grpSpPr>
      <p:sp>
        <p:nvSpPr>
          <p:cNvPr id="30" name="Titeltekst"/>
          <p:cNvSpPr txBox="1">
            <a:spLocks noGrp="1"/>
          </p:cNvSpPr>
          <p:nvPr>
            <p:ph type="title"/>
          </p:nvPr>
        </p:nvSpPr>
        <p:spPr>
          <a:xfrm>
            <a:off x="1270000" y="3225800"/>
            <a:ext cx="10464800" cy="3302000"/>
          </a:xfrm>
          <a:prstGeom prst="rect">
            <a:avLst/>
          </a:prstGeom>
        </p:spPr>
        <p:txBody>
          <a:bodyPr/>
          <a:lstStyle/>
          <a:p>
            <a:r>
              <a:t>Titeltekst</a:t>
            </a:r>
          </a:p>
        </p:txBody>
      </p:sp>
      <p:sp>
        <p:nvSpPr>
          <p:cNvPr id="31"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Foto - verticaal">
    <p:spTree>
      <p:nvGrpSpPr>
        <p:cNvPr id="1" name=""/>
        <p:cNvGrpSpPr/>
        <p:nvPr/>
      </p:nvGrpSpPr>
      <p:grpSpPr>
        <a:xfrm>
          <a:off x="0" y="0"/>
          <a:ext cx="0" cy="0"/>
          <a:chOff x="0" y="0"/>
          <a:chExt cx="0" cy="0"/>
        </a:xfrm>
      </p:grpSpPr>
      <p:sp>
        <p:nvSpPr>
          <p:cNvPr id="38" name="Afbeelding"/>
          <p:cNvSpPr>
            <a:spLocks noGrp="1"/>
          </p:cNvSpPr>
          <p:nvPr>
            <p:ph type="pic" sz="half" idx="13"/>
          </p:nvPr>
        </p:nvSpPr>
        <p:spPr>
          <a:xfrm>
            <a:off x="6718300" y="635000"/>
            <a:ext cx="5334000" cy="8229600"/>
          </a:xfrm>
          <a:prstGeom prst="rect">
            <a:avLst/>
          </a:prstGeom>
        </p:spPr>
        <p:txBody>
          <a:bodyPr lIns="91439" tIns="45719" rIns="91439" bIns="45719" anchor="t">
            <a:noAutofit/>
          </a:bodyPr>
          <a:lstStyle/>
          <a:p>
            <a:endParaRPr/>
          </a:p>
        </p:txBody>
      </p:sp>
      <p:sp>
        <p:nvSpPr>
          <p:cNvPr id="39" name="Titeltekst"/>
          <p:cNvSpPr txBox="1">
            <a:spLocks noGrp="1"/>
          </p:cNvSpPr>
          <p:nvPr>
            <p:ph type="title"/>
          </p:nvPr>
        </p:nvSpPr>
        <p:spPr>
          <a:xfrm>
            <a:off x="952500" y="635000"/>
            <a:ext cx="5334000" cy="3987800"/>
          </a:xfrm>
          <a:prstGeom prst="rect">
            <a:avLst/>
          </a:prstGeom>
        </p:spPr>
        <p:txBody>
          <a:bodyPr anchor="b"/>
          <a:lstStyle>
            <a:lvl1pPr>
              <a:defRPr sz="6000"/>
            </a:lvl1pPr>
          </a:lstStyle>
          <a:p>
            <a:r>
              <a:t>Titeltekst</a:t>
            </a:r>
          </a:p>
        </p:txBody>
      </p:sp>
      <p:sp>
        <p:nvSpPr>
          <p:cNvPr id="40" name="Hoofdtekst - niveau één…"/>
          <p:cNvSpPr txBox="1">
            <a:spLocks noGrp="1"/>
          </p:cNvSpPr>
          <p:nvPr>
            <p:ph type="body" sz="quarter"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41"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el - boven">
    <p:spTree>
      <p:nvGrpSpPr>
        <p:cNvPr id="1" name=""/>
        <p:cNvGrpSpPr/>
        <p:nvPr/>
      </p:nvGrpSpPr>
      <p:grpSpPr>
        <a:xfrm>
          <a:off x="0" y="0"/>
          <a:ext cx="0" cy="0"/>
          <a:chOff x="0" y="0"/>
          <a:chExt cx="0" cy="0"/>
        </a:xfrm>
      </p:grpSpPr>
      <p:sp>
        <p:nvSpPr>
          <p:cNvPr id="48" name="Titeltekst"/>
          <p:cNvSpPr txBox="1">
            <a:spLocks noGrp="1"/>
          </p:cNvSpPr>
          <p:nvPr>
            <p:ph type="title"/>
          </p:nvPr>
        </p:nvSpPr>
        <p:spPr>
          <a:prstGeom prst="rect">
            <a:avLst/>
          </a:prstGeom>
        </p:spPr>
        <p:txBody>
          <a:bodyPr/>
          <a:lstStyle/>
          <a:p>
            <a:r>
              <a:t>Titeltekst</a:t>
            </a:r>
          </a:p>
        </p:txBody>
      </p:sp>
      <p:sp>
        <p:nvSpPr>
          <p:cNvPr id="49"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el, opsomming en foto">
    <p:spTree>
      <p:nvGrpSpPr>
        <p:cNvPr id="1" name=""/>
        <p:cNvGrpSpPr/>
        <p:nvPr/>
      </p:nvGrpSpPr>
      <p:grpSpPr>
        <a:xfrm>
          <a:off x="0" y="0"/>
          <a:ext cx="0" cy="0"/>
          <a:chOff x="0" y="0"/>
          <a:chExt cx="0" cy="0"/>
        </a:xfrm>
      </p:grpSpPr>
      <p:sp>
        <p:nvSpPr>
          <p:cNvPr id="65" name="Afbeelding"/>
          <p:cNvSpPr>
            <a:spLocks noGrp="1"/>
          </p:cNvSpPr>
          <p:nvPr>
            <p:ph type="pic" sz="half" idx="13"/>
          </p:nvPr>
        </p:nvSpPr>
        <p:spPr>
          <a:xfrm>
            <a:off x="6718300" y="2603500"/>
            <a:ext cx="5334000" cy="6286500"/>
          </a:xfrm>
          <a:prstGeom prst="rect">
            <a:avLst/>
          </a:prstGeom>
        </p:spPr>
        <p:txBody>
          <a:bodyPr lIns="91439" tIns="45719" rIns="91439" bIns="45719" anchor="t">
            <a:noAutofit/>
          </a:bodyPr>
          <a:lstStyle/>
          <a:p>
            <a:endParaRPr/>
          </a:p>
        </p:txBody>
      </p:sp>
      <p:sp>
        <p:nvSpPr>
          <p:cNvPr id="66" name="Titeltekst"/>
          <p:cNvSpPr txBox="1">
            <a:spLocks noGrp="1"/>
          </p:cNvSpPr>
          <p:nvPr>
            <p:ph type="title"/>
          </p:nvPr>
        </p:nvSpPr>
        <p:spPr>
          <a:prstGeom prst="rect">
            <a:avLst/>
          </a:prstGeom>
        </p:spPr>
        <p:txBody>
          <a:bodyPr/>
          <a:lstStyle/>
          <a:p>
            <a:r>
              <a:t>Titeltekst</a:t>
            </a:r>
          </a:p>
        </p:txBody>
      </p:sp>
      <p:sp>
        <p:nvSpPr>
          <p:cNvPr id="67" name="Hoofdtekst - niveau één…"/>
          <p:cNvSpPr txBox="1">
            <a:spLocks noGrp="1"/>
          </p:cNvSpPr>
          <p:nvPr>
            <p:ph type="body" sz="half"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68"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Opsommingstekens">
    <p:spTree>
      <p:nvGrpSpPr>
        <p:cNvPr id="1" name=""/>
        <p:cNvGrpSpPr/>
        <p:nvPr/>
      </p:nvGrpSpPr>
      <p:grpSpPr>
        <a:xfrm>
          <a:off x="0" y="0"/>
          <a:ext cx="0" cy="0"/>
          <a:chOff x="0" y="0"/>
          <a:chExt cx="0" cy="0"/>
        </a:xfrm>
      </p:grpSpPr>
      <p:sp>
        <p:nvSpPr>
          <p:cNvPr id="75" name="Hoofdtekst - niveau één…"/>
          <p:cNvSpPr txBox="1">
            <a:spLocks noGrp="1"/>
          </p:cNvSpPr>
          <p:nvPr>
            <p:ph type="body" idx="1"/>
          </p:nvPr>
        </p:nvSpPr>
        <p:spPr>
          <a:xfrm>
            <a:off x="952500" y="1270000"/>
            <a:ext cx="11099800" cy="7213600"/>
          </a:xfrm>
          <a:prstGeom prst="rect">
            <a:avLst/>
          </a:prstGeom>
        </p:spPr>
        <p:txBody>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76"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Foto - driemaal">
    <p:spTree>
      <p:nvGrpSpPr>
        <p:cNvPr id="1" name=""/>
        <p:cNvGrpSpPr/>
        <p:nvPr/>
      </p:nvGrpSpPr>
      <p:grpSpPr>
        <a:xfrm>
          <a:off x="0" y="0"/>
          <a:ext cx="0" cy="0"/>
          <a:chOff x="0" y="0"/>
          <a:chExt cx="0" cy="0"/>
        </a:xfrm>
      </p:grpSpPr>
      <p:sp>
        <p:nvSpPr>
          <p:cNvPr id="83" name="Afbeelding"/>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endParaRPr/>
          </a:p>
        </p:txBody>
      </p:sp>
      <p:sp>
        <p:nvSpPr>
          <p:cNvPr id="84" name="Afbeelding"/>
          <p:cNvSpPr>
            <a:spLocks noGrp="1"/>
          </p:cNvSpPr>
          <p:nvPr>
            <p:ph type="pic" sz="quarter" idx="14"/>
          </p:nvPr>
        </p:nvSpPr>
        <p:spPr>
          <a:xfrm>
            <a:off x="6724518" y="889000"/>
            <a:ext cx="5334004" cy="3771900"/>
          </a:xfrm>
          <a:prstGeom prst="rect">
            <a:avLst/>
          </a:prstGeom>
        </p:spPr>
        <p:txBody>
          <a:bodyPr lIns="91439" tIns="45719" rIns="91439" bIns="45719" anchor="t">
            <a:noAutofit/>
          </a:bodyPr>
          <a:lstStyle/>
          <a:p>
            <a:endParaRPr/>
          </a:p>
        </p:txBody>
      </p:sp>
      <p:sp>
        <p:nvSpPr>
          <p:cNvPr id="85" name="Afbeelding"/>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endParaRPr/>
          </a:p>
        </p:txBody>
      </p:sp>
      <p:sp>
        <p:nvSpPr>
          <p:cNvPr id="86"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itaat">
    <p:spTree>
      <p:nvGrpSpPr>
        <p:cNvPr id="1" name=""/>
        <p:cNvGrpSpPr/>
        <p:nvPr/>
      </p:nvGrpSpPr>
      <p:grpSpPr>
        <a:xfrm>
          <a:off x="0" y="0"/>
          <a:ext cx="0" cy="0"/>
          <a:chOff x="0" y="0"/>
          <a:chExt cx="0" cy="0"/>
        </a:xfrm>
      </p:grpSpPr>
      <p:sp>
        <p:nvSpPr>
          <p:cNvPr id="93" name="Hoofdtekst - niveau één…"/>
          <p:cNvSpPr txBox="1">
            <a:spLocks noGrp="1"/>
          </p:cNvSpPr>
          <p:nvPr>
            <p:ph type="body" sz="quarter" idx="1"/>
          </p:nvPr>
        </p:nvSpPr>
        <p:spPr>
          <a:xfrm>
            <a:off x="1270000" y="6362700"/>
            <a:ext cx="10464800" cy="469900"/>
          </a:xfrm>
          <a:prstGeom prst="rect">
            <a:avLst/>
          </a:prstGeom>
        </p:spPr>
        <p:txBody>
          <a:bodyPr anchor="t"/>
          <a:lstStyle>
            <a:lvl1pPr marL="0" indent="0" algn="ctr">
              <a:spcBef>
                <a:spcPts val="0"/>
              </a:spcBef>
              <a:buSzTx/>
              <a:buNone/>
              <a:defRPr sz="2400">
                <a:latin typeface="+mj-lt"/>
                <a:ea typeface="+mj-ea"/>
                <a:cs typeface="+mj-cs"/>
                <a:sym typeface="Helvetica"/>
              </a:defRPr>
            </a:lvl1pPr>
            <a:lvl2pPr marL="740832" indent="-296332" algn="ctr">
              <a:spcBef>
                <a:spcPts val="0"/>
              </a:spcBef>
              <a:defRPr sz="2400">
                <a:latin typeface="+mj-lt"/>
                <a:ea typeface="+mj-ea"/>
                <a:cs typeface="+mj-cs"/>
                <a:sym typeface="Helvetica"/>
              </a:defRPr>
            </a:lvl2pPr>
            <a:lvl3pPr marL="1185332" indent="-296332" algn="ctr">
              <a:spcBef>
                <a:spcPts val="0"/>
              </a:spcBef>
              <a:defRPr sz="2400">
                <a:latin typeface="+mj-lt"/>
                <a:ea typeface="+mj-ea"/>
                <a:cs typeface="+mj-cs"/>
                <a:sym typeface="Helvetica"/>
              </a:defRPr>
            </a:lvl3pPr>
            <a:lvl4pPr marL="1629833" indent="-296332" algn="ctr">
              <a:spcBef>
                <a:spcPts val="0"/>
              </a:spcBef>
              <a:defRPr sz="2400">
                <a:latin typeface="+mj-lt"/>
                <a:ea typeface="+mj-ea"/>
                <a:cs typeface="+mj-cs"/>
                <a:sym typeface="Helvetica"/>
              </a:defRPr>
            </a:lvl4pPr>
            <a:lvl5pPr marL="2074333" indent="-296333" algn="ctr">
              <a:spcBef>
                <a:spcPts val="0"/>
              </a:spcBef>
              <a:defRPr sz="2400">
                <a:latin typeface="+mj-lt"/>
                <a:ea typeface="+mj-ea"/>
                <a:cs typeface="+mj-cs"/>
                <a:sym typeface="Helvetica"/>
              </a:defRPr>
            </a:lvl5p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94" name="&quot;Typ hier een citaat.&quot;"/>
          <p:cNvSpPr txBox="1">
            <a:spLocks noGrp="1"/>
          </p:cNvSpPr>
          <p:nvPr>
            <p:ph type="body" sz="quarter" idx="13"/>
          </p:nvPr>
        </p:nvSpPr>
        <p:spPr>
          <a:xfrm>
            <a:off x="1270000" y="4267200"/>
            <a:ext cx="10464800" cy="685800"/>
          </a:xfrm>
          <a:prstGeom prst="rect">
            <a:avLst/>
          </a:prstGeom>
        </p:spPr>
        <p:txBody>
          <a:bodyPr/>
          <a:lstStyle/>
          <a:p>
            <a:endParaRPr/>
          </a:p>
        </p:txBody>
      </p:sp>
      <p:sp>
        <p:nvSpPr>
          <p:cNvPr id="95" name="Dia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eltekst"/>
          <p:cNvSpPr txBox="1">
            <a:spLocks noGrp="1"/>
          </p:cNvSpPr>
          <p:nvPr>
            <p:ph type="title"/>
          </p:nvPr>
        </p:nvSpPr>
        <p:spPr>
          <a:xfrm>
            <a:off x="952500" y="444500"/>
            <a:ext cx="11099800" cy="2159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Titeltekst</a:t>
            </a:r>
          </a:p>
        </p:txBody>
      </p:sp>
      <p:sp>
        <p:nvSpPr>
          <p:cNvPr id="3" name="Hoofdtekst - niveau één…"/>
          <p:cNvSpPr txBox="1">
            <a:spLocks noGrp="1"/>
          </p:cNvSpPr>
          <p:nvPr>
            <p:ph type="body" idx="1"/>
          </p:nvPr>
        </p:nvSpPr>
        <p:spPr>
          <a:xfrm>
            <a:off x="952500" y="2603500"/>
            <a:ext cx="11099800" cy="6286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Hoofdtekst - niveau één</a:t>
            </a:r>
          </a:p>
          <a:p>
            <a:pPr lvl="1"/>
            <a:r>
              <a:t>Hoofdtekst - niveau twee</a:t>
            </a:r>
          </a:p>
          <a:p>
            <a:pPr lvl="2"/>
            <a:r>
              <a:t>Hoofdtekst - niveau drie</a:t>
            </a:r>
          </a:p>
          <a:p>
            <a:pPr lvl="3"/>
            <a:r>
              <a:t>Hoofdtekst - niveau vier</a:t>
            </a:r>
          </a:p>
          <a:p>
            <a:pPr lvl="4"/>
            <a:r>
              <a:t>Hoofdtekst - niveau vijf</a:t>
            </a:r>
          </a:p>
        </p:txBody>
      </p:sp>
      <p:sp>
        <p:nvSpPr>
          <p:cNvPr id="4" name="Dianummer"/>
          <p:cNvSpPr txBox="1">
            <a:spLocks noGrp="1"/>
          </p:cNvSpPr>
          <p:nvPr>
            <p:ph type="sldNum" sz="quarter" idx="2"/>
          </p:nvPr>
        </p:nvSpPr>
        <p:spPr>
          <a:xfrm>
            <a:off x="6311798" y="9251950"/>
            <a:ext cx="368504" cy="381000"/>
          </a:xfrm>
          <a:prstGeom prst="rect">
            <a:avLst/>
          </a:prstGeom>
          <a:ln w="12700">
            <a:miter lim="400000"/>
          </a:ln>
        </p:spPr>
        <p:txBody>
          <a:bodyPr wrap="none" lIns="50800" tIns="50800" rIns="50800" bIns="50800">
            <a:spAutoFit/>
          </a:bodyPr>
          <a:lstStyle>
            <a:lvl1pPr>
              <a:defRPr sz="1800">
                <a:latin typeface="Helvetica Light"/>
                <a:ea typeface="Helvetica Light"/>
                <a:cs typeface="Helvetica Light"/>
                <a:sym typeface="Helvetica Light"/>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 name="Afbeelding" descr="Afbeelding"/>
          <p:cNvPicPr>
            <a:picLocks noChangeAspect="1"/>
          </p:cNvPicPr>
          <p:nvPr/>
        </p:nvPicPr>
        <p:blipFill>
          <a:blip r:embed="rId3"/>
          <a:stretch>
            <a:fillRect/>
          </a:stretch>
        </p:blipFill>
        <p:spPr>
          <a:xfrm>
            <a:off x="-1897629" y="-297533"/>
            <a:ext cx="15981915" cy="10138846"/>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0" name="Socratic questioning:…"/>
          <p:cNvSpPr txBox="1"/>
          <p:nvPr/>
        </p:nvSpPr>
        <p:spPr>
          <a:xfrm>
            <a:off x="432267" y="400273"/>
            <a:ext cx="11943996" cy="89530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l" defTabSz="457200">
              <a:lnSpc>
                <a:spcPts val="11100"/>
              </a:lnSpc>
              <a:defRPr sz="7400" b="1">
                <a:solidFill>
                  <a:srgbClr val="3C3C3C"/>
                </a:solidFill>
                <a:latin typeface="Rockwell"/>
                <a:ea typeface="Rockwell"/>
                <a:cs typeface="Rockwell"/>
                <a:sym typeface="Rockwell"/>
              </a:defRPr>
            </a:pPr>
            <a:r>
              <a:t>Socratic questioning:</a:t>
            </a:r>
          </a:p>
          <a:p>
            <a:pPr algn="l" defTabSz="457200">
              <a:lnSpc>
                <a:spcPts val="7000"/>
              </a:lnSpc>
              <a:defRPr sz="4000" b="1">
                <a:solidFill>
                  <a:srgbClr val="3C3C3C"/>
                </a:solidFill>
                <a:latin typeface="Rockwell"/>
                <a:ea typeface="Rockwell"/>
                <a:cs typeface="Rockwell"/>
                <a:sym typeface="Rockwell"/>
              </a:defRPr>
            </a:pPr>
            <a:endParaRPr/>
          </a:p>
          <a:p>
            <a:pPr marL="588209" indent="-588209" algn="l" defTabSz="457200">
              <a:lnSpc>
                <a:spcPct val="150000"/>
              </a:lnSpc>
              <a:buSzPct val="100000"/>
              <a:buAutoNum type="arabicPeriod"/>
              <a:defRPr sz="4000" b="1">
                <a:solidFill>
                  <a:srgbClr val="3C3C3C"/>
                </a:solidFill>
                <a:latin typeface="Rockwell"/>
                <a:ea typeface="Rockwell"/>
                <a:cs typeface="Rockwell"/>
                <a:sym typeface="Rockwell"/>
              </a:defRPr>
            </a:pPr>
            <a:r>
              <a:t>Come up with all kinds of ideas </a:t>
            </a:r>
            <a:r>
              <a:rPr>
                <a:solidFill>
                  <a:schemeClr val="accent5"/>
                </a:solidFill>
              </a:rPr>
              <a:t>(10 min)</a:t>
            </a:r>
          </a:p>
          <a:p>
            <a:pPr marL="588209" indent="-588209" algn="l" defTabSz="457200">
              <a:lnSpc>
                <a:spcPct val="150000"/>
              </a:lnSpc>
              <a:buSzPct val="100000"/>
              <a:buAutoNum type="arabicPeriod"/>
              <a:defRPr sz="4000" b="1">
                <a:solidFill>
                  <a:srgbClr val="3C3C3C"/>
                </a:solidFill>
                <a:latin typeface="Rockwell"/>
                <a:ea typeface="Rockwell"/>
                <a:cs typeface="Rockwell"/>
                <a:sym typeface="Rockwell"/>
              </a:defRPr>
            </a:pPr>
            <a:r>
              <a:t>Choose 1 and start questioning </a:t>
            </a:r>
            <a:r>
              <a:rPr>
                <a:solidFill>
                  <a:schemeClr val="accent5"/>
                </a:solidFill>
              </a:rPr>
              <a:t>(5-10 min)</a:t>
            </a:r>
          </a:p>
          <a:p>
            <a:pPr algn="l" defTabSz="457200">
              <a:lnSpc>
                <a:spcPct val="150000"/>
              </a:lnSpc>
              <a:defRPr sz="4000" b="1">
                <a:solidFill>
                  <a:srgbClr val="3C3C3C"/>
                </a:solidFill>
                <a:latin typeface="Rockwell"/>
                <a:ea typeface="Rockwell"/>
                <a:cs typeface="Rockwell"/>
                <a:sym typeface="Rockwell"/>
              </a:defRPr>
            </a:pPr>
            <a:r>
              <a:t>3. Clearify the idea with questions </a:t>
            </a:r>
            <a:r>
              <a:rPr>
                <a:solidFill>
                  <a:schemeClr val="accent5"/>
                </a:solidFill>
              </a:rPr>
              <a:t>(10 min)</a:t>
            </a:r>
          </a:p>
          <a:p>
            <a:pPr algn="l" defTabSz="457200">
              <a:lnSpc>
                <a:spcPct val="150000"/>
              </a:lnSpc>
              <a:defRPr sz="4000" b="1">
                <a:solidFill>
                  <a:srgbClr val="3C3C3C"/>
                </a:solidFill>
                <a:latin typeface="Rockwell"/>
                <a:ea typeface="Rockwell"/>
                <a:cs typeface="Rockwell"/>
                <a:sym typeface="Rockwell"/>
              </a:defRPr>
            </a:pPr>
            <a:r>
              <a:t>4. Empathize with ‘case-initiator’ </a:t>
            </a:r>
            <a:r>
              <a:rPr>
                <a:solidFill>
                  <a:schemeClr val="accent5"/>
                </a:solidFill>
              </a:rPr>
              <a:t>(20 min) </a:t>
            </a:r>
          </a:p>
          <a:p>
            <a:pPr marL="401052" indent="-401052" algn="l" defTabSz="457200">
              <a:lnSpc>
                <a:spcPct val="150000"/>
              </a:lnSpc>
              <a:buSzPct val="100000"/>
              <a:buChar char="-"/>
              <a:defRPr sz="4000" b="1" i="1">
                <a:solidFill>
                  <a:schemeClr val="accent5"/>
                </a:solidFill>
                <a:latin typeface="Rockwell"/>
                <a:ea typeface="Rockwell"/>
                <a:cs typeface="Rockwell"/>
                <a:sym typeface="Rockwell"/>
              </a:defRPr>
            </a:pPr>
            <a:r>
              <a:t>write down on paper (5 min)</a:t>
            </a:r>
          </a:p>
          <a:p>
            <a:pPr marL="401052" indent="-401052" algn="l" defTabSz="457200">
              <a:lnSpc>
                <a:spcPct val="150000"/>
              </a:lnSpc>
              <a:buSzPct val="100000"/>
              <a:buChar char="-"/>
              <a:defRPr sz="4000" b="1" i="1">
                <a:solidFill>
                  <a:schemeClr val="accent5"/>
                </a:solidFill>
                <a:latin typeface="Rockwell"/>
                <a:ea typeface="Rockwell"/>
                <a:cs typeface="Rockwell"/>
                <a:sym typeface="Rockwell"/>
              </a:defRPr>
            </a:pPr>
            <a:r>
              <a:t>share your input (10 min)</a:t>
            </a:r>
          </a:p>
          <a:p>
            <a:pPr marL="401052" indent="-401052" algn="l" defTabSz="457200">
              <a:lnSpc>
                <a:spcPct val="150000"/>
              </a:lnSpc>
              <a:buSzPct val="100000"/>
              <a:buChar char="-"/>
              <a:defRPr sz="4000" b="1" i="1">
                <a:solidFill>
                  <a:schemeClr val="accent5"/>
                </a:solidFill>
                <a:latin typeface="Rockwell"/>
                <a:ea typeface="Rockwell"/>
                <a:cs typeface="Rockwell"/>
                <a:sym typeface="Rockwell"/>
              </a:defRPr>
            </a:pPr>
            <a:r>
              <a:t>case-initiator responds (5 min)</a:t>
            </a:r>
          </a:p>
          <a:p>
            <a:pPr algn="l" defTabSz="457200">
              <a:lnSpc>
                <a:spcPct val="150000"/>
              </a:lnSpc>
              <a:defRPr sz="4000" b="1">
                <a:solidFill>
                  <a:srgbClr val="3C3C3C"/>
                </a:solidFill>
                <a:latin typeface="Rockwell"/>
                <a:ea typeface="Rockwell"/>
                <a:cs typeface="Rockwell"/>
                <a:sym typeface="Rockwell"/>
              </a:defRPr>
            </a:pPr>
            <a:r>
              <a:t>5. Finding YOUR personal essence </a:t>
            </a:r>
            <a:r>
              <a:rPr>
                <a:solidFill>
                  <a:schemeClr val="accent5"/>
                </a:solidFill>
              </a:rPr>
              <a:t>(5 min)</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 name="Afbeelding" descr="Afbeelding"/>
          <p:cNvPicPr>
            <a:picLocks noChangeAspect="1"/>
          </p:cNvPicPr>
          <p:nvPr/>
        </p:nvPicPr>
        <p:blipFill>
          <a:blip r:embed="rId2"/>
          <a:stretch>
            <a:fillRect/>
          </a:stretch>
        </p:blipFill>
        <p:spPr>
          <a:xfrm>
            <a:off x="3199" y="-7420"/>
            <a:ext cx="12998401" cy="7311602"/>
          </a:xfrm>
          <a:prstGeom prst="rect">
            <a:avLst/>
          </a:prstGeom>
          <a:ln w="12700">
            <a:miter lim="400000"/>
          </a:ln>
        </p:spPr>
      </p:pic>
      <p:sp>
        <p:nvSpPr>
          <p:cNvPr id="185" name="‘How to come up…"/>
          <p:cNvSpPr txBox="1"/>
          <p:nvPr/>
        </p:nvSpPr>
        <p:spPr>
          <a:xfrm>
            <a:off x="1003723" y="7625373"/>
            <a:ext cx="7692480" cy="19403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l" defTabSz="457200">
              <a:defRPr sz="6600" b="1">
                <a:solidFill>
                  <a:srgbClr val="3C3C3C"/>
                </a:solidFill>
                <a:latin typeface="Rockwell"/>
                <a:ea typeface="Rockwell"/>
                <a:cs typeface="Rockwell"/>
                <a:sym typeface="Rockwell"/>
              </a:defRPr>
            </a:pPr>
            <a:r>
              <a:t>‘How to come up</a:t>
            </a:r>
          </a:p>
          <a:p>
            <a:pPr algn="l" defTabSz="457200">
              <a:defRPr sz="6600" b="1">
                <a:solidFill>
                  <a:srgbClr val="3C3C3C"/>
                </a:solidFill>
                <a:latin typeface="Rockwell"/>
                <a:ea typeface="Rockwell"/>
                <a:cs typeface="Rockwell"/>
                <a:sym typeface="Rockwell"/>
              </a:defRPr>
            </a:pPr>
            <a:r>
              <a:t> with good ideas?</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ocrates:…"/>
          <p:cNvSpPr txBox="1"/>
          <p:nvPr/>
        </p:nvSpPr>
        <p:spPr>
          <a:xfrm>
            <a:off x="727272" y="2140122"/>
            <a:ext cx="6931225" cy="7810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l" defTabSz="457200">
              <a:lnSpc>
                <a:spcPts val="10100"/>
              </a:lnSpc>
              <a:defRPr sz="6600" b="1">
                <a:solidFill>
                  <a:srgbClr val="3C3C3C"/>
                </a:solidFill>
                <a:latin typeface="Rockwell"/>
                <a:ea typeface="Rockwell"/>
                <a:cs typeface="Rockwell"/>
                <a:sym typeface="Rockwell"/>
              </a:defRPr>
            </a:pPr>
            <a:r>
              <a:t>Socrates: </a:t>
            </a:r>
          </a:p>
          <a:p>
            <a:pPr algn="l" defTabSz="457200">
              <a:lnSpc>
                <a:spcPts val="10100"/>
              </a:lnSpc>
              <a:defRPr sz="6600" b="1">
                <a:solidFill>
                  <a:srgbClr val="3C3C3C"/>
                </a:solidFill>
                <a:latin typeface="Rockwell"/>
                <a:ea typeface="Rockwell"/>
                <a:cs typeface="Rockwell"/>
                <a:sym typeface="Rockwell"/>
              </a:defRPr>
            </a:pPr>
            <a:r>
              <a:t>The only thing </a:t>
            </a:r>
          </a:p>
          <a:p>
            <a:pPr algn="l" defTabSz="457200">
              <a:lnSpc>
                <a:spcPts val="10100"/>
              </a:lnSpc>
              <a:defRPr sz="6600" b="1">
                <a:solidFill>
                  <a:srgbClr val="3C3C3C"/>
                </a:solidFill>
                <a:latin typeface="Rockwell"/>
                <a:ea typeface="Rockwell"/>
                <a:cs typeface="Rockwell"/>
                <a:sym typeface="Rockwell"/>
              </a:defRPr>
            </a:pPr>
            <a:r>
              <a:t>I know, </a:t>
            </a:r>
          </a:p>
          <a:p>
            <a:pPr algn="l" defTabSz="457200">
              <a:lnSpc>
                <a:spcPts val="10100"/>
              </a:lnSpc>
              <a:defRPr sz="6600" b="1">
                <a:solidFill>
                  <a:srgbClr val="3C3C3C"/>
                </a:solidFill>
                <a:latin typeface="Rockwell"/>
                <a:ea typeface="Rockwell"/>
                <a:cs typeface="Rockwell"/>
                <a:sym typeface="Rockwell"/>
              </a:defRPr>
            </a:pPr>
            <a:r>
              <a:t>Is that I know </a:t>
            </a:r>
          </a:p>
          <a:p>
            <a:pPr algn="l" defTabSz="457200">
              <a:lnSpc>
                <a:spcPts val="10100"/>
              </a:lnSpc>
              <a:defRPr sz="6600" b="1">
                <a:solidFill>
                  <a:srgbClr val="3C3C3C"/>
                </a:solidFill>
                <a:latin typeface="Rockwell"/>
                <a:ea typeface="Rockwell"/>
                <a:cs typeface="Rockwell"/>
                <a:sym typeface="Rockwell"/>
              </a:defRPr>
            </a:pPr>
            <a:r>
              <a:t>Nothing.</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 name="Afbeelding" descr="Afbeelding"/>
          <p:cNvPicPr>
            <a:picLocks noChangeAspect="1"/>
          </p:cNvPicPr>
          <p:nvPr/>
        </p:nvPicPr>
        <p:blipFill>
          <a:blip r:embed="rId2"/>
          <a:stretch>
            <a:fillRect/>
          </a:stretch>
        </p:blipFill>
        <p:spPr>
          <a:xfrm>
            <a:off x="-238345" y="-3475402"/>
            <a:ext cx="13481490" cy="16704404"/>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Step 1…"/>
          <p:cNvSpPr txBox="1"/>
          <p:nvPr/>
        </p:nvSpPr>
        <p:spPr>
          <a:xfrm>
            <a:off x="303202" y="1009822"/>
            <a:ext cx="12555092" cy="77339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l" defTabSz="457200">
              <a:lnSpc>
                <a:spcPts val="10100"/>
              </a:lnSpc>
              <a:defRPr sz="6600" b="1">
                <a:solidFill>
                  <a:srgbClr val="3C3C3C"/>
                </a:solidFill>
                <a:latin typeface="Rockwell"/>
                <a:ea typeface="Rockwell"/>
                <a:cs typeface="Rockwell"/>
                <a:sym typeface="Rockwell"/>
              </a:defRPr>
            </a:pPr>
            <a:r>
              <a:t>Step 1 </a:t>
            </a:r>
          </a:p>
          <a:p>
            <a:pPr algn="l" defTabSz="457200">
              <a:defRPr sz="6600" b="1">
                <a:solidFill>
                  <a:srgbClr val="3C3C3C"/>
                </a:solidFill>
                <a:latin typeface="Rockwell"/>
                <a:ea typeface="Rockwell"/>
                <a:cs typeface="Rockwell"/>
                <a:sym typeface="Rockwell"/>
              </a:defRPr>
            </a:pPr>
            <a:endParaRPr/>
          </a:p>
          <a:p>
            <a:pPr algn="l" defTabSz="457200">
              <a:defRPr sz="5000" b="1">
                <a:solidFill>
                  <a:srgbClr val="3C3C3C"/>
                </a:solidFill>
                <a:latin typeface="Rockwell"/>
                <a:ea typeface="Rockwell"/>
                <a:cs typeface="Rockwell"/>
                <a:sym typeface="Rockwell"/>
              </a:defRPr>
            </a:pPr>
            <a:r>
              <a:t>All the group member share their ideas. After sharing all of your ideas. </a:t>
            </a:r>
          </a:p>
          <a:p>
            <a:pPr algn="l" defTabSz="457200">
              <a:defRPr sz="5000" b="1">
                <a:solidFill>
                  <a:srgbClr val="3C3C3C"/>
                </a:solidFill>
                <a:latin typeface="Rockwell"/>
                <a:ea typeface="Rockwell"/>
                <a:cs typeface="Rockwell"/>
                <a:sym typeface="Rockwell"/>
              </a:defRPr>
            </a:pPr>
            <a:r>
              <a:t>Collectively decide which idea you elaborate on.</a:t>
            </a:r>
            <a:endParaRPr sz="6600"/>
          </a:p>
          <a:p>
            <a:pPr algn="l" defTabSz="457200">
              <a:defRPr sz="6600" b="1">
                <a:solidFill>
                  <a:srgbClr val="3C3C3C"/>
                </a:solidFill>
                <a:latin typeface="Rockwell"/>
                <a:ea typeface="Rockwell"/>
                <a:cs typeface="Rockwell"/>
                <a:sym typeface="Rockwell"/>
              </a:defRPr>
            </a:pPr>
            <a:r>
              <a:t> </a:t>
            </a:r>
          </a:p>
          <a:p>
            <a:pPr algn="l" defTabSz="457200">
              <a:lnSpc>
                <a:spcPts val="10100"/>
              </a:lnSpc>
              <a:defRPr sz="6600" b="1">
                <a:solidFill>
                  <a:srgbClr val="3C3C3C"/>
                </a:solidFill>
                <a:latin typeface="Rockwell"/>
                <a:ea typeface="Rockwell"/>
                <a:cs typeface="Rockwell"/>
                <a:sym typeface="Rockwell"/>
              </a:defRPr>
            </a:pPr>
            <a:r>
              <a:t>(10 min)</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Step 2…"/>
          <p:cNvSpPr txBox="1"/>
          <p:nvPr/>
        </p:nvSpPr>
        <p:spPr>
          <a:xfrm>
            <a:off x="192577" y="1009822"/>
            <a:ext cx="10547462" cy="77339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l" defTabSz="457200">
              <a:defRPr sz="6600" b="1">
                <a:solidFill>
                  <a:srgbClr val="3C3C3C"/>
                </a:solidFill>
                <a:latin typeface="Rockwell"/>
                <a:ea typeface="Rockwell"/>
                <a:cs typeface="Rockwell"/>
                <a:sym typeface="Rockwell"/>
              </a:defRPr>
            </a:pPr>
            <a:r>
              <a:t>Step 2 </a:t>
            </a:r>
          </a:p>
          <a:p>
            <a:pPr algn="l" defTabSz="457200">
              <a:lnSpc>
                <a:spcPts val="10100"/>
              </a:lnSpc>
              <a:defRPr sz="6600" b="1">
                <a:solidFill>
                  <a:srgbClr val="3C3C3C"/>
                </a:solidFill>
                <a:latin typeface="Rockwell"/>
                <a:ea typeface="Rockwell"/>
                <a:cs typeface="Rockwell"/>
                <a:sym typeface="Rockwell"/>
              </a:defRPr>
            </a:pPr>
            <a:endParaRPr/>
          </a:p>
          <a:p>
            <a:pPr algn="l" defTabSz="457200">
              <a:defRPr sz="5000" b="1">
                <a:solidFill>
                  <a:srgbClr val="3C3C3C"/>
                </a:solidFill>
                <a:latin typeface="Rockwell"/>
                <a:ea typeface="Rockwell"/>
                <a:cs typeface="Rockwell"/>
                <a:sym typeface="Rockwell"/>
              </a:defRPr>
            </a:pPr>
            <a:r>
              <a:t>One team member is the </a:t>
            </a:r>
            <a:r>
              <a:rPr u="sng"/>
              <a:t>case-initiator</a:t>
            </a:r>
            <a:r>
              <a:t> and explains the idea. </a:t>
            </a:r>
          </a:p>
          <a:p>
            <a:pPr algn="l" defTabSz="457200">
              <a:defRPr sz="5000" b="1">
                <a:solidFill>
                  <a:srgbClr val="3C3C3C"/>
                </a:solidFill>
                <a:latin typeface="Rockwell"/>
                <a:ea typeface="Rockwell"/>
                <a:cs typeface="Rockwell"/>
                <a:sym typeface="Rockwell"/>
              </a:defRPr>
            </a:pPr>
            <a:r>
              <a:t>Using facts, actions</a:t>
            </a:r>
          </a:p>
          <a:p>
            <a:pPr algn="l" defTabSz="457200">
              <a:defRPr sz="5000" b="1">
                <a:solidFill>
                  <a:srgbClr val="3C3C3C"/>
                </a:solidFill>
                <a:latin typeface="Rockwell"/>
                <a:ea typeface="Rockwell"/>
                <a:cs typeface="Rockwell"/>
                <a:sym typeface="Rockwell"/>
              </a:defRPr>
            </a:pPr>
            <a:r>
              <a:t>feelings and experiences &amp;</a:t>
            </a:r>
          </a:p>
          <a:p>
            <a:pPr algn="l" defTabSz="457200">
              <a:defRPr sz="6600" b="1">
                <a:solidFill>
                  <a:srgbClr val="3C3C3C"/>
                </a:solidFill>
                <a:latin typeface="Rockwell"/>
                <a:ea typeface="Rockwell"/>
                <a:cs typeface="Rockwell"/>
                <a:sym typeface="Rockwell"/>
              </a:defRPr>
            </a:pPr>
            <a:r>
              <a:rPr sz="5000"/>
              <a:t>concludes with a QUESTION</a:t>
            </a:r>
            <a:r>
              <a:t> </a:t>
            </a:r>
          </a:p>
          <a:p>
            <a:pPr algn="l" defTabSz="457200">
              <a:lnSpc>
                <a:spcPts val="10100"/>
              </a:lnSpc>
              <a:defRPr sz="6600" b="1">
                <a:solidFill>
                  <a:srgbClr val="3C3C3C"/>
                </a:solidFill>
                <a:latin typeface="Rockwell"/>
                <a:ea typeface="Rockwell"/>
                <a:cs typeface="Rockwell"/>
                <a:sym typeface="Rockwell"/>
              </a:defRPr>
            </a:pPr>
            <a:r>
              <a:t>(10 min)</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tep 3…"/>
          <p:cNvSpPr txBox="1"/>
          <p:nvPr/>
        </p:nvSpPr>
        <p:spPr>
          <a:xfrm>
            <a:off x="192577" y="1763127"/>
            <a:ext cx="11339643" cy="62273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l" defTabSz="457200">
              <a:defRPr sz="6600" b="1">
                <a:solidFill>
                  <a:srgbClr val="3C3C3C"/>
                </a:solidFill>
                <a:latin typeface="Rockwell"/>
                <a:ea typeface="Rockwell"/>
                <a:cs typeface="Rockwell"/>
                <a:sym typeface="Rockwell"/>
              </a:defRPr>
            </a:pPr>
            <a:r>
              <a:rPr dirty="0"/>
              <a:t>Step 3</a:t>
            </a:r>
          </a:p>
          <a:p>
            <a:pPr algn="l" defTabSz="457200">
              <a:defRPr sz="5000" b="1">
                <a:solidFill>
                  <a:srgbClr val="3C3C3C"/>
                </a:solidFill>
                <a:latin typeface="Rockwell"/>
                <a:ea typeface="Rockwell"/>
                <a:cs typeface="Rockwell"/>
                <a:sym typeface="Rockwell"/>
              </a:defRPr>
            </a:pPr>
            <a:endParaRPr dirty="0"/>
          </a:p>
          <a:p>
            <a:pPr algn="l" defTabSz="457200">
              <a:defRPr sz="5000" b="1">
                <a:solidFill>
                  <a:srgbClr val="3C3C3C"/>
                </a:solidFill>
                <a:latin typeface="Rockwell"/>
                <a:ea typeface="Rockwell"/>
                <a:cs typeface="Rockwell"/>
                <a:sym typeface="Rockwell"/>
              </a:defRPr>
            </a:pPr>
            <a:r>
              <a:rPr dirty="0"/>
              <a:t>The other group members starting </a:t>
            </a:r>
            <a:endParaRPr lang="nl-NL" dirty="0"/>
          </a:p>
          <a:p>
            <a:pPr algn="l" defTabSz="457200">
              <a:defRPr sz="5000" b="1">
                <a:solidFill>
                  <a:srgbClr val="3C3C3C"/>
                </a:solidFill>
                <a:latin typeface="Rockwell"/>
                <a:ea typeface="Rockwell"/>
                <a:cs typeface="Rockwell"/>
                <a:sym typeface="Rockwell"/>
              </a:defRPr>
            </a:pPr>
            <a:r>
              <a:rPr dirty="0"/>
              <a:t>asking relevant QUESTIONS. By </a:t>
            </a:r>
          </a:p>
          <a:p>
            <a:pPr algn="l" defTabSz="457200">
              <a:defRPr sz="5000" b="1">
                <a:solidFill>
                  <a:srgbClr val="3C3C3C"/>
                </a:solidFill>
                <a:latin typeface="Rockwell"/>
                <a:ea typeface="Rockwell"/>
                <a:cs typeface="Rockwell"/>
                <a:sym typeface="Rockwell"/>
              </a:defRPr>
            </a:pPr>
            <a:r>
              <a:rPr dirty="0"/>
              <a:t>using the words of the </a:t>
            </a:r>
            <a:r>
              <a:rPr u="sng" dirty="0"/>
              <a:t>case-initiator</a:t>
            </a:r>
          </a:p>
          <a:p>
            <a:pPr algn="l" defTabSz="457200">
              <a:defRPr sz="6600" b="1">
                <a:solidFill>
                  <a:srgbClr val="3C3C3C"/>
                </a:solidFill>
                <a:latin typeface="Rockwell"/>
                <a:ea typeface="Rockwell"/>
                <a:cs typeface="Rockwell"/>
                <a:sym typeface="Rockwell"/>
              </a:defRPr>
            </a:pPr>
            <a:endParaRPr u="sng" dirty="0"/>
          </a:p>
          <a:p>
            <a:pPr algn="l" defTabSz="457200">
              <a:defRPr sz="6600" b="1">
                <a:solidFill>
                  <a:srgbClr val="3C3C3C"/>
                </a:solidFill>
                <a:latin typeface="Rockwell"/>
                <a:ea typeface="Rockwell"/>
                <a:cs typeface="Rockwell"/>
                <a:sym typeface="Rockwell"/>
              </a:defRPr>
            </a:pPr>
            <a:r>
              <a:rPr dirty="0"/>
              <a:t>(10 min)</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Step 4…"/>
          <p:cNvSpPr txBox="1"/>
          <p:nvPr/>
        </p:nvSpPr>
        <p:spPr>
          <a:xfrm>
            <a:off x="192577" y="870575"/>
            <a:ext cx="10617663" cy="80124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l" defTabSz="457200">
              <a:defRPr sz="6600" b="1">
                <a:solidFill>
                  <a:srgbClr val="3C3C3C"/>
                </a:solidFill>
                <a:latin typeface="Rockwell"/>
                <a:ea typeface="Rockwell"/>
                <a:cs typeface="Rockwell"/>
                <a:sym typeface="Rockwell"/>
              </a:defRPr>
            </a:pPr>
            <a:r>
              <a:rPr dirty="0"/>
              <a:t>Step 4</a:t>
            </a:r>
          </a:p>
          <a:p>
            <a:pPr algn="l" defTabSz="457200">
              <a:defRPr sz="6600" b="1">
                <a:solidFill>
                  <a:srgbClr val="3C3C3C"/>
                </a:solidFill>
                <a:latin typeface="Rockwell"/>
                <a:ea typeface="Rockwell"/>
                <a:cs typeface="Rockwell"/>
                <a:sym typeface="Rockwell"/>
              </a:defRPr>
            </a:pPr>
            <a:endParaRPr dirty="0"/>
          </a:p>
          <a:p>
            <a:pPr algn="l" defTabSz="457200">
              <a:defRPr sz="5000" b="1">
                <a:solidFill>
                  <a:srgbClr val="3C3C3C"/>
                </a:solidFill>
                <a:latin typeface="Rockwell"/>
                <a:ea typeface="Rockwell"/>
                <a:cs typeface="Rockwell"/>
                <a:sym typeface="Rockwell"/>
              </a:defRPr>
            </a:pPr>
            <a:r>
              <a:rPr dirty="0"/>
              <a:t>The other group members step </a:t>
            </a:r>
          </a:p>
          <a:p>
            <a:pPr algn="l" defTabSz="457200">
              <a:defRPr sz="5000" b="1">
                <a:solidFill>
                  <a:srgbClr val="3C3C3C"/>
                </a:solidFill>
                <a:latin typeface="Rockwell"/>
                <a:ea typeface="Rockwell"/>
                <a:cs typeface="Rockwell"/>
                <a:sym typeface="Rockwell"/>
              </a:defRPr>
            </a:pPr>
            <a:r>
              <a:rPr dirty="0"/>
              <a:t>(as sincere as possible) into the </a:t>
            </a:r>
            <a:endParaRPr lang="nl-NL" dirty="0"/>
          </a:p>
          <a:p>
            <a:pPr algn="l" defTabSz="457200">
              <a:defRPr sz="5000" b="1">
                <a:solidFill>
                  <a:srgbClr val="3C3C3C"/>
                </a:solidFill>
                <a:latin typeface="Rockwell"/>
                <a:ea typeface="Rockwell"/>
                <a:cs typeface="Rockwell"/>
                <a:sym typeface="Rockwell"/>
              </a:defRPr>
            </a:pPr>
            <a:r>
              <a:rPr dirty="0"/>
              <a:t>position of the </a:t>
            </a:r>
            <a:r>
              <a:rPr u="sng" dirty="0"/>
              <a:t>case-initiator</a:t>
            </a:r>
            <a:r>
              <a:rPr dirty="0"/>
              <a:t>. </a:t>
            </a:r>
          </a:p>
          <a:p>
            <a:pPr algn="l" defTabSz="457200">
              <a:defRPr sz="5000" b="1">
                <a:solidFill>
                  <a:srgbClr val="3C3C3C"/>
                </a:solidFill>
                <a:latin typeface="Rockwell"/>
                <a:ea typeface="Rockwell"/>
                <a:cs typeface="Rockwell"/>
                <a:sym typeface="Rockwell"/>
              </a:defRPr>
            </a:pPr>
            <a:r>
              <a:rPr dirty="0"/>
              <a:t>And ask themselves the same QUESTIONS.</a:t>
            </a:r>
            <a:endParaRPr sz="6600" dirty="0"/>
          </a:p>
          <a:p>
            <a:pPr algn="l" defTabSz="457200">
              <a:defRPr sz="6600" b="1">
                <a:solidFill>
                  <a:srgbClr val="3C3C3C"/>
                </a:solidFill>
                <a:latin typeface="Rockwell"/>
                <a:ea typeface="Rockwell"/>
                <a:cs typeface="Rockwell"/>
                <a:sym typeface="Rockwell"/>
              </a:defRPr>
            </a:pPr>
            <a:endParaRPr sz="6600" dirty="0"/>
          </a:p>
          <a:p>
            <a:pPr algn="l" defTabSz="457200">
              <a:defRPr sz="6600" b="1">
                <a:solidFill>
                  <a:srgbClr val="3C3C3C"/>
                </a:solidFill>
                <a:latin typeface="Rockwell"/>
                <a:ea typeface="Rockwell"/>
                <a:cs typeface="Rockwell"/>
                <a:sym typeface="Rockwell"/>
              </a:defRPr>
            </a:pPr>
            <a:r>
              <a:rPr dirty="0"/>
              <a:t>(20 min)</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Step 5…"/>
          <p:cNvSpPr txBox="1"/>
          <p:nvPr/>
        </p:nvSpPr>
        <p:spPr>
          <a:xfrm>
            <a:off x="192576" y="901352"/>
            <a:ext cx="11166304" cy="79508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gn="l" defTabSz="457200">
              <a:defRPr sz="6600" b="1">
                <a:solidFill>
                  <a:srgbClr val="3C3C3C"/>
                </a:solidFill>
                <a:latin typeface="Rockwell"/>
                <a:ea typeface="Rockwell"/>
                <a:cs typeface="Rockwell"/>
                <a:sym typeface="Rockwell"/>
              </a:defRPr>
            </a:pPr>
            <a:r>
              <a:rPr dirty="0"/>
              <a:t>Step 5</a:t>
            </a:r>
          </a:p>
          <a:p>
            <a:pPr algn="l" defTabSz="457200">
              <a:defRPr sz="6400" b="1">
                <a:solidFill>
                  <a:srgbClr val="3C3C3C"/>
                </a:solidFill>
                <a:latin typeface="Rockwell"/>
                <a:ea typeface="Rockwell"/>
                <a:cs typeface="Rockwell"/>
                <a:sym typeface="Rockwell"/>
              </a:defRPr>
            </a:pPr>
            <a:endParaRPr dirty="0"/>
          </a:p>
          <a:p>
            <a:pPr algn="l" defTabSz="457200">
              <a:defRPr sz="5000" b="1">
                <a:solidFill>
                  <a:srgbClr val="3C3C3C"/>
                </a:solidFill>
                <a:latin typeface="Rockwell"/>
                <a:ea typeface="Rockwell"/>
                <a:cs typeface="Rockwell"/>
                <a:sym typeface="Rockwell"/>
              </a:defRPr>
            </a:pPr>
            <a:r>
              <a:rPr dirty="0"/>
              <a:t>Try to distil the essence from the previous research. Everyone takes </a:t>
            </a:r>
          </a:p>
          <a:p>
            <a:pPr algn="l" defTabSz="457200">
              <a:defRPr sz="5000" b="1">
                <a:solidFill>
                  <a:srgbClr val="3C3C3C"/>
                </a:solidFill>
                <a:latin typeface="Rockwell"/>
                <a:ea typeface="Rockwell"/>
                <a:cs typeface="Rockwell"/>
                <a:sym typeface="Rockwell"/>
              </a:defRPr>
            </a:pPr>
            <a:r>
              <a:rPr dirty="0"/>
              <a:t>a short time  to formulate an answer for themselves to this QUESTION.</a:t>
            </a:r>
            <a:endParaRPr sz="6400" dirty="0"/>
          </a:p>
          <a:p>
            <a:pPr algn="l" defTabSz="457200">
              <a:defRPr sz="6600" b="1">
                <a:solidFill>
                  <a:srgbClr val="3C3C3C"/>
                </a:solidFill>
                <a:latin typeface="Rockwell"/>
                <a:ea typeface="Rockwell"/>
                <a:cs typeface="Rockwell"/>
                <a:sym typeface="Rockwell"/>
              </a:defRPr>
            </a:pPr>
            <a:endParaRPr sz="6400" dirty="0"/>
          </a:p>
          <a:p>
            <a:pPr algn="l" defTabSz="457200">
              <a:defRPr sz="6600" b="1">
                <a:solidFill>
                  <a:srgbClr val="3C3C3C"/>
                </a:solidFill>
                <a:latin typeface="Rockwell"/>
                <a:ea typeface="Rockwell"/>
                <a:cs typeface="Rockwell"/>
                <a:sym typeface="Rockwell"/>
              </a:defRPr>
            </a:pPr>
            <a:r>
              <a:rPr dirty="0"/>
              <a:t>(10 min)</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Step 6…"/>
          <p:cNvSpPr txBox="1"/>
          <p:nvPr/>
        </p:nvSpPr>
        <p:spPr>
          <a:xfrm>
            <a:off x="192576" y="1011001"/>
            <a:ext cx="8911718" cy="77315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l" defTabSz="457200">
              <a:defRPr sz="6600" b="1">
                <a:solidFill>
                  <a:srgbClr val="3C3C3C"/>
                </a:solidFill>
                <a:latin typeface="Rockwell"/>
                <a:ea typeface="Rockwell"/>
                <a:cs typeface="Rockwell"/>
                <a:sym typeface="Rockwell"/>
              </a:defRPr>
            </a:pPr>
            <a:r>
              <a:t>Step 6</a:t>
            </a:r>
          </a:p>
          <a:p>
            <a:pPr algn="l" defTabSz="457200">
              <a:defRPr sz="6400" b="1">
                <a:solidFill>
                  <a:srgbClr val="3C3C3C"/>
                </a:solidFill>
                <a:latin typeface="Rockwell"/>
                <a:ea typeface="Rockwell"/>
                <a:cs typeface="Rockwell"/>
                <a:sym typeface="Rockwell"/>
              </a:defRPr>
            </a:pPr>
            <a:endParaRPr/>
          </a:p>
          <a:p>
            <a:pPr algn="l" defTabSz="457200">
              <a:defRPr sz="5000" b="1">
                <a:solidFill>
                  <a:srgbClr val="3C3C3C"/>
                </a:solidFill>
                <a:latin typeface="Rockwell"/>
                <a:ea typeface="Rockwell"/>
                <a:cs typeface="Rockwell"/>
                <a:sym typeface="Rockwell"/>
              </a:defRPr>
            </a:pPr>
            <a:r>
              <a:t>Take a minute to process</a:t>
            </a:r>
          </a:p>
          <a:p>
            <a:pPr marL="501315" indent="-501315" algn="l" defTabSz="457200">
              <a:buSzPct val="100000"/>
              <a:buChar char="-"/>
              <a:defRPr sz="5000" b="1">
                <a:solidFill>
                  <a:srgbClr val="3C3C3C"/>
                </a:solidFill>
                <a:latin typeface="Rockwell"/>
                <a:ea typeface="Rockwell"/>
                <a:cs typeface="Rockwell"/>
                <a:sym typeface="Rockwell"/>
              </a:defRPr>
            </a:pPr>
            <a:r>
              <a:t>What have I learned?</a:t>
            </a:r>
          </a:p>
          <a:p>
            <a:pPr marL="501315" indent="-501315" algn="l" defTabSz="457200">
              <a:buSzPct val="100000"/>
              <a:buChar char="-"/>
              <a:defRPr sz="5000" b="1">
                <a:solidFill>
                  <a:srgbClr val="3C3C3C"/>
                </a:solidFill>
                <a:latin typeface="Rockwell"/>
                <a:ea typeface="Rockwell"/>
                <a:cs typeface="Rockwell"/>
                <a:sym typeface="Rockwell"/>
              </a:defRPr>
            </a:pPr>
            <a:r>
              <a:t>What do I take with me?</a:t>
            </a:r>
          </a:p>
          <a:p>
            <a:pPr algn="l" defTabSz="457200">
              <a:defRPr sz="5000" b="1">
                <a:solidFill>
                  <a:srgbClr val="3C3C3C"/>
                </a:solidFill>
                <a:latin typeface="Rockwell"/>
                <a:ea typeface="Rockwell"/>
                <a:cs typeface="Rockwell"/>
                <a:sym typeface="Rockwell"/>
              </a:defRPr>
            </a:pPr>
            <a:endParaRPr/>
          </a:p>
          <a:p>
            <a:pPr algn="l" defTabSz="457200">
              <a:defRPr sz="5000" b="1">
                <a:solidFill>
                  <a:srgbClr val="3C3C3C"/>
                </a:solidFill>
                <a:latin typeface="Rockwell"/>
                <a:ea typeface="Rockwell"/>
                <a:cs typeface="Rockwell"/>
                <a:sym typeface="Rockwell"/>
              </a:defRPr>
            </a:pPr>
            <a:r>
              <a:t>Write down your answers!</a:t>
            </a:r>
            <a:endParaRPr sz="6400"/>
          </a:p>
          <a:p>
            <a:pPr algn="l" defTabSz="457200">
              <a:defRPr sz="6600" b="1">
                <a:solidFill>
                  <a:srgbClr val="3C3C3C"/>
                </a:solidFill>
                <a:latin typeface="Rockwell"/>
                <a:ea typeface="Rockwell"/>
                <a:cs typeface="Rockwell"/>
                <a:sym typeface="Rockwell"/>
              </a:defRPr>
            </a:pPr>
            <a:endParaRPr sz="6400"/>
          </a:p>
          <a:p>
            <a:pPr algn="l" defTabSz="457200">
              <a:defRPr sz="6600" b="1">
                <a:solidFill>
                  <a:srgbClr val="3C3C3C"/>
                </a:solidFill>
                <a:latin typeface="Rockwell"/>
                <a:ea typeface="Rockwell"/>
                <a:cs typeface="Rockwell"/>
                <a:sym typeface="Rockwell"/>
              </a:defRPr>
            </a:pPr>
            <a:r>
              <a:t>(5 min)</a:t>
            </a: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E7365B4E643C3488ADC29D7BDD760C5" ma:contentTypeVersion="13" ma:contentTypeDescription="Create a new document." ma:contentTypeScope="" ma:versionID="417c74047ee1a4b1664c7c191b2ff1c2">
  <xsd:schema xmlns:xsd="http://www.w3.org/2001/XMLSchema" xmlns:xs="http://www.w3.org/2001/XMLSchema" xmlns:p="http://schemas.microsoft.com/office/2006/metadata/properties" xmlns:ns2="e8ccf865-e014-4f9f-b6a1-4e6b09ffed99" xmlns:ns3="208d8381-eee4-46d0-88a7-713a19199ae1" targetNamespace="http://schemas.microsoft.com/office/2006/metadata/properties" ma:root="true" ma:fieldsID="0f97ec464a1da7196930ac15ba648843" ns2:_="" ns3:_="">
    <xsd:import namespace="e8ccf865-e014-4f9f-b6a1-4e6b09ffed99"/>
    <xsd:import namespace="208d8381-eee4-46d0-88a7-713a19199ae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ccf865-e014-4f9f-b6a1-4e6b09ffed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08d8381-eee4-46d0-88a7-713a19199ae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208d8381-eee4-46d0-88a7-713a19199ae1">
      <UserInfo>
        <DisplayName/>
        <AccountId xsi:nil="true"/>
        <AccountType/>
      </UserInfo>
    </SharedWithUsers>
    <MediaLengthInSeconds xmlns="e8ccf865-e014-4f9f-b6a1-4e6b09ffed99" xsi:nil="true"/>
  </documentManagement>
</p:properties>
</file>

<file path=customXml/itemProps1.xml><?xml version="1.0" encoding="utf-8"?>
<ds:datastoreItem xmlns:ds="http://schemas.openxmlformats.org/officeDocument/2006/customXml" ds:itemID="{FCA0D1B8-3305-45F8-B789-8DCB87376C7F}"/>
</file>

<file path=customXml/itemProps2.xml><?xml version="1.0" encoding="utf-8"?>
<ds:datastoreItem xmlns:ds="http://schemas.openxmlformats.org/officeDocument/2006/customXml" ds:itemID="{B34A8579-600B-49BA-BDAC-8429A00EF7B4}"/>
</file>

<file path=customXml/itemProps3.xml><?xml version="1.0" encoding="utf-8"?>
<ds:datastoreItem xmlns:ds="http://schemas.openxmlformats.org/officeDocument/2006/customXml" ds:itemID="{A707D03C-FF03-4A1B-B73A-FD87CA38E49D}"/>
</file>

<file path=docProps/app.xml><?xml version="1.0" encoding="utf-8"?>
<Properties xmlns="http://schemas.openxmlformats.org/officeDocument/2006/extended-properties" xmlns:vt="http://schemas.openxmlformats.org/officeDocument/2006/docPropsVTypes">
  <TotalTime>0</TotalTime>
  <Words>341</Words>
  <Application>Microsoft Office PowerPoint</Application>
  <PresentationFormat>Aangepast</PresentationFormat>
  <Paragraphs>63</Paragraphs>
  <Slides>11</Slides>
  <Notes>2</Notes>
  <HiddenSlides>1</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11</vt:i4>
      </vt:variant>
    </vt:vector>
  </HeadingPairs>
  <TitlesOfParts>
    <vt:vector size="20" baseType="lpstr">
      <vt:lpstr>Arial</vt:lpstr>
      <vt:lpstr>Avenir Light</vt:lpstr>
      <vt:lpstr>Calibri</vt:lpstr>
      <vt:lpstr>Calibri Light</vt:lpstr>
      <vt:lpstr>Helvetica</vt:lpstr>
      <vt:lpstr>Helvetica Light</vt:lpstr>
      <vt:lpstr>Helvetica Neue</vt:lpstr>
      <vt:lpstr>Rockwell</vt:lpstr>
      <vt:lpstr>White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cp:lastModifiedBy>Erlings, S.M. (Sylvia)</cp:lastModifiedBy>
  <cp:revision>2</cp:revision>
  <dcterms:modified xsi:type="dcterms:W3CDTF">2021-06-07T14:25:47Z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0x010100BE7365B4E643C3488ADC29D7BDD760C5</vt:lpwstr>
  </property>
  <property fmtid="{D5CDD505-2E9C-101B-9397-08002B2CF9AE}" pid="3" name="Order">
    <vt:r8>5300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