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9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pkens, S.H.A. (Susan)" userId="4c637d48-a93c-4c27-9856-1d549e30fdd9" providerId="ADAL" clId="{2F30F6BD-5DA9-49AE-92F3-6D3D8B5D56F7}"/>
    <pc:docChg chg="custSel modSld">
      <pc:chgData name="Hupkens, S.H.A. (Susan)" userId="4c637d48-a93c-4c27-9856-1d549e30fdd9" providerId="ADAL" clId="{2F30F6BD-5DA9-49AE-92F3-6D3D8B5D56F7}" dt="2024-07-10T17:38:17.019" v="13" actId="27636"/>
      <pc:docMkLst>
        <pc:docMk/>
      </pc:docMkLst>
      <pc:sldChg chg="modSp mod">
        <pc:chgData name="Hupkens, S.H.A. (Susan)" userId="4c637d48-a93c-4c27-9856-1d549e30fdd9" providerId="ADAL" clId="{2F30F6BD-5DA9-49AE-92F3-6D3D8B5D56F7}" dt="2024-07-10T17:38:17.019" v="13" actId="27636"/>
        <pc:sldMkLst>
          <pc:docMk/>
          <pc:sldMk cId="626920405" sldId="282"/>
        </pc:sldMkLst>
        <pc:spChg chg="mod">
          <ac:chgData name="Hupkens, S.H.A. (Susan)" userId="4c637d48-a93c-4c27-9856-1d549e30fdd9" providerId="ADAL" clId="{2F30F6BD-5DA9-49AE-92F3-6D3D8B5D56F7}" dt="2024-07-10T17:38:17.019" v="13" actId="27636"/>
          <ac:spMkLst>
            <pc:docMk/>
            <pc:sldMk cId="626920405" sldId="282"/>
            <ac:spMk id="2" creationId="{47B9BE06-4415-8305-B0BC-BB28C917503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192000" cy="689689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ED3F2E7B-520B-5B40-A4DF-C8DB73F1AA45}"/>
              </a:ext>
            </a:extLst>
          </p:cNvPr>
          <p:cNvSpPr/>
          <p:nvPr userDrawn="1"/>
        </p:nvSpPr>
        <p:spPr>
          <a:xfrm>
            <a:off x="0" y="5481051"/>
            <a:ext cx="12192000" cy="141584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30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8322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1605750"/>
            <a:ext cx="3618058" cy="1200768"/>
          </a:xfrm>
        </p:spPr>
        <p:txBody>
          <a:bodyPr anchor="t">
            <a:normAutofit/>
          </a:bodyPr>
          <a:lstStyle>
            <a:lvl1pPr algn="l">
              <a:defRPr sz="3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3138434"/>
            <a:ext cx="3618058" cy="1200768"/>
          </a:xfrm>
        </p:spPr>
        <p:txBody>
          <a:bodyPr anchor="t"/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9" name="Titel 1">
            <a:extLst>
              <a:ext uri="{FF2B5EF4-FFF2-40B4-BE49-F238E27FC236}">
                <a16:creationId xmlns:a16="http://schemas.microsoft.com/office/drawing/2014/main" id="{9D9E1DD1-6A0A-2241-BFFF-0F3929067D0C}"/>
              </a:ext>
            </a:extLst>
          </p:cNvPr>
          <p:cNvSpPr txBox="1">
            <a:spLocks/>
          </p:cNvSpPr>
          <p:nvPr userDrawn="1"/>
        </p:nvSpPr>
        <p:spPr>
          <a:xfrm>
            <a:off x="770468" y="828066"/>
            <a:ext cx="3618058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600" dirty="0"/>
              <a:t>Kenniscentrum</a:t>
            </a:r>
          </a:p>
          <a:p>
            <a:r>
              <a:rPr lang="nl-NL" sz="16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417827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288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 en object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sp>
        <p:nvSpPr>
          <p:cNvPr id="16" name="Titel 1">
            <a:extLst>
              <a:ext uri="{FF2B5EF4-FFF2-40B4-BE49-F238E27FC236}">
                <a16:creationId xmlns:a16="http://schemas.microsoft.com/office/drawing/2014/main" id="{DA2753B7-3214-8947-8AD7-9013BA13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682884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E9E1C9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535893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D4104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4709FFB6-C7EC-334B-92B1-EF85EDDDE89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8D8DF495-693D-1642-AA1B-B39E37E1F7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75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FCEA324D-34DF-3845-8E7B-05FB0B45C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7064376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572973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E9E1C9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D4104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42984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191999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C">
              <a:alpha val="90000"/>
            </a:srgbClr>
          </a:solidFill>
          <a:ln w="9525" cap="flat" cmpd="sng" algn="ctr">
            <a:solidFill>
              <a:srgbClr val="D4104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2200" i="1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8006316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1290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304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910012" y="4414227"/>
            <a:ext cx="4371975" cy="34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736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FB6403D-8E23-4F4C-BAF3-90DE7137B3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19952" y="4373792"/>
            <a:ext cx="3882266" cy="309807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E32AAC3-1706-FB42-B534-2369A44FCCB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551873" y="1828800"/>
            <a:ext cx="5587999" cy="1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49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CE2D01BE-D936-E649-87DD-AA846961FD80}"/>
              </a:ext>
            </a:extLst>
          </p:cNvPr>
          <p:cNvSpPr/>
          <p:nvPr userDrawn="1"/>
        </p:nvSpPr>
        <p:spPr>
          <a:xfrm>
            <a:off x="6096000" y="5527964"/>
            <a:ext cx="6096000" cy="1330740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9713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3390" y="1529731"/>
            <a:ext cx="4741560" cy="1911606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rgbClr val="FFFFFF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3389" y="3581215"/>
            <a:ext cx="4741559" cy="229821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11" name="Tijdelijke aanduiding voor datum 3">
            <a:extLst>
              <a:ext uri="{FF2B5EF4-FFF2-40B4-BE49-F238E27FC236}">
                <a16:creationId xmlns:a16="http://schemas.microsoft.com/office/drawing/2014/main" id="{D0524C25-423E-714E-8A1F-6DF12D7D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3389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33A6E07-1493-C044-AE16-1CB8DF9DE712}"/>
              </a:ext>
            </a:extLst>
          </p:cNvPr>
          <p:cNvSpPr txBox="1">
            <a:spLocks/>
          </p:cNvSpPr>
          <p:nvPr userDrawn="1"/>
        </p:nvSpPr>
        <p:spPr>
          <a:xfrm>
            <a:off x="573389" y="569887"/>
            <a:ext cx="3641780" cy="155536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0" kern="1200">
                <a:solidFill>
                  <a:schemeClr val="bg1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sz="1800" dirty="0"/>
              <a:t>Kenniscentrum</a:t>
            </a:r>
          </a:p>
          <a:p>
            <a:r>
              <a:rPr lang="nl-NL" sz="1800" b="1" dirty="0"/>
              <a:t>Zorginnovatie</a:t>
            </a:r>
          </a:p>
        </p:txBody>
      </p:sp>
    </p:spTree>
    <p:extLst>
      <p:ext uri="{BB962C8B-B14F-4D97-AF65-F5344CB8AC3E}">
        <p14:creationId xmlns:p14="http://schemas.microsoft.com/office/powerpoint/2010/main" val="707503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8C7F6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49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49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lnSpc>
                <a:spcPct val="100000"/>
              </a:lnSpc>
              <a:buNone/>
              <a:defRPr sz="2800">
                <a:solidFill>
                  <a:srgbClr val="E9E1C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10-7-2024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5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6" y="564573"/>
            <a:ext cx="10733191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517" y="1608057"/>
            <a:ext cx="10733190" cy="4421267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rgbClr val="0B485F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pic>
        <p:nvPicPr>
          <p:cNvPr id="11" name="Afbeelding 10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992D94E4-0A78-B84A-BE8A-93AC8142FE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54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1CAE0552-CE68-4C4F-B080-84D579501EE0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10" y="1608058"/>
            <a:ext cx="10515600" cy="448794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7" name="Afbeelding 6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5B63BE9-F431-8E4D-8883-3D69BFF4F5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93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A24DE071-6775-4343-B306-8BAD13C82AE1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8810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64375" y="1608058"/>
            <a:ext cx="5181600" cy="4786472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810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79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>
            <a:extLst>
              <a:ext uri="{FF2B5EF4-FFF2-40B4-BE49-F238E27FC236}">
                <a16:creationId xmlns:a16="http://schemas.microsoft.com/office/drawing/2014/main" id="{F2656495-FFB6-5146-B71E-934FB62A5ECD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1963" y="1612259"/>
            <a:ext cx="5157787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1963" y="2505075"/>
            <a:ext cx="5157787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4375" y="1612259"/>
            <a:ext cx="5183188" cy="839054"/>
          </a:xfrm>
        </p:spPr>
        <p:txBody>
          <a:bodyPr anchor="t"/>
          <a:lstStyle>
            <a:lvl1pPr marL="0" indent="0">
              <a:lnSpc>
                <a:spcPct val="100000"/>
              </a:lnSpc>
              <a:buNone/>
              <a:defRPr sz="2400" b="0">
                <a:solidFill>
                  <a:srgbClr val="D4104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964375" y="2505075"/>
            <a:ext cx="5183188" cy="3684588"/>
          </a:xfrm>
        </p:spPr>
        <p:txBody>
          <a:bodyPr/>
          <a:lstStyle>
            <a:lvl1pPr>
              <a:lnSpc>
                <a:spcPct val="100000"/>
              </a:lnSpc>
              <a:defRPr>
                <a:solidFill>
                  <a:srgbClr val="0B485F"/>
                </a:solidFill>
              </a:defRPr>
            </a:lvl1pPr>
            <a:lvl2pPr>
              <a:lnSpc>
                <a:spcPct val="100000"/>
              </a:lnSpc>
              <a:defRPr>
                <a:solidFill>
                  <a:srgbClr val="0B485F"/>
                </a:solidFill>
              </a:defRPr>
            </a:lvl2pPr>
            <a:lvl3pPr>
              <a:lnSpc>
                <a:spcPct val="100000"/>
              </a:lnSpc>
              <a:defRPr>
                <a:solidFill>
                  <a:srgbClr val="0B485F"/>
                </a:solidFill>
              </a:defRPr>
            </a:lvl3pPr>
            <a:lvl4pPr>
              <a:lnSpc>
                <a:spcPct val="100000"/>
              </a:lnSpc>
              <a:defRPr>
                <a:solidFill>
                  <a:srgbClr val="0B485F"/>
                </a:solidFill>
              </a:defRPr>
            </a:lvl4pPr>
            <a:lvl5pPr>
              <a:lnSpc>
                <a:spcPct val="100000"/>
              </a:lnSpc>
              <a:defRPr>
                <a:solidFill>
                  <a:srgbClr val="0B485F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7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21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0B48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E9E1C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95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rgbClr val="D4104B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190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4" name="Titel 1">
            <a:extLst>
              <a:ext uri="{FF2B5EF4-FFF2-40B4-BE49-F238E27FC236}">
                <a16:creationId xmlns:a16="http://schemas.microsoft.com/office/drawing/2014/main" id="{D3044886-9C4B-B643-B978-A0A1B66C9AE0}"/>
              </a:ext>
            </a:extLst>
          </p:cNvPr>
          <p:cNvSpPr txBox="1">
            <a:spLocks/>
          </p:cNvSpPr>
          <p:nvPr userDrawn="1"/>
        </p:nvSpPr>
        <p:spPr>
          <a:xfrm>
            <a:off x="566807" y="564573"/>
            <a:ext cx="10515600" cy="7165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D4104B"/>
                </a:solidFill>
                <a:latin typeface="Poppins" pitchFamily="2" charset="77"/>
                <a:ea typeface="+mj-ea"/>
                <a:cs typeface="Poppins" pitchFamily="2" charset="77"/>
              </a:defRPr>
            </a:lvl1pPr>
          </a:lstStyle>
          <a:p>
            <a:r>
              <a:rPr lang="nl-NL" dirty="0">
                <a:solidFill>
                  <a:srgbClr val="E9E1C9"/>
                </a:solidFill>
              </a:rPr>
              <a:t>Klik om stijl te bewerken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6F92A86C-7F7D-DC47-8C1F-B8FF16C30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245" y="1608059"/>
            <a:ext cx="10515600" cy="4439816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85238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1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375" y="365125"/>
            <a:ext cx="109658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375" y="1825625"/>
            <a:ext cx="1096588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405538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D4104C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9BE06-4415-8305-B0BC-BB28C9175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/>
              <a:t>Vormgeven</a:t>
            </a:r>
            <a:br>
              <a:rPr lang="nl-NL"/>
            </a:br>
            <a:r>
              <a:rPr lang="nl-NL"/>
              <a:t>Worldcafé</a:t>
            </a:r>
            <a:r>
              <a:rPr lang="nl-NL" dirty="0"/>
              <a:t>: 4 rondes van 15 min </a:t>
            </a:r>
            <a:r>
              <a:rPr lang="nl-NL" sz="2000" dirty="0"/>
              <a:t>(timer)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496325C-0B07-9BE9-F975-B31E03B903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nl-NL" dirty="0"/>
              <a:t>Deelnemer </a:t>
            </a:r>
            <a:r>
              <a:rPr lang="nl-NL" dirty="0" err="1"/>
              <a:t>pitcht</a:t>
            </a:r>
            <a:r>
              <a:rPr lang="nl-NL" dirty="0"/>
              <a:t> (in 5 minuten):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Vertel je droom: hoe ziet het er over een jaar uit?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Wat is er voor nodig en wat wil je doen met het materiaal?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Welke aanpassing is er nodig van het materiaal/ wat moet er nog ontwikkeld worden?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dirty="0"/>
              <a:t>Heb je een vraag voor de adviseurs?</a:t>
            </a:r>
          </a:p>
          <a:p>
            <a:endParaRPr lang="nl-NL" dirty="0"/>
          </a:p>
          <a:p>
            <a:r>
              <a:rPr lang="nl-NL" dirty="0"/>
              <a:t>Adviseur (rouleert):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Reactie vanuit eigen expertise</a:t>
            </a:r>
          </a:p>
          <a:p>
            <a:pPr marL="1028700" lvl="1" indent="-342900"/>
            <a:r>
              <a:rPr lang="nl-NL" dirty="0" err="1"/>
              <a:t>Meedromen</a:t>
            </a:r>
            <a:endParaRPr lang="nl-NL" dirty="0"/>
          </a:p>
          <a:p>
            <a:pPr marL="1028700" lvl="1" indent="-342900"/>
            <a:r>
              <a:rPr lang="nl-NL" dirty="0"/>
              <a:t>Concreter maken</a:t>
            </a:r>
          </a:p>
          <a:p>
            <a:pPr marL="1028700" lvl="1" indent="-342900"/>
            <a:r>
              <a:rPr lang="nl-NL" dirty="0"/>
              <a:t>Ervaringen van elders</a:t>
            </a:r>
          </a:p>
          <a:p>
            <a:pPr marL="1028700" lvl="1" indent="-342900"/>
            <a:r>
              <a:rPr lang="nl-NL" dirty="0">
                <a:latin typeface="Poppins"/>
                <a:cs typeface="Poppins"/>
              </a:rPr>
              <a:t>Tips</a:t>
            </a:r>
            <a:endParaRPr lang="nl-NL" dirty="0"/>
          </a:p>
          <a:p>
            <a:pPr marL="1028700" lvl="1" indent="-342900"/>
            <a:endParaRPr lang="nl-NL" dirty="0"/>
          </a:p>
          <a:p>
            <a:endParaRPr lang="nl-NL" dirty="0"/>
          </a:p>
        </p:txBody>
      </p:sp>
      <p:sp>
        <p:nvSpPr>
          <p:cNvPr id="4" name="Tekstballon: rechthoek met afgeronde hoeken 3">
            <a:extLst>
              <a:ext uri="{FF2B5EF4-FFF2-40B4-BE49-F238E27FC236}">
                <a16:creationId xmlns:a16="http://schemas.microsoft.com/office/drawing/2014/main" id="{420204EE-9A01-BBA3-549A-A27D9234C6E6}"/>
              </a:ext>
            </a:extLst>
          </p:cNvPr>
          <p:cNvSpPr/>
          <p:nvPr/>
        </p:nvSpPr>
        <p:spPr>
          <a:xfrm>
            <a:off x="5962650" y="4027170"/>
            <a:ext cx="4907280" cy="177546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Aantekeningen maken op de flap (iedereen)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Pen met effen opvulling">
            <a:extLst>
              <a:ext uri="{FF2B5EF4-FFF2-40B4-BE49-F238E27FC236}">
                <a16:creationId xmlns:a16="http://schemas.microsoft.com/office/drawing/2014/main" id="{B63DDB95-CAA1-E97F-3B78-4FEF781B3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10600" y="381762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920405"/>
      </p:ext>
    </p:extLst>
  </p:cSld>
  <p:clrMapOvr>
    <a:masterClrMapping/>
  </p:clrMapOvr>
</p:sld>
</file>

<file path=ppt/theme/theme1.xml><?xml version="1.0" encoding="utf-8"?>
<a:theme xmlns:a="http://schemas.openxmlformats.org/drawingml/2006/main" name="1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93</Words>
  <Application>Microsoft Office PowerPoint</Application>
  <PresentationFormat>Breedbeeld</PresentationFormat>
  <Paragraphs>14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Poppins</vt:lpstr>
      <vt:lpstr>1_Kantoorthema</vt:lpstr>
      <vt:lpstr>Vormgeven Worldcafé: 4 rondes van 15 min (timer)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Worldcafé: 4 rondes van 15 min (timer)</dc:title>
  <dc:creator>Hupkens, S.H.A. (Susan)</dc:creator>
  <cp:lastModifiedBy>Hupkens, S.H.A. (Susan)</cp:lastModifiedBy>
  <cp:revision>1</cp:revision>
  <dcterms:created xsi:type="dcterms:W3CDTF">2024-07-10T12:30:48Z</dcterms:created>
  <dcterms:modified xsi:type="dcterms:W3CDTF">2024-07-10T17:38:24Z</dcterms:modified>
</cp:coreProperties>
</file>