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69" r:id="rId6"/>
    <p:sldId id="259" r:id="rId7"/>
    <p:sldId id="261" r:id="rId8"/>
    <p:sldId id="270" r:id="rId9"/>
    <p:sldId id="266" r:id="rId10"/>
    <p:sldId id="258" r:id="rId11"/>
    <p:sldId id="265" r:id="rId12"/>
    <p:sldId id="271" r:id="rId13"/>
    <p:sldId id="268" r:id="rId14"/>
    <p:sldId id="272" r:id="rId15"/>
    <p:sldId id="273" r:id="rId16"/>
    <p:sldId id="284" r:id="rId17"/>
    <p:sldId id="264" r:id="rId18"/>
    <p:sldId id="277" r:id="rId19"/>
    <p:sldId id="276" r:id="rId20"/>
    <p:sldId id="278" r:id="rId21"/>
    <p:sldId id="275" r:id="rId22"/>
    <p:sldId id="274" r:id="rId23"/>
    <p:sldId id="283" r:id="rId24"/>
    <p:sldId id="280" r:id="rId25"/>
    <p:sldId id="281" r:id="rId26"/>
    <p:sldId id="279" r:id="rId27"/>
    <p:sldId id="282" r:id="rId28"/>
    <p:sldId id="285" r:id="rId29"/>
    <p:sldId id="287" r:id="rId30"/>
    <p:sldId id="288" r:id="rId31"/>
    <p:sldId id="289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22730C-4917-46DD-A76F-5D94F63C7D37}" v="276" dt="2023-06-19T12:44:52.404"/>
    <p1510:client id="{EE8E24CF-ED09-41E1-8B9B-C8330DF3B1D4}" v="3" dt="2022-12-13T12:22:52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lavacs, G. (George)" userId="ca429751-565d-4740-b2f2-9d0b920e5c3c" providerId="ADAL" clId="{EE8E24CF-ED09-41E1-8B9B-C8330DF3B1D4}"/>
    <pc:docChg chg="addSld modSld">
      <pc:chgData name="Hlavacs, G. (George)" userId="ca429751-565d-4740-b2f2-9d0b920e5c3c" providerId="ADAL" clId="{EE8E24CF-ED09-41E1-8B9B-C8330DF3B1D4}" dt="2022-12-13T12:27:07.907" v="22" actId="680"/>
      <pc:docMkLst>
        <pc:docMk/>
      </pc:docMkLst>
      <pc:sldChg chg="modSp">
        <pc:chgData name="Hlavacs, G. (George)" userId="ca429751-565d-4740-b2f2-9d0b920e5c3c" providerId="ADAL" clId="{EE8E24CF-ED09-41E1-8B9B-C8330DF3B1D4}" dt="2022-12-13T11:07:01.390" v="1" actId="1076"/>
        <pc:sldMkLst>
          <pc:docMk/>
          <pc:sldMk cId="918827811" sldId="267"/>
        </pc:sldMkLst>
        <pc:picChg chg="mod">
          <ac:chgData name="Hlavacs, G. (George)" userId="ca429751-565d-4740-b2f2-9d0b920e5c3c" providerId="ADAL" clId="{EE8E24CF-ED09-41E1-8B9B-C8330DF3B1D4}" dt="2022-12-13T11:07:01.390" v="1" actId="1076"/>
          <ac:picMkLst>
            <pc:docMk/>
            <pc:sldMk cId="918827811" sldId="267"/>
            <ac:picMk id="2050" creationId="{BFD1E692-2571-8168-B0E1-5311427D92A9}"/>
          </ac:picMkLst>
        </pc:picChg>
      </pc:sldChg>
      <pc:sldChg chg="addSp modSp mod">
        <pc:chgData name="Hlavacs, G. (George)" userId="ca429751-565d-4740-b2f2-9d0b920e5c3c" providerId="ADAL" clId="{EE8E24CF-ED09-41E1-8B9B-C8330DF3B1D4}" dt="2022-12-13T12:22:52.706" v="21" actId="571"/>
        <pc:sldMkLst>
          <pc:docMk/>
          <pc:sldMk cId="1660672873" sldId="269"/>
        </pc:sldMkLst>
        <pc:spChg chg="mod">
          <ac:chgData name="Hlavacs, G. (George)" userId="ca429751-565d-4740-b2f2-9d0b920e5c3c" providerId="ADAL" clId="{EE8E24CF-ED09-41E1-8B9B-C8330DF3B1D4}" dt="2022-12-13T11:07:53.637" v="2" actId="1076"/>
          <ac:spMkLst>
            <pc:docMk/>
            <pc:sldMk cId="1660672873" sldId="269"/>
            <ac:spMk id="10" creationId="{45ADE555-47E9-7B94-AAC3-086DB9DFF761}"/>
          </ac:spMkLst>
        </pc:spChg>
        <pc:spChg chg="mod">
          <ac:chgData name="Hlavacs, G. (George)" userId="ca429751-565d-4740-b2f2-9d0b920e5c3c" providerId="ADAL" clId="{EE8E24CF-ED09-41E1-8B9B-C8330DF3B1D4}" dt="2022-12-13T11:08:15.512" v="15" actId="20577"/>
          <ac:spMkLst>
            <pc:docMk/>
            <pc:sldMk cId="1660672873" sldId="269"/>
            <ac:spMk id="14" creationId="{F331F228-35FA-94EE-48F4-EB4AEEAE6C00}"/>
          </ac:spMkLst>
        </pc:spChg>
        <pc:spChg chg="mod">
          <ac:chgData name="Hlavacs, G. (George)" userId="ca429751-565d-4740-b2f2-9d0b920e5c3c" providerId="ADAL" clId="{EE8E24CF-ED09-41E1-8B9B-C8330DF3B1D4}" dt="2022-12-13T12:22:35.430" v="19" actId="20577"/>
          <ac:spMkLst>
            <pc:docMk/>
            <pc:sldMk cId="1660672873" sldId="269"/>
            <ac:spMk id="16" creationId="{3954A3FD-4C22-144E-B036-1797BA2B4F04}"/>
          </ac:spMkLst>
        </pc:spChg>
        <pc:picChg chg="add mod">
          <ac:chgData name="Hlavacs, G. (George)" userId="ca429751-565d-4740-b2f2-9d0b920e5c3c" providerId="ADAL" clId="{EE8E24CF-ED09-41E1-8B9B-C8330DF3B1D4}" dt="2022-12-13T12:22:52.706" v="21" actId="571"/>
          <ac:picMkLst>
            <pc:docMk/>
            <pc:sldMk cId="1660672873" sldId="269"/>
            <ac:picMk id="11" creationId="{AB35B7D2-7B15-C056-F88E-AAAC3AD246D9}"/>
          </ac:picMkLst>
        </pc:picChg>
        <pc:picChg chg="mod">
          <ac:chgData name="Hlavacs, G. (George)" userId="ca429751-565d-4740-b2f2-9d0b920e5c3c" providerId="ADAL" clId="{EE8E24CF-ED09-41E1-8B9B-C8330DF3B1D4}" dt="2022-12-13T12:22:51.191" v="20" actId="14100"/>
          <ac:picMkLst>
            <pc:docMk/>
            <pc:sldMk cId="1660672873" sldId="269"/>
            <ac:picMk id="13" creationId="{C1F2ED25-075C-A83B-39E5-84A03FBCA12A}"/>
          </ac:picMkLst>
        </pc:picChg>
      </pc:sldChg>
      <pc:sldChg chg="new">
        <pc:chgData name="Hlavacs, G. (George)" userId="ca429751-565d-4740-b2f2-9d0b920e5c3c" providerId="ADAL" clId="{EE8E24CF-ED09-41E1-8B9B-C8330DF3B1D4}" dt="2022-12-13T12:27:07.907" v="22" actId="680"/>
        <pc:sldMkLst>
          <pc:docMk/>
          <pc:sldMk cId="3586219756" sldId="290"/>
        </pc:sldMkLst>
      </pc:sldChg>
    </pc:docChg>
  </pc:docChgLst>
  <pc:docChgLst>
    <pc:chgData name="Pluijter, G.C. (Margo)" userId="S::plugc@hr.nl::67aae5ff-3ff4-42da-a1d0-b2b25653bf43" providerId="AD" clId="Web-{4F22730C-4917-46DD-A76F-5D94F63C7D37}"/>
    <pc:docChg chg="delSld modSld sldOrd">
      <pc:chgData name="Pluijter, G.C. (Margo)" userId="S::plugc@hr.nl::67aae5ff-3ff4-42da-a1d0-b2b25653bf43" providerId="AD" clId="Web-{4F22730C-4917-46DD-A76F-5D94F63C7D37}" dt="2023-06-19T12:44:52.404" v="140" actId="20577"/>
      <pc:docMkLst>
        <pc:docMk/>
      </pc:docMkLst>
      <pc:sldChg chg="modSp">
        <pc:chgData name="Pluijter, G.C. (Margo)" userId="S::plugc@hr.nl::67aae5ff-3ff4-42da-a1d0-b2b25653bf43" providerId="AD" clId="Web-{4F22730C-4917-46DD-A76F-5D94F63C7D37}" dt="2023-06-19T12:29:11.827" v="6" actId="20577"/>
        <pc:sldMkLst>
          <pc:docMk/>
          <pc:sldMk cId="1120063731" sldId="258"/>
        </pc:sldMkLst>
        <pc:spChg chg="mod">
          <ac:chgData name="Pluijter, G.C. (Margo)" userId="S::plugc@hr.nl::67aae5ff-3ff4-42da-a1d0-b2b25653bf43" providerId="AD" clId="Web-{4F22730C-4917-46DD-A76F-5D94F63C7D37}" dt="2023-06-19T12:29:02.936" v="1" actId="20577"/>
          <ac:spMkLst>
            <pc:docMk/>
            <pc:sldMk cId="1120063731" sldId="258"/>
            <ac:spMk id="2" creationId="{4718501E-316A-AA3E-8446-CF1758A3826B}"/>
          </ac:spMkLst>
        </pc:spChg>
        <pc:spChg chg="mod">
          <ac:chgData name="Pluijter, G.C. (Margo)" userId="S::plugc@hr.nl::67aae5ff-3ff4-42da-a1d0-b2b25653bf43" providerId="AD" clId="Web-{4F22730C-4917-46DD-A76F-5D94F63C7D37}" dt="2023-06-19T12:29:11.827" v="6" actId="20577"/>
          <ac:spMkLst>
            <pc:docMk/>
            <pc:sldMk cId="1120063731" sldId="258"/>
            <ac:spMk id="3" creationId="{3D99AE6C-5FF4-F33F-322B-512EAA27C509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37:19.843" v="53" actId="20577"/>
        <pc:sldMkLst>
          <pc:docMk/>
          <pc:sldMk cId="3307070778" sldId="264"/>
        </pc:sldMkLst>
        <pc:spChg chg="mod">
          <ac:chgData name="Pluijter, G.C. (Margo)" userId="S::plugc@hr.nl::67aae5ff-3ff4-42da-a1d0-b2b25653bf43" providerId="AD" clId="Web-{4F22730C-4917-46DD-A76F-5D94F63C7D37}" dt="2023-06-19T12:36:57.092" v="47" actId="20577"/>
          <ac:spMkLst>
            <pc:docMk/>
            <pc:sldMk cId="3307070778" sldId="264"/>
            <ac:spMk id="2" creationId="{996D3EF6-FD2C-95E1-DE91-DD6B0236D99B}"/>
          </ac:spMkLst>
        </pc:spChg>
        <pc:spChg chg="mod">
          <ac:chgData name="Pluijter, G.C. (Margo)" userId="S::plugc@hr.nl::67aae5ff-3ff4-42da-a1d0-b2b25653bf43" providerId="AD" clId="Web-{4F22730C-4917-46DD-A76F-5D94F63C7D37}" dt="2023-06-19T12:37:19.843" v="53" actId="20577"/>
          <ac:spMkLst>
            <pc:docMk/>
            <pc:sldMk cId="3307070778" sldId="264"/>
            <ac:spMk id="3" creationId="{8D640DA0-0280-D1B7-D9F6-4CA4C626AFCB}"/>
          </ac:spMkLst>
        </pc:spChg>
      </pc:sldChg>
      <pc:sldChg chg="ord">
        <pc:chgData name="Pluijter, G.C. (Margo)" userId="S::plugc@hr.nl::67aae5ff-3ff4-42da-a1d0-b2b25653bf43" providerId="AD" clId="Web-{4F22730C-4917-46DD-A76F-5D94F63C7D37}" dt="2023-06-19T12:32:27.505" v="8"/>
        <pc:sldMkLst>
          <pc:docMk/>
          <pc:sldMk cId="3657316882" sldId="268"/>
        </pc:sldMkLst>
      </pc:sldChg>
      <pc:sldChg chg="modSp">
        <pc:chgData name="Pluijter, G.C. (Margo)" userId="S::plugc@hr.nl::67aae5ff-3ff4-42da-a1d0-b2b25653bf43" providerId="AD" clId="Web-{4F22730C-4917-46DD-A76F-5D94F63C7D37}" dt="2023-06-19T12:34:33.103" v="10" actId="20577"/>
        <pc:sldMkLst>
          <pc:docMk/>
          <pc:sldMk cId="3691475549" sldId="272"/>
        </pc:sldMkLst>
        <pc:spChg chg="mod">
          <ac:chgData name="Pluijter, G.C. (Margo)" userId="S::plugc@hr.nl::67aae5ff-3ff4-42da-a1d0-b2b25653bf43" providerId="AD" clId="Web-{4F22730C-4917-46DD-A76F-5D94F63C7D37}" dt="2023-06-19T12:34:33.103" v="10" actId="20577"/>
          <ac:spMkLst>
            <pc:docMk/>
            <pc:sldMk cId="3691475549" sldId="272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35:34.792" v="19" actId="20577"/>
        <pc:sldMkLst>
          <pc:docMk/>
          <pc:sldMk cId="2447903548" sldId="273"/>
        </pc:sldMkLst>
        <pc:spChg chg="mod">
          <ac:chgData name="Pluijter, G.C. (Margo)" userId="S::plugc@hr.nl::67aae5ff-3ff4-42da-a1d0-b2b25653bf43" providerId="AD" clId="Web-{4F22730C-4917-46DD-A76F-5D94F63C7D37}" dt="2023-06-19T12:35:34.792" v="19" actId="20577"/>
          <ac:spMkLst>
            <pc:docMk/>
            <pc:sldMk cId="2447903548" sldId="273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40:01.270" v="84" actId="20577"/>
        <pc:sldMkLst>
          <pc:docMk/>
          <pc:sldMk cId="2013406525" sldId="274"/>
        </pc:sldMkLst>
        <pc:spChg chg="mod">
          <ac:chgData name="Pluijter, G.C. (Margo)" userId="S::plugc@hr.nl::67aae5ff-3ff4-42da-a1d0-b2b25653bf43" providerId="AD" clId="Web-{4F22730C-4917-46DD-A76F-5D94F63C7D37}" dt="2023-06-19T12:40:01.270" v="84" actId="20577"/>
          <ac:spMkLst>
            <pc:docMk/>
            <pc:sldMk cId="2013406525" sldId="274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38:15.001" v="61" actId="20577"/>
        <pc:sldMkLst>
          <pc:docMk/>
          <pc:sldMk cId="951453062" sldId="275"/>
        </pc:sldMkLst>
        <pc:spChg chg="mod">
          <ac:chgData name="Pluijter, G.C. (Margo)" userId="S::plugc@hr.nl::67aae5ff-3ff4-42da-a1d0-b2b25653bf43" providerId="AD" clId="Web-{4F22730C-4917-46DD-A76F-5D94F63C7D37}" dt="2023-06-19T12:38:15.001" v="61" actId="20577"/>
          <ac:spMkLst>
            <pc:docMk/>
            <pc:sldMk cId="951453062" sldId="275"/>
            <ac:spMk id="18" creationId="{14AC0774-C95A-49EE-A9DC-F0C85A70B9A4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37:36.343" v="54" actId="20577"/>
        <pc:sldMkLst>
          <pc:docMk/>
          <pc:sldMk cId="358651685" sldId="276"/>
        </pc:sldMkLst>
        <pc:spChg chg="mod">
          <ac:chgData name="Pluijter, G.C. (Margo)" userId="S::plugc@hr.nl::67aae5ff-3ff4-42da-a1d0-b2b25653bf43" providerId="AD" clId="Web-{4F22730C-4917-46DD-A76F-5D94F63C7D37}" dt="2023-06-19T12:37:36.343" v="54" actId="20577"/>
          <ac:spMkLst>
            <pc:docMk/>
            <pc:sldMk cId="358651685" sldId="276"/>
            <ac:spMk id="2" creationId="{996D3EF6-FD2C-95E1-DE91-DD6B0236D99B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38:06.485" v="58" actId="20577"/>
        <pc:sldMkLst>
          <pc:docMk/>
          <pc:sldMk cId="2340563180" sldId="278"/>
        </pc:sldMkLst>
        <pc:spChg chg="mod">
          <ac:chgData name="Pluijter, G.C. (Margo)" userId="S::plugc@hr.nl::67aae5ff-3ff4-42da-a1d0-b2b25653bf43" providerId="AD" clId="Web-{4F22730C-4917-46DD-A76F-5D94F63C7D37}" dt="2023-06-19T12:38:06.485" v="58" actId="20577"/>
          <ac:spMkLst>
            <pc:docMk/>
            <pc:sldMk cId="2340563180" sldId="278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41:35.976" v="96" actId="20577"/>
        <pc:sldMkLst>
          <pc:docMk/>
          <pc:sldMk cId="219225963" sldId="279"/>
        </pc:sldMkLst>
        <pc:spChg chg="mod">
          <ac:chgData name="Pluijter, G.C. (Margo)" userId="S::plugc@hr.nl::67aae5ff-3ff4-42da-a1d0-b2b25653bf43" providerId="AD" clId="Web-{4F22730C-4917-46DD-A76F-5D94F63C7D37}" dt="2023-06-19T12:41:35.976" v="96" actId="20577"/>
          <ac:spMkLst>
            <pc:docMk/>
            <pc:sldMk cId="219225963" sldId="279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40:58.178" v="93" actId="20577"/>
        <pc:sldMkLst>
          <pc:docMk/>
          <pc:sldMk cId="3923562433" sldId="281"/>
        </pc:sldMkLst>
        <pc:spChg chg="mod">
          <ac:chgData name="Pluijter, G.C. (Margo)" userId="S::plugc@hr.nl::67aae5ff-3ff4-42da-a1d0-b2b25653bf43" providerId="AD" clId="Web-{4F22730C-4917-46DD-A76F-5D94F63C7D37}" dt="2023-06-19T12:40:58.178" v="93" actId="20577"/>
          <ac:spMkLst>
            <pc:docMk/>
            <pc:sldMk cId="3923562433" sldId="281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42:07.508" v="104" actId="20577"/>
        <pc:sldMkLst>
          <pc:docMk/>
          <pc:sldMk cId="3438802864" sldId="282"/>
        </pc:sldMkLst>
        <pc:spChg chg="mod">
          <ac:chgData name="Pluijter, G.C. (Margo)" userId="S::plugc@hr.nl::67aae5ff-3ff4-42da-a1d0-b2b25653bf43" providerId="AD" clId="Web-{4F22730C-4917-46DD-A76F-5D94F63C7D37}" dt="2023-06-19T12:42:07.508" v="104" actId="20577"/>
          <ac:spMkLst>
            <pc:docMk/>
            <pc:sldMk cId="3438802864" sldId="282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36:43.091" v="45" actId="20577"/>
        <pc:sldMkLst>
          <pc:docMk/>
          <pc:sldMk cId="1538804186" sldId="284"/>
        </pc:sldMkLst>
        <pc:spChg chg="mod">
          <ac:chgData name="Pluijter, G.C. (Margo)" userId="S::plugc@hr.nl::67aae5ff-3ff4-42da-a1d0-b2b25653bf43" providerId="AD" clId="Web-{4F22730C-4917-46DD-A76F-5D94F63C7D37}" dt="2023-06-19T12:36:43.091" v="45" actId="20577"/>
          <ac:spMkLst>
            <pc:docMk/>
            <pc:sldMk cId="1538804186" sldId="284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44:52.404" v="140" actId="20577"/>
        <pc:sldMkLst>
          <pc:docMk/>
          <pc:sldMk cId="3193253228" sldId="286"/>
        </pc:sldMkLst>
        <pc:spChg chg="mod">
          <ac:chgData name="Pluijter, G.C. (Margo)" userId="S::plugc@hr.nl::67aae5ff-3ff4-42da-a1d0-b2b25653bf43" providerId="AD" clId="Web-{4F22730C-4917-46DD-A76F-5D94F63C7D37}" dt="2023-06-19T12:44:52.404" v="140" actId="20577"/>
          <ac:spMkLst>
            <pc:docMk/>
            <pc:sldMk cId="3193253228" sldId="286"/>
            <ac:spMk id="9" creationId="{0FD464DA-FD7B-4F52-A147-38DD02D941C7}"/>
          </ac:spMkLst>
        </pc:spChg>
      </pc:sldChg>
      <pc:sldChg chg="modSp">
        <pc:chgData name="Pluijter, G.C. (Margo)" userId="S::plugc@hr.nl::67aae5ff-3ff4-42da-a1d0-b2b25653bf43" providerId="AD" clId="Web-{4F22730C-4917-46DD-A76F-5D94F63C7D37}" dt="2023-06-19T12:43:05.307" v="106" actId="20577"/>
        <pc:sldMkLst>
          <pc:docMk/>
          <pc:sldMk cId="1832430499" sldId="288"/>
        </pc:sldMkLst>
        <pc:spChg chg="mod">
          <ac:chgData name="Pluijter, G.C. (Margo)" userId="S::plugc@hr.nl::67aae5ff-3ff4-42da-a1d0-b2b25653bf43" providerId="AD" clId="Web-{4F22730C-4917-46DD-A76F-5D94F63C7D37}" dt="2023-06-19T12:43:05.307" v="106" actId="20577"/>
          <ac:spMkLst>
            <pc:docMk/>
            <pc:sldMk cId="1832430499" sldId="288"/>
            <ac:spMk id="4" creationId="{541A4BF4-9697-CA43-7C8A-56E1E20B7732}"/>
          </ac:spMkLst>
        </pc:spChg>
      </pc:sldChg>
      <pc:sldChg chg="del">
        <pc:chgData name="Pluijter, G.C. (Margo)" userId="S::plugc@hr.nl::67aae5ff-3ff4-42da-a1d0-b2b25653bf43" providerId="AD" clId="Web-{4F22730C-4917-46DD-A76F-5D94F63C7D37}" dt="2023-06-19T12:29:20.249" v="7"/>
        <pc:sldMkLst>
          <pc:docMk/>
          <pc:sldMk cId="3586219756" sldId="290"/>
        </pc:sldMkLst>
      </pc:sldChg>
    </pc:docChg>
  </pc:docChgLst>
  <pc:docChgLst>
    <pc:chgData name="Hlavacs, G. (George)" userId="ca429751-565d-4740-b2f2-9d0b920e5c3c" providerId="ADAL" clId="{EFCD3612-D5A2-410E-ADC3-949891726090}"/>
    <pc:docChg chg="undo redo custSel addSld delSld modSld sldOrd">
      <pc:chgData name="Hlavacs, G. (George)" userId="ca429751-565d-4740-b2f2-9d0b920e5c3c" providerId="ADAL" clId="{EFCD3612-D5A2-410E-ADC3-949891726090}" dt="2022-11-24T12:49:59.204" v="14275" actId="20577"/>
      <pc:docMkLst>
        <pc:docMk/>
      </pc:docMkLst>
      <pc:sldChg chg="modSp mod">
        <pc:chgData name="Hlavacs, G. (George)" userId="ca429751-565d-4740-b2f2-9d0b920e5c3c" providerId="ADAL" clId="{EFCD3612-D5A2-410E-ADC3-949891726090}" dt="2022-11-22T10:50:49.439" v="1521" actId="20577"/>
        <pc:sldMkLst>
          <pc:docMk/>
          <pc:sldMk cId="1120063731" sldId="258"/>
        </pc:sldMkLst>
        <pc:spChg chg="mod">
          <ac:chgData name="Hlavacs, G. (George)" userId="ca429751-565d-4740-b2f2-9d0b920e5c3c" providerId="ADAL" clId="{EFCD3612-D5A2-410E-ADC3-949891726090}" dt="2022-11-22T10:50:49.439" v="1521" actId="20577"/>
          <ac:spMkLst>
            <pc:docMk/>
            <pc:sldMk cId="1120063731" sldId="258"/>
            <ac:spMk id="2" creationId="{4718501E-316A-AA3E-8446-CF1758A3826B}"/>
          </ac:spMkLst>
        </pc:spChg>
      </pc:sldChg>
      <pc:sldChg chg="modSp mod ord">
        <pc:chgData name="Hlavacs, G. (George)" userId="ca429751-565d-4740-b2f2-9d0b920e5c3c" providerId="ADAL" clId="{EFCD3612-D5A2-410E-ADC3-949891726090}" dt="2022-11-22T19:33:55.282" v="9701" actId="14100"/>
        <pc:sldMkLst>
          <pc:docMk/>
          <pc:sldMk cId="2436913762" sldId="259"/>
        </pc:sldMkLst>
        <pc:spChg chg="mod">
          <ac:chgData name="Hlavacs, G. (George)" userId="ca429751-565d-4740-b2f2-9d0b920e5c3c" providerId="ADAL" clId="{EFCD3612-D5A2-410E-ADC3-949891726090}" dt="2022-11-22T10:42:31.319" v="1456" actId="1076"/>
          <ac:spMkLst>
            <pc:docMk/>
            <pc:sldMk cId="2436913762" sldId="259"/>
            <ac:spMk id="14" creationId="{0D49DADD-CA20-48B6-9BA3-8C66D1F6C6D1}"/>
          </ac:spMkLst>
        </pc:spChg>
        <pc:spChg chg="mod">
          <ac:chgData name="Hlavacs, G. (George)" userId="ca429751-565d-4740-b2f2-9d0b920e5c3c" providerId="ADAL" clId="{EFCD3612-D5A2-410E-ADC3-949891726090}" dt="2022-11-22T19:33:46.300" v="9699" actId="1035"/>
          <ac:spMkLst>
            <pc:docMk/>
            <pc:sldMk cId="2436913762" sldId="259"/>
            <ac:spMk id="16" creationId="{0F3AC543-7D00-4F3C-95CB-E23409E53F6C}"/>
          </ac:spMkLst>
        </pc:spChg>
        <pc:picChg chg="mod">
          <ac:chgData name="Hlavacs, G. (George)" userId="ca429751-565d-4740-b2f2-9d0b920e5c3c" providerId="ADAL" clId="{EFCD3612-D5A2-410E-ADC3-949891726090}" dt="2022-11-22T19:33:46.300" v="9699" actId="1035"/>
          <ac:picMkLst>
            <pc:docMk/>
            <pc:sldMk cId="2436913762" sldId="259"/>
            <ac:picMk id="6" creationId="{CBC5519A-6880-48D0-878F-84F84B55EC7D}"/>
          </ac:picMkLst>
        </pc:picChg>
        <pc:cxnChg chg="mod">
          <ac:chgData name="Hlavacs, G. (George)" userId="ca429751-565d-4740-b2f2-9d0b920e5c3c" providerId="ADAL" clId="{EFCD3612-D5A2-410E-ADC3-949891726090}" dt="2022-11-22T19:33:55.282" v="9701" actId="14100"/>
          <ac:cxnSpMkLst>
            <pc:docMk/>
            <pc:sldMk cId="2436913762" sldId="259"/>
            <ac:cxnSpMk id="38" creationId="{5B9F9BC2-7D6A-4F01-8A61-619FFB71F4D5}"/>
          </ac:cxnSpMkLst>
        </pc:cxnChg>
      </pc:sldChg>
      <pc:sldChg chg="addSp modSp mod">
        <pc:chgData name="Hlavacs, G. (George)" userId="ca429751-565d-4740-b2f2-9d0b920e5c3c" providerId="ADAL" clId="{EFCD3612-D5A2-410E-ADC3-949891726090}" dt="2022-11-22T19:35:10.528" v="9725" actId="14100"/>
        <pc:sldMkLst>
          <pc:docMk/>
          <pc:sldMk cId="2335862682" sldId="261"/>
        </pc:sldMkLst>
        <pc:spChg chg="add mod">
          <ac:chgData name="Hlavacs, G. (George)" userId="ca429751-565d-4740-b2f2-9d0b920e5c3c" providerId="ADAL" clId="{EFCD3612-D5A2-410E-ADC3-949891726090}" dt="2022-11-22T10:41:37.066" v="1419" actId="20577"/>
          <ac:spMkLst>
            <pc:docMk/>
            <pc:sldMk cId="2335862682" sldId="261"/>
            <ac:spMk id="3" creationId="{617680BD-9DBB-D942-80CB-8C6A90842BA3}"/>
          </ac:spMkLst>
        </pc:spChg>
        <pc:spChg chg="mod">
          <ac:chgData name="Hlavacs, G. (George)" userId="ca429751-565d-4740-b2f2-9d0b920e5c3c" providerId="ADAL" clId="{EFCD3612-D5A2-410E-ADC3-949891726090}" dt="2022-11-22T19:34:36.120" v="9718" actId="1035"/>
          <ac:spMkLst>
            <pc:docMk/>
            <pc:sldMk cId="2335862682" sldId="261"/>
            <ac:spMk id="7" creationId="{B5EBC9E8-E826-4D3A-9BC1-AE38819153C5}"/>
          </ac:spMkLst>
        </pc:spChg>
        <pc:spChg chg="mod">
          <ac:chgData name="Hlavacs, G. (George)" userId="ca429751-565d-4740-b2f2-9d0b920e5c3c" providerId="ADAL" clId="{EFCD3612-D5A2-410E-ADC3-949891726090}" dt="2022-11-22T19:35:10.528" v="9725" actId="14100"/>
          <ac:spMkLst>
            <pc:docMk/>
            <pc:sldMk cId="2335862682" sldId="261"/>
            <ac:spMk id="10" creationId="{6B1E136A-08CA-4876-AF06-B1C0CDA923B7}"/>
          </ac:spMkLst>
        </pc:spChg>
        <pc:spChg chg="mod">
          <ac:chgData name="Hlavacs, G. (George)" userId="ca429751-565d-4740-b2f2-9d0b920e5c3c" providerId="ADAL" clId="{EFCD3612-D5A2-410E-ADC3-949891726090}" dt="2022-11-22T19:34:36.120" v="9718" actId="1035"/>
          <ac:spMkLst>
            <pc:docMk/>
            <pc:sldMk cId="2335862682" sldId="261"/>
            <ac:spMk id="11" creationId="{5BF405C3-47A1-4AAC-B594-B2309D645772}"/>
          </ac:spMkLst>
        </pc:spChg>
        <pc:spChg chg="mod">
          <ac:chgData name="Hlavacs, G. (George)" userId="ca429751-565d-4740-b2f2-9d0b920e5c3c" providerId="ADAL" clId="{EFCD3612-D5A2-410E-ADC3-949891726090}" dt="2022-11-22T19:34:36.120" v="9718" actId="1035"/>
          <ac:spMkLst>
            <pc:docMk/>
            <pc:sldMk cId="2335862682" sldId="261"/>
            <ac:spMk id="12" creationId="{C4E90074-B9C7-4D19-8A7D-8B1B65A760F8}"/>
          </ac:spMkLst>
        </pc:spChg>
        <pc:grpChg chg="mod">
          <ac:chgData name="Hlavacs, G. (George)" userId="ca429751-565d-4740-b2f2-9d0b920e5c3c" providerId="ADAL" clId="{EFCD3612-D5A2-410E-ADC3-949891726090}" dt="2022-11-22T19:34:36.120" v="9718" actId="1035"/>
          <ac:grpSpMkLst>
            <pc:docMk/>
            <pc:sldMk cId="2335862682" sldId="261"/>
            <ac:grpSpMk id="2" creationId="{0B70AACF-F392-4FDD-9878-CC12CEBC5C74}"/>
          </ac:grpSpMkLst>
        </pc:grpChg>
        <pc:picChg chg="mod">
          <ac:chgData name="Hlavacs, G. (George)" userId="ca429751-565d-4740-b2f2-9d0b920e5c3c" providerId="ADAL" clId="{EFCD3612-D5A2-410E-ADC3-949891726090}" dt="2022-11-22T19:34:36.120" v="9718" actId="1035"/>
          <ac:picMkLst>
            <pc:docMk/>
            <pc:sldMk cId="2335862682" sldId="261"/>
            <ac:picMk id="6" creationId="{CBC5519A-6880-48D0-878F-84F84B55EC7D}"/>
          </ac:picMkLst>
        </pc:picChg>
        <pc:picChg chg="mod">
          <ac:chgData name="Hlavacs, G. (George)" userId="ca429751-565d-4740-b2f2-9d0b920e5c3c" providerId="ADAL" clId="{EFCD3612-D5A2-410E-ADC3-949891726090}" dt="2022-11-22T19:34:36.120" v="9718" actId="1035"/>
          <ac:picMkLst>
            <pc:docMk/>
            <pc:sldMk cId="2335862682" sldId="261"/>
            <ac:picMk id="8" creationId="{B6FD028F-9830-41BE-A05B-D8938A1E44FC}"/>
          </ac:picMkLst>
        </pc:picChg>
        <pc:picChg chg="mod">
          <ac:chgData name="Hlavacs, G. (George)" userId="ca429751-565d-4740-b2f2-9d0b920e5c3c" providerId="ADAL" clId="{EFCD3612-D5A2-410E-ADC3-949891726090}" dt="2022-11-22T19:34:36.120" v="9718" actId="1035"/>
          <ac:picMkLst>
            <pc:docMk/>
            <pc:sldMk cId="2335862682" sldId="261"/>
            <ac:picMk id="1026" creationId="{E7E469AE-3A18-4A35-BE24-8394E0EF3BE2}"/>
          </ac:picMkLst>
        </pc:picChg>
        <pc:picChg chg="mod">
          <ac:chgData name="Hlavacs, G. (George)" userId="ca429751-565d-4740-b2f2-9d0b920e5c3c" providerId="ADAL" clId="{EFCD3612-D5A2-410E-ADC3-949891726090}" dt="2022-11-22T19:34:36.120" v="9718" actId="1035"/>
          <ac:picMkLst>
            <pc:docMk/>
            <pc:sldMk cId="2335862682" sldId="261"/>
            <ac:picMk id="1030" creationId="{BC67BB73-763C-4C33-982B-37A2C360CE6A}"/>
          </ac:picMkLst>
        </pc:picChg>
        <pc:cxnChg chg="mod">
          <ac:chgData name="Hlavacs, G. (George)" userId="ca429751-565d-4740-b2f2-9d0b920e5c3c" providerId="ADAL" clId="{EFCD3612-D5A2-410E-ADC3-949891726090}" dt="2022-11-22T19:34:36.120" v="9718" actId="1035"/>
          <ac:cxnSpMkLst>
            <pc:docMk/>
            <pc:sldMk cId="2335862682" sldId="261"/>
            <ac:cxnSpMk id="5" creationId="{7EE3F853-B815-414B-B8B2-02F6DB5B4EAE}"/>
          </ac:cxnSpMkLst>
        </pc:cxnChg>
        <pc:cxnChg chg="mod">
          <ac:chgData name="Hlavacs, G. (George)" userId="ca429751-565d-4740-b2f2-9d0b920e5c3c" providerId="ADAL" clId="{EFCD3612-D5A2-410E-ADC3-949891726090}" dt="2022-11-22T19:34:36.120" v="9718" actId="1035"/>
          <ac:cxnSpMkLst>
            <pc:docMk/>
            <pc:sldMk cId="2335862682" sldId="261"/>
            <ac:cxnSpMk id="9" creationId="{FAE7AD35-3C32-4FD7-B22A-712592EA1164}"/>
          </ac:cxnSpMkLst>
        </pc:cxnChg>
      </pc:sldChg>
      <pc:sldChg chg="addSp delSp modSp mod modAnim">
        <pc:chgData name="Hlavacs, G. (George)" userId="ca429751-565d-4740-b2f2-9d0b920e5c3c" providerId="ADAL" clId="{EFCD3612-D5A2-410E-ADC3-949891726090}" dt="2022-11-22T20:19:09.618" v="10731" actId="20577"/>
        <pc:sldMkLst>
          <pc:docMk/>
          <pc:sldMk cId="3307070778" sldId="264"/>
        </pc:sldMkLst>
        <pc:spChg chg="add mod">
          <ac:chgData name="Hlavacs, G. (George)" userId="ca429751-565d-4740-b2f2-9d0b920e5c3c" providerId="ADAL" clId="{EFCD3612-D5A2-410E-ADC3-949891726090}" dt="2022-11-22T20:19:09.618" v="10731" actId="20577"/>
          <ac:spMkLst>
            <pc:docMk/>
            <pc:sldMk cId="3307070778" sldId="264"/>
            <ac:spMk id="2" creationId="{996D3EF6-FD2C-95E1-DE91-DD6B0236D99B}"/>
          </ac:spMkLst>
        </pc:spChg>
        <pc:spChg chg="add mod">
          <ac:chgData name="Hlavacs, G. (George)" userId="ca429751-565d-4740-b2f2-9d0b920e5c3c" providerId="ADAL" clId="{EFCD3612-D5A2-410E-ADC3-949891726090}" dt="2022-11-22T12:47:49.510" v="2960" actId="1076"/>
          <ac:spMkLst>
            <pc:docMk/>
            <pc:sldMk cId="3307070778" sldId="264"/>
            <ac:spMk id="3" creationId="{8D640DA0-0280-D1B7-D9F6-4CA4C626AFCB}"/>
          </ac:spMkLst>
        </pc:spChg>
        <pc:spChg chg="del">
          <ac:chgData name="Hlavacs, G. (George)" userId="ca429751-565d-4740-b2f2-9d0b920e5c3c" providerId="ADAL" clId="{EFCD3612-D5A2-410E-ADC3-949891726090}" dt="2022-11-22T12:46:21.417" v="2943" actId="478"/>
          <ac:spMkLst>
            <pc:docMk/>
            <pc:sldMk cId="3307070778" sldId="264"/>
            <ac:spMk id="9" creationId="{0FD464DA-FD7B-4F52-A147-38DD02D941C7}"/>
          </ac:spMkLst>
        </pc:spChg>
      </pc:sldChg>
      <pc:sldChg chg="addSp delSp modSp mod">
        <pc:chgData name="Hlavacs, G. (George)" userId="ca429751-565d-4740-b2f2-9d0b920e5c3c" providerId="ADAL" clId="{EFCD3612-D5A2-410E-ADC3-949891726090}" dt="2022-11-22T20:12:41.665" v="10712" actId="20577"/>
        <pc:sldMkLst>
          <pc:docMk/>
          <pc:sldMk cId="1744309671" sldId="265"/>
        </pc:sldMkLst>
        <pc:spChg chg="mod">
          <ac:chgData name="Hlavacs, G. (George)" userId="ca429751-565d-4740-b2f2-9d0b920e5c3c" providerId="ADAL" clId="{EFCD3612-D5A2-410E-ADC3-949891726090}" dt="2022-11-22T11:02:40.479" v="1702" actId="1076"/>
          <ac:spMkLst>
            <pc:docMk/>
            <pc:sldMk cId="1744309671" sldId="265"/>
            <ac:spMk id="7" creationId="{B5EBC9E8-E826-4D3A-9BC1-AE38819153C5}"/>
          </ac:spMkLst>
        </pc:spChg>
        <pc:spChg chg="mod">
          <ac:chgData name="Hlavacs, G. (George)" userId="ca429751-565d-4740-b2f2-9d0b920e5c3c" providerId="ADAL" clId="{EFCD3612-D5A2-410E-ADC3-949891726090}" dt="2022-11-22T20:12:41.665" v="10712" actId="20577"/>
          <ac:spMkLst>
            <pc:docMk/>
            <pc:sldMk cId="1744309671" sldId="265"/>
            <ac:spMk id="14" creationId="{341A4B01-A648-451C-816F-8E4CD0251937}"/>
          </ac:spMkLst>
        </pc:spChg>
        <pc:grpChg chg="del">
          <ac:chgData name="Hlavacs, G. (George)" userId="ca429751-565d-4740-b2f2-9d0b920e5c3c" providerId="ADAL" clId="{EFCD3612-D5A2-410E-ADC3-949891726090}" dt="2022-11-22T10:13:06.057" v="430" actId="478"/>
          <ac:grpSpMkLst>
            <pc:docMk/>
            <pc:sldMk cId="1744309671" sldId="265"/>
            <ac:grpSpMk id="2" creationId="{0B70AACF-F392-4FDD-9878-CC12CEBC5C74}"/>
          </ac:grpSpMkLst>
        </pc:grpChg>
        <pc:picChg chg="add mod">
          <ac:chgData name="Hlavacs, G. (George)" userId="ca429751-565d-4740-b2f2-9d0b920e5c3c" providerId="ADAL" clId="{EFCD3612-D5A2-410E-ADC3-949891726090}" dt="2022-11-22T10:54:25.118" v="1609" actId="1076"/>
          <ac:picMkLst>
            <pc:docMk/>
            <pc:sldMk cId="1744309671" sldId="265"/>
            <ac:picMk id="3" creationId="{F1E017C8-6EDC-D523-13C0-80C117C59386}"/>
          </ac:picMkLst>
        </pc:picChg>
        <pc:picChg chg="add mod">
          <ac:chgData name="Hlavacs, G. (George)" userId="ca429751-565d-4740-b2f2-9d0b920e5c3c" providerId="ADAL" clId="{EFCD3612-D5A2-410E-ADC3-949891726090}" dt="2022-11-22T10:53:21.715" v="1589" actId="167"/>
          <ac:picMkLst>
            <pc:docMk/>
            <pc:sldMk cId="1744309671" sldId="265"/>
            <ac:picMk id="4" creationId="{CFBD5260-7558-081A-EB80-8AE339CB222E}"/>
          </ac:picMkLst>
        </pc:picChg>
      </pc:sldChg>
      <pc:sldChg chg="modSp mod">
        <pc:chgData name="Hlavacs, G. (George)" userId="ca429751-565d-4740-b2f2-9d0b920e5c3c" providerId="ADAL" clId="{EFCD3612-D5A2-410E-ADC3-949891726090}" dt="2022-11-22T10:51:58.766" v="1585" actId="20577"/>
        <pc:sldMkLst>
          <pc:docMk/>
          <pc:sldMk cId="4289308657" sldId="266"/>
        </pc:sldMkLst>
        <pc:spChg chg="mod">
          <ac:chgData name="Hlavacs, G. (George)" userId="ca429751-565d-4740-b2f2-9d0b920e5c3c" providerId="ADAL" clId="{EFCD3612-D5A2-410E-ADC3-949891726090}" dt="2022-11-22T10:51:58.766" v="1585" actId="20577"/>
          <ac:spMkLst>
            <pc:docMk/>
            <pc:sldMk cId="4289308657" sldId="266"/>
            <ac:spMk id="3" creationId="{D6BC3F6F-D50D-E3B8-C96A-967CBC22D0C9}"/>
          </ac:spMkLst>
        </pc:spChg>
        <pc:picChg chg="mod">
          <ac:chgData name="Hlavacs, G. (George)" userId="ca429751-565d-4740-b2f2-9d0b920e5c3c" providerId="ADAL" clId="{EFCD3612-D5A2-410E-ADC3-949891726090}" dt="2022-11-22T10:51:37.308" v="1568" actId="1036"/>
          <ac:picMkLst>
            <pc:docMk/>
            <pc:sldMk cId="4289308657" sldId="266"/>
            <ac:picMk id="7172" creationId="{1FEBDB65-4866-4182-BE74-F2DB9E5A4610}"/>
          </ac:picMkLst>
        </pc:picChg>
      </pc:sldChg>
      <pc:sldChg chg="addSp delSp modSp mod">
        <pc:chgData name="Hlavacs, G. (George)" userId="ca429751-565d-4740-b2f2-9d0b920e5c3c" providerId="ADAL" clId="{EFCD3612-D5A2-410E-ADC3-949891726090}" dt="2022-11-24T07:44:21.719" v="14274" actId="14100"/>
        <pc:sldMkLst>
          <pc:docMk/>
          <pc:sldMk cId="918827811" sldId="267"/>
        </pc:sldMkLst>
        <pc:spChg chg="add del mod">
          <ac:chgData name="Hlavacs, G. (George)" userId="ca429751-565d-4740-b2f2-9d0b920e5c3c" providerId="ADAL" clId="{EFCD3612-D5A2-410E-ADC3-949891726090}" dt="2022-11-24T07:44:14.964" v="14272" actId="478"/>
          <ac:spMkLst>
            <pc:docMk/>
            <pc:sldMk cId="918827811" sldId="267"/>
            <ac:spMk id="2" creationId="{8A6FE9B5-C380-4E9F-3050-0E2F49D1DD58}"/>
          </ac:spMkLst>
        </pc:spChg>
        <pc:spChg chg="mod">
          <ac:chgData name="Hlavacs, G. (George)" userId="ca429751-565d-4740-b2f2-9d0b920e5c3c" providerId="ADAL" clId="{EFCD3612-D5A2-410E-ADC3-949891726090}" dt="2022-11-22T21:42:56.940" v="12999" actId="1035"/>
          <ac:spMkLst>
            <pc:docMk/>
            <pc:sldMk cId="918827811" sldId="267"/>
            <ac:spMk id="10" creationId="{51F12A92-1A8D-5CB8-25B3-6AF60D988695}"/>
          </ac:spMkLst>
        </pc:spChg>
        <pc:picChg chg="mod">
          <ac:chgData name="Hlavacs, G. (George)" userId="ca429751-565d-4740-b2f2-9d0b920e5c3c" providerId="ADAL" clId="{EFCD3612-D5A2-410E-ADC3-949891726090}" dt="2022-11-24T07:44:21.719" v="14274" actId="14100"/>
          <ac:picMkLst>
            <pc:docMk/>
            <pc:sldMk cId="918827811" sldId="267"/>
            <ac:picMk id="2050" creationId="{BFD1E692-2571-8168-B0E1-5311427D92A9}"/>
          </ac:picMkLst>
        </pc:picChg>
      </pc:sldChg>
      <pc:sldChg chg="modSp mod">
        <pc:chgData name="Hlavacs, G. (George)" userId="ca429751-565d-4740-b2f2-9d0b920e5c3c" providerId="ADAL" clId="{EFCD3612-D5A2-410E-ADC3-949891726090}" dt="2022-11-22T09:54:42.316" v="206" actId="14100"/>
        <pc:sldMkLst>
          <pc:docMk/>
          <pc:sldMk cId="3657316882" sldId="268"/>
        </pc:sldMkLst>
        <pc:spChg chg="mod">
          <ac:chgData name="Hlavacs, G. (George)" userId="ca429751-565d-4740-b2f2-9d0b920e5c3c" providerId="ADAL" clId="{EFCD3612-D5A2-410E-ADC3-949891726090}" dt="2022-11-22T09:54:42.316" v="206" actId="14100"/>
          <ac:spMkLst>
            <pc:docMk/>
            <pc:sldMk cId="3657316882" sldId="268"/>
            <ac:spMk id="3" creationId="{636F656F-5036-72E7-F276-B4669C42B7DA}"/>
          </ac:spMkLst>
        </pc:spChg>
        <pc:picChg chg="mod">
          <ac:chgData name="Hlavacs, G. (George)" userId="ca429751-565d-4740-b2f2-9d0b920e5c3c" providerId="ADAL" clId="{EFCD3612-D5A2-410E-ADC3-949891726090}" dt="2022-11-22T09:54:30.472" v="192" actId="1076"/>
          <ac:picMkLst>
            <pc:docMk/>
            <pc:sldMk cId="3657316882" sldId="268"/>
            <ac:picMk id="4102" creationId="{478088C9-A2CB-42F3-B9E3-8FCA1D330E82}"/>
          </ac:picMkLst>
        </pc:picChg>
      </pc:sldChg>
      <pc:sldChg chg="modSp mod">
        <pc:chgData name="Hlavacs, G. (George)" userId="ca429751-565d-4740-b2f2-9d0b920e5c3c" providerId="ADAL" clId="{EFCD3612-D5A2-410E-ADC3-949891726090}" dt="2022-11-22T19:32:53.933" v="9683" actId="20577"/>
        <pc:sldMkLst>
          <pc:docMk/>
          <pc:sldMk cId="1660672873" sldId="269"/>
        </pc:sldMkLst>
        <pc:spChg chg="mod">
          <ac:chgData name="Hlavacs, G. (George)" userId="ca429751-565d-4740-b2f2-9d0b920e5c3c" providerId="ADAL" clId="{EFCD3612-D5A2-410E-ADC3-949891726090}" dt="2022-11-22T08:41:10.622" v="96" actId="113"/>
          <ac:spMkLst>
            <pc:docMk/>
            <pc:sldMk cId="1660672873" sldId="269"/>
            <ac:spMk id="3" creationId="{9767EDEF-DED5-6DBC-E5AB-836C022B7DA7}"/>
          </ac:spMkLst>
        </pc:spChg>
        <pc:spChg chg="mod">
          <ac:chgData name="Hlavacs, G. (George)" userId="ca429751-565d-4740-b2f2-9d0b920e5c3c" providerId="ADAL" clId="{EFCD3612-D5A2-410E-ADC3-949891726090}" dt="2022-11-22T08:42:44.943" v="132" actId="20577"/>
          <ac:spMkLst>
            <pc:docMk/>
            <pc:sldMk cId="1660672873" sldId="269"/>
            <ac:spMk id="8" creationId="{CB4D945C-A977-A73E-A46E-B08D20181818}"/>
          </ac:spMkLst>
        </pc:spChg>
        <pc:spChg chg="mod">
          <ac:chgData name="Hlavacs, G. (George)" userId="ca429751-565d-4740-b2f2-9d0b920e5c3c" providerId="ADAL" clId="{EFCD3612-D5A2-410E-ADC3-949891726090}" dt="2022-11-22T08:37:26.179" v="39" actId="20577"/>
          <ac:spMkLst>
            <pc:docMk/>
            <pc:sldMk cId="1660672873" sldId="269"/>
            <ac:spMk id="10" creationId="{45ADE555-47E9-7B94-AAC3-086DB9DFF761}"/>
          </ac:spMkLst>
        </pc:spChg>
        <pc:spChg chg="mod">
          <ac:chgData name="Hlavacs, G. (George)" userId="ca429751-565d-4740-b2f2-9d0b920e5c3c" providerId="ADAL" clId="{EFCD3612-D5A2-410E-ADC3-949891726090}" dt="2022-11-22T19:32:25.621" v="9679" actId="1035"/>
          <ac:spMkLst>
            <pc:docMk/>
            <pc:sldMk cId="1660672873" sldId="269"/>
            <ac:spMk id="14" creationId="{F331F228-35FA-94EE-48F4-EB4AEEAE6C00}"/>
          </ac:spMkLst>
        </pc:spChg>
        <pc:spChg chg="mod">
          <ac:chgData name="Hlavacs, G. (George)" userId="ca429751-565d-4740-b2f2-9d0b920e5c3c" providerId="ADAL" clId="{EFCD3612-D5A2-410E-ADC3-949891726090}" dt="2022-11-22T08:44:32.371" v="173" actId="113"/>
          <ac:spMkLst>
            <pc:docMk/>
            <pc:sldMk cId="1660672873" sldId="269"/>
            <ac:spMk id="15" creationId="{6FE0B658-D316-84F2-4004-907977922742}"/>
          </ac:spMkLst>
        </pc:spChg>
        <pc:spChg chg="mod">
          <ac:chgData name="Hlavacs, G. (George)" userId="ca429751-565d-4740-b2f2-9d0b920e5c3c" providerId="ADAL" clId="{EFCD3612-D5A2-410E-ADC3-949891726090}" dt="2022-11-22T19:32:53.933" v="9683" actId="20577"/>
          <ac:spMkLst>
            <pc:docMk/>
            <pc:sldMk cId="1660672873" sldId="269"/>
            <ac:spMk id="16" creationId="{3954A3FD-4C22-144E-B036-1797BA2B4F04}"/>
          </ac:spMkLst>
        </pc:spChg>
        <pc:picChg chg="mod">
          <ac:chgData name="Hlavacs, G. (George)" userId="ca429751-565d-4740-b2f2-9d0b920e5c3c" providerId="ADAL" clId="{EFCD3612-D5A2-410E-ADC3-949891726090}" dt="2022-11-22T08:44:49.870" v="174" actId="1076"/>
          <ac:picMkLst>
            <pc:docMk/>
            <pc:sldMk cId="1660672873" sldId="269"/>
            <ac:picMk id="13" creationId="{C1F2ED25-075C-A83B-39E5-84A03FBCA12A}"/>
          </ac:picMkLst>
        </pc:picChg>
        <pc:picChg chg="mod">
          <ac:chgData name="Hlavacs, G. (George)" userId="ca429751-565d-4740-b2f2-9d0b920e5c3c" providerId="ADAL" clId="{EFCD3612-D5A2-410E-ADC3-949891726090}" dt="2022-11-22T08:43:54.025" v="133" actId="1076"/>
          <ac:picMkLst>
            <pc:docMk/>
            <pc:sldMk cId="1660672873" sldId="269"/>
            <ac:picMk id="3074" creationId="{352E6484-80D8-1F98-D865-2E7188D308FC}"/>
          </ac:picMkLst>
        </pc:picChg>
      </pc:sldChg>
      <pc:sldChg chg="addSp delSp modSp mod">
        <pc:chgData name="Hlavacs, G. (George)" userId="ca429751-565d-4740-b2f2-9d0b920e5c3c" providerId="ADAL" clId="{EFCD3612-D5A2-410E-ADC3-949891726090}" dt="2022-11-22T10:04:44.019" v="297" actId="164"/>
        <pc:sldMkLst>
          <pc:docMk/>
          <pc:sldMk cId="4015107420" sldId="270"/>
        </pc:sldMkLst>
        <pc:spChg chg="mod">
          <ac:chgData name="Hlavacs, G. (George)" userId="ca429751-565d-4740-b2f2-9d0b920e5c3c" providerId="ADAL" clId="{EFCD3612-D5A2-410E-ADC3-949891726090}" dt="2022-11-22T10:03:41.210" v="292" actId="20577"/>
          <ac:spMkLst>
            <pc:docMk/>
            <pc:sldMk cId="4015107420" sldId="270"/>
            <ac:spMk id="5" creationId="{D04B548C-4676-E982-C2CC-7428CF79B42B}"/>
          </ac:spMkLst>
        </pc:spChg>
        <pc:spChg chg="add mod">
          <ac:chgData name="Hlavacs, G. (George)" userId="ca429751-565d-4740-b2f2-9d0b920e5c3c" providerId="ADAL" clId="{EFCD3612-D5A2-410E-ADC3-949891726090}" dt="2022-11-22T10:04:44.019" v="297" actId="164"/>
          <ac:spMkLst>
            <pc:docMk/>
            <pc:sldMk cId="4015107420" sldId="270"/>
            <ac:spMk id="7" creationId="{9BDBB282-0E0D-3CD6-2500-FFE82776CBBC}"/>
          </ac:spMkLst>
        </pc:spChg>
        <pc:grpChg chg="add mod">
          <ac:chgData name="Hlavacs, G. (George)" userId="ca429751-565d-4740-b2f2-9d0b920e5c3c" providerId="ADAL" clId="{EFCD3612-D5A2-410E-ADC3-949891726090}" dt="2022-11-22T10:04:44.019" v="297" actId="164"/>
          <ac:grpSpMkLst>
            <pc:docMk/>
            <pc:sldMk cId="4015107420" sldId="270"/>
            <ac:grpSpMk id="8" creationId="{BDDD2DA8-FE14-6A72-8A0D-2FBD88727766}"/>
          </ac:grpSpMkLst>
        </pc:grpChg>
        <pc:graphicFrameChg chg="add del mod">
          <ac:chgData name="Hlavacs, G. (George)" userId="ca429751-565d-4740-b2f2-9d0b920e5c3c" providerId="ADAL" clId="{EFCD3612-D5A2-410E-ADC3-949891726090}" dt="2022-11-22T10:02:39.017" v="282" actId="478"/>
          <ac:graphicFrameMkLst>
            <pc:docMk/>
            <pc:sldMk cId="4015107420" sldId="270"/>
            <ac:graphicFrameMk id="2" creationId="{CE669F0A-6B4E-471B-D6BF-CC2EE0C7160E}"/>
          </ac:graphicFrameMkLst>
        </pc:graphicFrameChg>
        <pc:picChg chg="add mod modCrop">
          <ac:chgData name="Hlavacs, G. (George)" userId="ca429751-565d-4740-b2f2-9d0b920e5c3c" providerId="ADAL" clId="{EFCD3612-D5A2-410E-ADC3-949891726090}" dt="2022-11-22T10:04:44.019" v="297" actId="164"/>
          <ac:picMkLst>
            <pc:docMk/>
            <pc:sldMk cId="4015107420" sldId="270"/>
            <ac:picMk id="6" creationId="{61888C14-14B5-F930-7CF4-C8AC07A3F6FE}"/>
          </ac:picMkLst>
        </pc:picChg>
      </pc:sldChg>
      <pc:sldChg chg="addSp delSp modSp add mod modAnim">
        <pc:chgData name="Hlavacs, G. (George)" userId="ca429751-565d-4740-b2f2-9d0b920e5c3c" providerId="ADAL" clId="{EFCD3612-D5A2-410E-ADC3-949891726090}" dt="2022-11-22T19:40:24.161" v="9869" actId="20577"/>
        <pc:sldMkLst>
          <pc:docMk/>
          <pc:sldMk cId="898244320" sldId="271"/>
        </pc:sldMkLst>
        <pc:spChg chg="add del">
          <ac:chgData name="Hlavacs, G. (George)" userId="ca429751-565d-4740-b2f2-9d0b920e5c3c" providerId="ADAL" clId="{EFCD3612-D5A2-410E-ADC3-949891726090}" dt="2022-11-22T10:46:35.717" v="1485"/>
          <ac:spMkLst>
            <pc:docMk/>
            <pc:sldMk cId="898244320" sldId="271"/>
            <ac:spMk id="6" creationId="{C4EA5059-FF5C-8B6E-406E-550467813FF2}"/>
          </ac:spMkLst>
        </pc:spChg>
        <pc:spChg chg="mod">
          <ac:chgData name="Hlavacs, G. (George)" userId="ca429751-565d-4740-b2f2-9d0b920e5c3c" providerId="ADAL" clId="{EFCD3612-D5A2-410E-ADC3-949891726090}" dt="2022-11-22T19:40:24.161" v="9869" actId="20577"/>
          <ac:spMkLst>
            <pc:docMk/>
            <pc:sldMk cId="898244320" sldId="271"/>
            <ac:spMk id="9" creationId="{0FD464DA-FD7B-4F52-A147-38DD02D941C7}"/>
          </ac:spMkLst>
        </pc:spChg>
        <pc:picChg chg="add del mod">
          <ac:chgData name="Hlavacs, G. (George)" userId="ca429751-565d-4740-b2f2-9d0b920e5c3c" providerId="ADAL" clId="{EFCD3612-D5A2-410E-ADC3-949891726090}" dt="2022-11-22T10:43:35.500" v="1480" actId="478"/>
          <ac:picMkLst>
            <pc:docMk/>
            <pc:sldMk cId="898244320" sldId="271"/>
            <ac:picMk id="2" creationId="{B6E61D45-D0BD-C7EA-292B-E80D424EB560}"/>
          </ac:picMkLst>
        </pc:picChg>
        <pc:picChg chg="add del mod">
          <ac:chgData name="Hlavacs, G. (George)" userId="ca429751-565d-4740-b2f2-9d0b920e5c3c" providerId="ADAL" clId="{EFCD3612-D5A2-410E-ADC3-949891726090}" dt="2022-11-22T10:43:35.500" v="1480" actId="478"/>
          <ac:picMkLst>
            <pc:docMk/>
            <pc:sldMk cId="898244320" sldId="271"/>
            <ac:picMk id="3" creationId="{8D091D37-1AD6-7161-6646-19E85236822D}"/>
          </ac:picMkLst>
        </pc:picChg>
        <pc:picChg chg="add mod">
          <ac:chgData name="Hlavacs, G. (George)" userId="ca429751-565d-4740-b2f2-9d0b920e5c3c" providerId="ADAL" clId="{EFCD3612-D5A2-410E-ADC3-949891726090}" dt="2022-11-22T10:43:48.473" v="1483"/>
          <ac:picMkLst>
            <pc:docMk/>
            <pc:sldMk cId="898244320" sldId="271"/>
            <ac:picMk id="4" creationId="{14BDB4FF-95BB-C362-6580-D188BECF74AB}"/>
          </ac:picMkLst>
        </pc:picChg>
        <pc:picChg chg="add mod">
          <ac:chgData name="Hlavacs, G. (George)" userId="ca429751-565d-4740-b2f2-9d0b920e5c3c" providerId="ADAL" clId="{EFCD3612-D5A2-410E-ADC3-949891726090}" dt="2022-11-22T10:43:48.473" v="1483"/>
          <ac:picMkLst>
            <pc:docMk/>
            <pc:sldMk cId="898244320" sldId="271"/>
            <ac:picMk id="5" creationId="{6D993B28-CE71-CFA1-FE39-5ADBCA29D047}"/>
          </ac:picMkLst>
        </pc:picChg>
      </pc:sldChg>
      <pc:sldChg chg="new del">
        <pc:chgData name="Hlavacs, G. (George)" userId="ca429751-565d-4740-b2f2-9d0b920e5c3c" providerId="ADAL" clId="{EFCD3612-D5A2-410E-ADC3-949891726090}" dt="2022-11-22T09:00:32.819" v="191" actId="47"/>
        <pc:sldMkLst>
          <pc:docMk/>
          <pc:sldMk cId="3822069426" sldId="271"/>
        </pc:sldMkLst>
      </pc:sldChg>
      <pc:sldChg chg="modSp add mod modAnim">
        <pc:chgData name="Hlavacs, G. (George)" userId="ca429751-565d-4740-b2f2-9d0b920e5c3c" providerId="ADAL" clId="{EFCD3612-D5A2-410E-ADC3-949891726090}" dt="2022-11-22T19:41:27.394" v="9900" actId="20577"/>
        <pc:sldMkLst>
          <pc:docMk/>
          <pc:sldMk cId="3691475549" sldId="272"/>
        </pc:sldMkLst>
        <pc:spChg chg="mod">
          <ac:chgData name="Hlavacs, G. (George)" userId="ca429751-565d-4740-b2f2-9d0b920e5c3c" providerId="ADAL" clId="{EFCD3612-D5A2-410E-ADC3-949891726090}" dt="2022-11-22T19:41:27.394" v="9900" actId="20577"/>
          <ac:spMkLst>
            <pc:docMk/>
            <pc:sldMk cId="3691475549" sldId="272"/>
            <ac:spMk id="9" creationId="{0FD464DA-FD7B-4F52-A147-38DD02D941C7}"/>
          </ac:spMkLst>
        </pc:spChg>
        <pc:picChg chg="mod">
          <ac:chgData name="Hlavacs, G. (George)" userId="ca429751-565d-4740-b2f2-9d0b920e5c3c" providerId="ADAL" clId="{EFCD3612-D5A2-410E-ADC3-949891726090}" dt="2022-11-22T10:43:42.845" v="1482" actId="1076"/>
          <ac:picMkLst>
            <pc:docMk/>
            <pc:sldMk cId="3691475549" sldId="272"/>
            <ac:picMk id="2" creationId="{B6E61D45-D0BD-C7EA-292B-E80D424EB560}"/>
          </ac:picMkLst>
        </pc:picChg>
        <pc:picChg chg="mod">
          <ac:chgData name="Hlavacs, G. (George)" userId="ca429751-565d-4740-b2f2-9d0b920e5c3c" providerId="ADAL" clId="{EFCD3612-D5A2-410E-ADC3-949891726090}" dt="2022-11-22T10:39:28.749" v="1330" actId="1076"/>
          <ac:picMkLst>
            <pc:docMk/>
            <pc:sldMk cId="3691475549" sldId="272"/>
            <ac:picMk id="3" creationId="{8D091D37-1AD6-7161-6646-19E85236822D}"/>
          </ac:picMkLst>
        </pc:picChg>
      </pc:sldChg>
      <pc:sldChg chg="modSp add mod modAnim">
        <pc:chgData name="Hlavacs, G. (George)" userId="ca429751-565d-4740-b2f2-9d0b920e5c3c" providerId="ADAL" clId="{EFCD3612-D5A2-410E-ADC3-949891726090}" dt="2022-11-22T20:15:46.757" v="10719" actId="404"/>
        <pc:sldMkLst>
          <pc:docMk/>
          <pc:sldMk cId="2447903548" sldId="273"/>
        </pc:sldMkLst>
        <pc:spChg chg="mod">
          <ac:chgData name="Hlavacs, G. (George)" userId="ca429751-565d-4740-b2f2-9d0b920e5c3c" providerId="ADAL" clId="{EFCD3612-D5A2-410E-ADC3-949891726090}" dt="2022-11-22T20:15:46.757" v="10719" actId="404"/>
          <ac:spMkLst>
            <pc:docMk/>
            <pc:sldMk cId="2447903548" sldId="273"/>
            <ac:spMk id="9" creationId="{0FD464DA-FD7B-4F52-A147-38DD02D941C7}"/>
          </ac:spMkLst>
        </pc:spChg>
        <pc:picChg chg="mod">
          <ac:chgData name="Hlavacs, G. (George)" userId="ca429751-565d-4740-b2f2-9d0b920e5c3c" providerId="ADAL" clId="{EFCD3612-D5A2-410E-ADC3-949891726090}" dt="2022-11-22T12:44:01.295" v="2910" actId="167"/>
          <ac:picMkLst>
            <pc:docMk/>
            <pc:sldMk cId="2447903548" sldId="273"/>
            <ac:picMk id="4" creationId="{14BDB4FF-95BB-C362-6580-D188BECF74AB}"/>
          </ac:picMkLst>
        </pc:picChg>
        <pc:picChg chg="mod">
          <ac:chgData name="Hlavacs, G. (George)" userId="ca429751-565d-4740-b2f2-9d0b920e5c3c" providerId="ADAL" clId="{EFCD3612-D5A2-410E-ADC3-949891726090}" dt="2022-11-22T12:17:19.103" v="2308" actId="167"/>
          <ac:picMkLst>
            <pc:docMk/>
            <pc:sldMk cId="2447903548" sldId="273"/>
            <ac:picMk id="5" creationId="{6D993B28-CE71-CFA1-FE39-5ADBCA29D047}"/>
          </ac:picMkLst>
        </pc:picChg>
      </pc:sldChg>
      <pc:sldChg chg="addSp delSp modSp add mod modAnim">
        <pc:chgData name="Hlavacs, G. (George)" userId="ca429751-565d-4740-b2f2-9d0b920e5c3c" providerId="ADAL" clId="{EFCD3612-D5A2-410E-ADC3-949891726090}" dt="2022-11-22T19:59:22.011" v="10547" actId="20577"/>
        <pc:sldMkLst>
          <pc:docMk/>
          <pc:sldMk cId="2013406525" sldId="274"/>
        </pc:sldMkLst>
        <pc:spChg chg="mod">
          <ac:chgData name="Hlavacs, G. (George)" userId="ca429751-565d-4740-b2f2-9d0b920e5c3c" providerId="ADAL" clId="{EFCD3612-D5A2-410E-ADC3-949891726090}" dt="2022-11-22T19:59:22.011" v="10547" actId="20577"/>
          <ac:spMkLst>
            <pc:docMk/>
            <pc:sldMk cId="2013406525" sldId="274"/>
            <ac:spMk id="9" creationId="{0FD464DA-FD7B-4F52-A147-38DD02D941C7}"/>
          </ac:spMkLst>
        </pc:spChg>
        <pc:grpChg chg="add del mod">
          <ac:chgData name="Hlavacs, G. (George)" userId="ca429751-565d-4740-b2f2-9d0b920e5c3c" providerId="ADAL" clId="{EFCD3612-D5A2-410E-ADC3-949891726090}" dt="2022-11-22T19:36:25.052" v="9727" actId="165"/>
          <ac:grpSpMkLst>
            <pc:docMk/>
            <pc:sldMk cId="2013406525" sldId="274"/>
            <ac:grpSpMk id="3" creationId="{95CA3E21-A3FA-B407-D841-12EC1283DDA4}"/>
          </ac:grpSpMkLst>
        </pc:grpChg>
        <pc:picChg chg="add mod">
          <ac:chgData name="Hlavacs, G. (George)" userId="ca429751-565d-4740-b2f2-9d0b920e5c3c" providerId="ADAL" clId="{EFCD3612-D5A2-410E-ADC3-949891726090}" dt="2022-11-22T15:35:26.637" v="8541" actId="14100"/>
          <ac:picMkLst>
            <pc:docMk/>
            <pc:sldMk cId="2013406525" sldId="274"/>
            <ac:picMk id="2" creationId="{DBE42961-2C35-E1C0-1BD8-7DAC9F620D25}"/>
          </ac:picMkLst>
        </pc:picChg>
        <pc:picChg chg="add del mod">
          <ac:chgData name="Hlavacs, G. (George)" userId="ca429751-565d-4740-b2f2-9d0b920e5c3c" providerId="ADAL" clId="{EFCD3612-D5A2-410E-ADC3-949891726090}" dt="2022-11-22T15:34:50.673" v="8529" actId="478"/>
          <ac:picMkLst>
            <pc:docMk/>
            <pc:sldMk cId="2013406525" sldId="274"/>
            <ac:picMk id="3" creationId="{AF7667B7-DF3A-CAFB-AAA2-B2C0E5346755}"/>
          </ac:picMkLst>
        </pc:picChg>
        <pc:picChg chg="add mod modCrop">
          <ac:chgData name="Hlavacs, G. (George)" userId="ca429751-565d-4740-b2f2-9d0b920e5c3c" providerId="ADAL" clId="{EFCD3612-D5A2-410E-ADC3-949891726090}" dt="2022-11-22T19:44:28.602" v="10016" actId="1036"/>
          <ac:picMkLst>
            <pc:docMk/>
            <pc:sldMk cId="2013406525" sldId="274"/>
            <ac:picMk id="4" creationId="{43D909BF-53BF-87BF-9D6E-E9FD2DD318FD}"/>
          </ac:picMkLst>
        </pc:picChg>
        <pc:picChg chg="del mod topLvl">
          <ac:chgData name="Hlavacs, G. (George)" userId="ca429751-565d-4740-b2f2-9d0b920e5c3c" providerId="ADAL" clId="{EFCD3612-D5A2-410E-ADC3-949891726090}" dt="2022-11-22T19:36:29.147" v="9728" actId="478"/>
          <ac:picMkLst>
            <pc:docMk/>
            <pc:sldMk cId="2013406525" sldId="274"/>
            <ac:picMk id="5" creationId="{D24E23F7-1D5A-96EC-980B-2D3775ED781C}"/>
          </ac:picMkLst>
        </pc:picChg>
        <pc:picChg chg="del mod topLvl">
          <ac:chgData name="Hlavacs, G. (George)" userId="ca429751-565d-4740-b2f2-9d0b920e5c3c" providerId="ADAL" clId="{EFCD3612-D5A2-410E-ADC3-949891726090}" dt="2022-11-22T19:36:29.147" v="9728" actId="478"/>
          <ac:picMkLst>
            <pc:docMk/>
            <pc:sldMk cId="2013406525" sldId="274"/>
            <ac:picMk id="6" creationId="{87D5943E-1DF8-E4E9-50DA-3770192532FB}"/>
          </ac:picMkLst>
        </pc:picChg>
        <pc:picChg chg="mod topLvl">
          <ac:chgData name="Hlavacs, G. (George)" userId="ca429751-565d-4740-b2f2-9d0b920e5c3c" providerId="ADAL" clId="{EFCD3612-D5A2-410E-ADC3-949891726090}" dt="2022-11-22T19:44:26.477" v="10015" actId="1035"/>
          <ac:picMkLst>
            <pc:docMk/>
            <pc:sldMk cId="2013406525" sldId="274"/>
            <ac:picMk id="7" creationId="{A55ECEF5-37A7-B2B2-5302-8664446B08A4}"/>
          </ac:picMkLst>
        </pc:picChg>
        <pc:picChg chg="add del mod">
          <ac:chgData name="Hlavacs, G. (George)" userId="ca429751-565d-4740-b2f2-9d0b920e5c3c" providerId="ADAL" clId="{EFCD3612-D5A2-410E-ADC3-949891726090}" dt="2022-11-22T15:40:26.419" v="8585" actId="478"/>
          <ac:picMkLst>
            <pc:docMk/>
            <pc:sldMk cId="2013406525" sldId="274"/>
            <ac:picMk id="7170" creationId="{65DBFACE-D96B-9B40-25F0-54C6BF5270E8}"/>
          </ac:picMkLst>
        </pc:picChg>
        <pc:picChg chg="add del mod">
          <ac:chgData name="Hlavacs, G. (George)" userId="ca429751-565d-4740-b2f2-9d0b920e5c3c" providerId="ADAL" clId="{EFCD3612-D5A2-410E-ADC3-949891726090}" dt="2022-11-22T15:39:50.727" v="8576" actId="478"/>
          <ac:picMkLst>
            <pc:docMk/>
            <pc:sldMk cId="2013406525" sldId="274"/>
            <ac:picMk id="7172" creationId="{EC021963-5FC4-1C82-8232-3CD737A500C9}"/>
          </ac:picMkLst>
        </pc:picChg>
        <pc:picChg chg="add mod">
          <ac:chgData name="Hlavacs, G. (George)" userId="ca429751-565d-4740-b2f2-9d0b920e5c3c" providerId="ADAL" clId="{EFCD3612-D5A2-410E-ADC3-949891726090}" dt="2022-11-22T19:44:14.868" v="9988" actId="732"/>
          <ac:picMkLst>
            <pc:docMk/>
            <pc:sldMk cId="2013406525" sldId="274"/>
            <ac:picMk id="7174" creationId="{06DC63E4-3B7D-63B9-3FA2-9DA2CA90B192}"/>
          </ac:picMkLst>
        </pc:picChg>
      </pc:sldChg>
      <pc:sldChg chg="modSp add mod setBg">
        <pc:chgData name="Hlavacs, G. (George)" userId="ca429751-565d-4740-b2f2-9d0b920e5c3c" providerId="ADAL" clId="{EFCD3612-D5A2-410E-ADC3-949891726090}" dt="2022-11-22T15:07:26.543" v="7879" actId="14100"/>
        <pc:sldMkLst>
          <pc:docMk/>
          <pc:sldMk cId="951453062" sldId="275"/>
        </pc:sldMkLst>
        <pc:spChg chg="mod">
          <ac:chgData name="Hlavacs, G. (George)" userId="ca429751-565d-4740-b2f2-9d0b920e5c3c" providerId="ADAL" clId="{EFCD3612-D5A2-410E-ADC3-949891726090}" dt="2022-11-22T14:26:07.091" v="5574" actId="404"/>
          <ac:spMkLst>
            <pc:docMk/>
            <pc:sldMk cId="951453062" sldId="275"/>
            <ac:spMk id="14" creationId="{0D49DADD-CA20-48B6-9BA3-8C66D1F6C6D1}"/>
          </ac:spMkLst>
        </pc:spChg>
        <pc:spChg chg="mod">
          <ac:chgData name="Hlavacs, G. (George)" userId="ca429751-565d-4740-b2f2-9d0b920e5c3c" providerId="ADAL" clId="{EFCD3612-D5A2-410E-ADC3-949891726090}" dt="2022-11-22T14:25:54.941" v="5572" actId="404"/>
          <ac:spMkLst>
            <pc:docMk/>
            <pc:sldMk cId="951453062" sldId="275"/>
            <ac:spMk id="16" creationId="{0F3AC543-7D00-4F3C-95CB-E23409E53F6C}"/>
          </ac:spMkLst>
        </pc:spChg>
        <pc:spChg chg="mod">
          <ac:chgData name="Hlavacs, G. (George)" userId="ca429751-565d-4740-b2f2-9d0b920e5c3c" providerId="ADAL" clId="{EFCD3612-D5A2-410E-ADC3-949891726090}" dt="2022-11-22T15:07:26.543" v="7879" actId="14100"/>
          <ac:spMkLst>
            <pc:docMk/>
            <pc:sldMk cId="951453062" sldId="275"/>
            <ac:spMk id="18" creationId="{14AC0774-C95A-49EE-A9DC-F0C85A70B9A4}"/>
          </ac:spMkLst>
        </pc:spChg>
      </pc:sldChg>
      <pc:sldChg chg="addSp modSp add mod">
        <pc:chgData name="Hlavacs, G. (George)" userId="ca429751-565d-4740-b2f2-9d0b920e5c3c" providerId="ADAL" clId="{EFCD3612-D5A2-410E-ADC3-949891726090}" dt="2022-11-22T20:21:14.848" v="10746" actId="20577"/>
        <pc:sldMkLst>
          <pc:docMk/>
          <pc:sldMk cId="358651685" sldId="276"/>
        </pc:sldMkLst>
        <pc:spChg chg="mod">
          <ac:chgData name="Hlavacs, G. (George)" userId="ca429751-565d-4740-b2f2-9d0b920e5c3c" providerId="ADAL" clId="{EFCD3612-D5A2-410E-ADC3-949891726090}" dt="2022-11-22T20:21:11.560" v="10741" actId="20577"/>
          <ac:spMkLst>
            <pc:docMk/>
            <pc:sldMk cId="358651685" sldId="276"/>
            <ac:spMk id="2" creationId="{996D3EF6-FD2C-95E1-DE91-DD6B0236D99B}"/>
          </ac:spMkLst>
        </pc:spChg>
        <pc:spChg chg="mod">
          <ac:chgData name="Hlavacs, G. (George)" userId="ca429751-565d-4740-b2f2-9d0b920e5c3c" providerId="ADAL" clId="{EFCD3612-D5A2-410E-ADC3-949891726090}" dt="2022-11-22T20:21:14.848" v="10746" actId="20577"/>
          <ac:spMkLst>
            <pc:docMk/>
            <pc:sldMk cId="358651685" sldId="276"/>
            <ac:spMk id="3" creationId="{8D640DA0-0280-D1B7-D9F6-4CA4C626AFCB}"/>
          </ac:spMkLst>
        </pc:spChg>
        <pc:spChg chg="add mod">
          <ac:chgData name="Hlavacs, G. (George)" userId="ca429751-565d-4740-b2f2-9d0b920e5c3c" providerId="ADAL" clId="{EFCD3612-D5A2-410E-ADC3-949891726090}" dt="2022-11-22T14:25:28.736" v="5568" actId="20577"/>
          <ac:spMkLst>
            <pc:docMk/>
            <pc:sldMk cId="358651685" sldId="276"/>
            <ac:spMk id="4" creationId="{06C1AF71-89EC-A420-7F3F-757CE72EFEF7}"/>
          </ac:spMkLst>
        </pc:spChg>
        <pc:cxnChg chg="add mod">
          <ac:chgData name="Hlavacs, G. (George)" userId="ca429751-565d-4740-b2f2-9d0b920e5c3c" providerId="ADAL" clId="{EFCD3612-D5A2-410E-ADC3-949891726090}" dt="2022-11-22T14:23:15.310" v="5489" actId="1035"/>
          <ac:cxnSpMkLst>
            <pc:docMk/>
            <pc:sldMk cId="358651685" sldId="276"/>
            <ac:cxnSpMk id="6" creationId="{7B96E70A-DED9-1D1F-FD29-0B98F1B8153A}"/>
          </ac:cxnSpMkLst>
        </pc:cxnChg>
      </pc:sldChg>
      <pc:sldChg chg="modSp add mod ord">
        <pc:chgData name="Hlavacs, G. (George)" userId="ca429751-565d-4740-b2f2-9d0b920e5c3c" providerId="ADAL" clId="{EFCD3612-D5A2-410E-ADC3-949891726090}" dt="2022-11-22T20:20:24.958" v="10734" actId="404"/>
        <pc:sldMkLst>
          <pc:docMk/>
          <pc:sldMk cId="4085682882" sldId="277"/>
        </pc:sldMkLst>
        <pc:spChg chg="mod">
          <ac:chgData name="Hlavacs, G. (George)" userId="ca429751-565d-4740-b2f2-9d0b920e5c3c" providerId="ADAL" clId="{EFCD3612-D5A2-410E-ADC3-949891726090}" dt="2022-11-22T20:20:24.958" v="10734" actId="404"/>
          <ac:spMkLst>
            <pc:docMk/>
            <pc:sldMk cId="4085682882" sldId="277"/>
            <ac:spMk id="9" creationId="{0FD464DA-FD7B-4F52-A147-38DD02D941C7}"/>
          </ac:spMkLst>
        </pc:spChg>
      </pc:sldChg>
      <pc:sldChg chg="addSp delSp modSp add mod">
        <pc:chgData name="Hlavacs, G. (George)" userId="ca429751-565d-4740-b2f2-9d0b920e5c3c" providerId="ADAL" clId="{EFCD3612-D5A2-410E-ADC3-949891726090}" dt="2022-11-22T15:24:25.028" v="8352" actId="20577"/>
        <pc:sldMkLst>
          <pc:docMk/>
          <pc:sldMk cId="2340563180" sldId="278"/>
        </pc:sldMkLst>
        <pc:spChg chg="add mod">
          <ac:chgData name="Hlavacs, G. (George)" userId="ca429751-565d-4740-b2f2-9d0b920e5c3c" providerId="ADAL" clId="{EFCD3612-D5A2-410E-ADC3-949891726090}" dt="2022-11-22T15:23:42.429" v="8333" actId="1076"/>
          <ac:spMkLst>
            <pc:docMk/>
            <pc:sldMk cId="2340563180" sldId="278"/>
            <ac:spMk id="2" creationId="{FC5BBF3C-0532-92C3-34BE-D57F2203FDC1}"/>
          </ac:spMkLst>
        </pc:spChg>
        <pc:spChg chg="add del">
          <ac:chgData name="Hlavacs, G. (George)" userId="ca429751-565d-4740-b2f2-9d0b920e5c3c" providerId="ADAL" clId="{EFCD3612-D5A2-410E-ADC3-949891726090}" dt="2022-11-22T14:03:29.589" v="5069" actId="22"/>
          <ac:spMkLst>
            <pc:docMk/>
            <pc:sldMk cId="2340563180" sldId="278"/>
            <ac:spMk id="8" creationId="{424D80CB-F8D0-A9F0-8970-2D434588CDBE}"/>
          </ac:spMkLst>
        </pc:spChg>
        <pc:spChg chg="mod">
          <ac:chgData name="Hlavacs, G. (George)" userId="ca429751-565d-4740-b2f2-9d0b920e5c3c" providerId="ADAL" clId="{EFCD3612-D5A2-410E-ADC3-949891726090}" dt="2022-11-22T15:24:25.028" v="8352" actId="20577"/>
          <ac:spMkLst>
            <pc:docMk/>
            <pc:sldMk cId="2340563180" sldId="278"/>
            <ac:spMk id="9" creationId="{0FD464DA-FD7B-4F52-A147-38DD02D941C7}"/>
          </ac:spMkLst>
        </pc:spChg>
        <pc:grpChg chg="add del mod">
          <ac:chgData name="Hlavacs, G. (George)" userId="ca429751-565d-4740-b2f2-9d0b920e5c3c" providerId="ADAL" clId="{EFCD3612-D5A2-410E-ADC3-949891726090}" dt="2022-11-22T13:57:48.083" v="4915" actId="165"/>
          <ac:grpSpMkLst>
            <pc:docMk/>
            <pc:sldMk cId="2340563180" sldId="278"/>
            <ac:grpSpMk id="3" creationId="{DD46FF8A-651E-0E77-587F-8D6529FAD46D}"/>
          </ac:grpSpMkLst>
        </pc:grpChg>
        <pc:graphicFrameChg chg="add del mod">
          <ac:chgData name="Hlavacs, G. (George)" userId="ca429751-565d-4740-b2f2-9d0b920e5c3c" providerId="ADAL" clId="{EFCD3612-D5A2-410E-ADC3-949891726090}" dt="2022-11-22T14:10:55.489" v="5096" actId="478"/>
          <ac:graphicFrameMkLst>
            <pc:docMk/>
            <pc:sldMk cId="2340563180" sldId="278"/>
            <ac:graphicFrameMk id="10" creationId="{FC4DC82E-DA8C-1B40-F8A8-3D3942523F15}"/>
          </ac:graphicFrameMkLst>
        </pc:graphicFrameChg>
        <pc:picChg chg="add del mod topLvl modCrop">
          <ac:chgData name="Hlavacs, G. (George)" userId="ca429751-565d-4740-b2f2-9d0b920e5c3c" providerId="ADAL" clId="{EFCD3612-D5A2-410E-ADC3-949891726090}" dt="2022-11-22T14:16:18.615" v="5167" actId="1076"/>
          <ac:picMkLst>
            <pc:docMk/>
            <pc:sldMk cId="2340563180" sldId="278"/>
            <ac:picMk id="4" creationId="{31A81A7B-7F20-C3E7-4B62-671DF82751AD}"/>
          </ac:picMkLst>
        </pc:picChg>
        <pc:picChg chg="del mod topLvl">
          <ac:chgData name="Hlavacs, G. (George)" userId="ca429751-565d-4740-b2f2-9d0b920e5c3c" providerId="ADAL" clId="{EFCD3612-D5A2-410E-ADC3-949891726090}" dt="2022-11-22T13:57:50.885" v="4916" actId="478"/>
          <ac:picMkLst>
            <pc:docMk/>
            <pc:sldMk cId="2340563180" sldId="278"/>
            <ac:picMk id="5" creationId="{2F1122FC-D202-A82F-D5A4-A09D5BDDB065}"/>
          </ac:picMkLst>
        </pc:picChg>
        <pc:picChg chg="del mod topLvl">
          <ac:chgData name="Hlavacs, G. (George)" userId="ca429751-565d-4740-b2f2-9d0b920e5c3c" providerId="ADAL" clId="{EFCD3612-D5A2-410E-ADC3-949891726090}" dt="2022-11-22T13:57:51.977" v="4917" actId="478"/>
          <ac:picMkLst>
            <pc:docMk/>
            <pc:sldMk cId="2340563180" sldId="278"/>
            <ac:picMk id="6" creationId="{0F2AE591-49CF-F395-D5B4-1AEC2B2B45A3}"/>
          </ac:picMkLst>
        </pc:picChg>
        <pc:picChg chg="add del mod">
          <ac:chgData name="Hlavacs, G. (George)" userId="ca429751-565d-4740-b2f2-9d0b920e5c3c" providerId="ADAL" clId="{EFCD3612-D5A2-410E-ADC3-949891726090}" dt="2022-11-22T13:41:00.965" v="4782" actId="478"/>
          <ac:picMkLst>
            <pc:docMk/>
            <pc:sldMk cId="2340563180" sldId="278"/>
            <ac:picMk id="2050" creationId="{8BBD8B47-5D3E-4712-3316-20F55F2FF471}"/>
          </ac:picMkLst>
        </pc:picChg>
        <pc:picChg chg="add del mod">
          <ac:chgData name="Hlavacs, G. (George)" userId="ca429751-565d-4740-b2f2-9d0b920e5c3c" providerId="ADAL" clId="{EFCD3612-D5A2-410E-ADC3-949891726090}" dt="2022-11-22T13:49:28.474" v="4786" actId="478"/>
          <ac:picMkLst>
            <pc:docMk/>
            <pc:sldMk cId="2340563180" sldId="278"/>
            <ac:picMk id="2052" creationId="{A7754334-D9C1-F288-792B-69313ECCB7C3}"/>
          </ac:picMkLst>
        </pc:picChg>
        <pc:picChg chg="add del mod">
          <ac:chgData name="Hlavacs, G. (George)" userId="ca429751-565d-4740-b2f2-9d0b920e5c3c" providerId="ADAL" clId="{EFCD3612-D5A2-410E-ADC3-949891726090}" dt="2022-11-22T13:55:33.746" v="4867" actId="478"/>
          <ac:picMkLst>
            <pc:docMk/>
            <pc:sldMk cId="2340563180" sldId="278"/>
            <ac:picMk id="2054" creationId="{E1822079-7608-2283-6CE0-6CC6195537C6}"/>
          </ac:picMkLst>
        </pc:picChg>
        <pc:picChg chg="add del mod">
          <ac:chgData name="Hlavacs, G. (George)" userId="ca429751-565d-4740-b2f2-9d0b920e5c3c" providerId="ADAL" clId="{EFCD3612-D5A2-410E-ADC3-949891726090}" dt="2022-11-22T14:16:22.619" v="5169" actId="1076"/>
          <ac:picMkLst>
            <pc:docMk/>
            <pc:sldMk cId="2340563180" sldId="278"/>
            <ac:picMk id="2056" creationId="{AF29EC1D-B61D-0924-0612-9F57BDD5063C}"/>
          </ac:picMkLst>
        </pc:picChg>
        <pc:picChg chg="add del mod">
          <ac:chgData name="Hlavacs, G. (George)" userId="ca429751-565d-4740-b2f2-9d0b920e5c3c" providerId="ADAL" clId="{EFCD3612-D5A2-410E-ADC3-949891726090}" dt="2022-11-22T14:16:15.636" v="5166" actId="1076"/>
          <ac:picMkLst>
            <pc:docMk/>
            <pc:sldMk cId="2340563180" sldId="278"/>
            <ac:picMk id="2058" creationId="{F9ADE8EE-5032-DB9A-6D2D-E701BA953AB0}"/>
          </ac:picMkLst>
        </pc:picChg>
        <pc:picChg chg="add del mod">
          <ac:chgData name="Hlavacs, G. (George)" userId="ca429751-565d-4740-b2f2-9d0b920e5c3c" providerId="ADAL" clId="{EFCD3612-D5A2-410E-ADC3-949891726090}" dt="2022-11-22T14:12:48.010" v="5113" actId="478"/>
          <ac:picMkLst>
            <pc:docMk/>
            <pc:sldMk cId="2340563180" sldId="278"/>
            <ac:picMk id="2060" creationId="{93BFEE43-A9C3-3F83-E366-95B2964E6FDB}"/>
          </ac:picMkLst>
        </pc:picChg>
        <pc:picChg chg="add mod">
          <ac:chgData name="Hlavacs, G. (George)" userId="ca429751-565d-4740-b2f2-9d0b920e5c3c" providerId="ADAL" clId="{EFCD3612-D5A2-410E-ADC3-949891726090}" dt="2022-11-22T14:16:48.246" v="5173" actId="1076"/>
          <ac:picMkLst>
            <pc:docMk/>
            <pc:sldMk cId="2340563180" sldId="278"/>
            <ac:picMk id="2062" creationId="{1AD4EC49-25AD-29A9-DEAB-9A54A0A30ACE}"/>
          </ac:picMkLst>
        </pc:picChg>
      </pc:sldChg>
      <pc:sldChg chg="modSp add mod modAnim">
        <pc:chgData name="Hlavacs, G. (George)" userId="ca429751-565d-4740-b2f2-9d0b920e5c3c" providerId="ADAL" clId="{EFCD3612-D5A2-410E-ADC3-949891726090}" dt="2022-11-24T12:49:59.204" v="14275" actId="20577"/>
        <pc:sldMkLst>
          <pc:docMk/>
          <pc:sldMk cId="219225963" sldId="279"/>
        </pc:sldMkLst>
        <pc:spChg chg="mod">
          <ac:chgData name="Hlavacs, G. (George)" userId="ca429751-565d-4740-b2f2-9d0b920e5c3c" providerId="ADAL" clId="{EFCD3612-D5A2-410E-ADC3-949891726090}" dt="2022-11-24T12:49:59.204" v="14275" actId="20577"/>
          <ac:spMkLst>
            <pc:docMk/>
            <pc:sldMk cId="219225963" sldId="279"/>
            <ac:spMk id="9" creationId="{0FD464DA-FD7B-4F52-A147-38DD02D941C7}"/>
          </ac:spMkLst>
        </pc:spChg>
      </pc:sldChg>
      <pc:sldChg chg="modSp add mod ord modAnim">
        <pc:chgData name="Hlavacs, G. (George)" userId="ca429751-565d-4740-b2f2-9d0b920e5c3c" providerId="ADAL" clId="{EFCD3612-D5A2-410E-ADC3-949891726090}" dt="2022-11-22T20:27:27.914" v="10760" actId="20577"/>
        <pc:sldMkLst>
          <pc:docMk/>
          <pc:sldMk cId="1687874737" sldId="280"/>
        </pc:sldMkLst>
        <pc:spChg chg="mod">
          <ac:chgData name="Hlavacs, G. (George)" userId="ca429751-565d-4740-b2f2-9d0b920e5c3c" providerId="ADAL" clId="{EFCD3612-D5A2-410E-ADC3-949891726090}" dt="2022-11-22T20:27:27.914" v="10760" actId="20577"/>
          <ac:spMkLst>
            <pc:docMk/>
            <pc:sldMk cId="1687874737" sldId="280"/>
            <ac:spMk id="9" creationId="{0FD464DA-FD7B-4F52-A147-38DD02D941C7}"/>
          </ac:spMkLst>
        </pc:spChg>
      </pc:sldChg>
      <pc:sldChg chg="modSp add mod modAnim">
        <pc:chgData name="Hlavacs, G. (George)" userId="ca429751-565d-4740-b2f2-9d0b920e5c3c" providerId="ADAL" clId="{EFCD3612-D5A2-410E-ADC3-949891726090}" dt="2022-11-22T20:29:34.831" v="10843"/>
        <pc:sldMkLst>
          <pc:docMk/>
          <pc:sldMk cId="3923562433" sldId="281"/>
        </pc:sldMkLst>
        <pc:spChg chg="mod">
          <ac:chgData name="Hlavacs, G. (George)" userId="ca429751-565d-4740-b2f2-9d0b920e5c3c" providerId="ADAL" clId="{EFCD3612-D5A2-410E-ADC3-949891726090}" dt="2022-11-22T20:03:30.310" v="10617" actId="20577"/>
          <ac:spMkLst>
            <pc:docMk/>
            <pc:sldMk cId="3923562433" sldId="281"/>
            <ac:spMk id="9" creationId="{0FD464DA-FD7B-4F52-A147-38DD02D941C7}"/>
          </ac:spMkLst>
        </pc:spChg>
      </pc:sldChg>
      <pc:sldChg chg="modSp add mod">
        <pc:chgData name="Hlavacs, G. (George)" userId="ca429751-565d-4740-b2f2-9d0b920e5c3c" providerId="ADAL" clId="{EFCD3612-D5A2-410E-ADC3-949891726090}" dt="2022-11-22T20:32:26.023" v="10863" actId="20577"/>
        <pc:sldMkLst>
          <pc:docMk/>
          <pc:sldMk cId="3438802864" sldId="282"/>
        </pc:sldMkLst>
        <pc:spChg chg="mod">
          <ac:chgData name="Hlavacs, G. (George)" userId="ca429751-565d-4740-b2f2-9d0b920e5c3c" providerId="ADAL" clId="{EFCD3612-D5A2-410E-ADC3-949891726090}" dt="2022-11-22T20:32:26.023" v="10863" actId="20577"/>
          <ac:spMkLst>
            <pc:docMk/>
            <pc:sldMk cId="3438802864" sldId="282"/>
            <ac:spMk id="9" creationId="{0FD464DA-FD7B-4F52-A147-38DD02D941C7}"/>
          </ac:spMkLst>
        </pc:spChg>
      </pc:sldChg>
      <pc:sldChg chg="addSp delSp modSp add mod ord">
        <pc:chgData name="Hlavacs, G. (George)" userId="ca429751-565d-4740-b2f2-9d0b920e5c3c" providerId="ADAL" clId="{EFCD3612-D5A2-410E-ADC3-949891726090}" dt="2022-11-22T20:28:52.062" v="10842" actId="20577"/>
        <pc:sldMkLst>
          <pc:docMk/>
          <pc:sldMk cId="3672784806" sldId="283"/>
        </pc:sldMkLst>
        <pc:spChg chg="add mod">
          <ac:chgData name="Hlavacs, G. (George)" userId="ca429751-565d-4740-b2f2-9d0b920e5c3c" providerId="ADAL" clId="{EFCD3612-D5A2-410E-ADC3-949891726090}" dt="2022-11-22T20:28:52.062" v="10842" actId="20577"/>
          <ac:spMkLst>
            <pc:docMk/>
            <pc:sldMk cId="3672784806" sldId="283"/>
            <ac:spMk id="4" creationId="{3180AEAB-4AE3-AD1E-8330-F1CE94D1425B}"/>
          </ac:spMkLst>
        </pc:spChg>
        <pc:spChg chg="mod">
          <ac:chgData name="Hlavacs, G. (George)" userId="ca429751-565d-4740-b2f2-9d0b920e5c3c" providerId="ADAL" clId="{EFCD3612-D5A2-410E-ADC3-949891726090}" dt="2022-11-22T19:52:02.703" v="10239" actId="1035"/>
          <ac:spMkLst>
            <pc:docMk/>
            <pc:sldMk cId="3672784806" sldId="283"/>
            <ac:spMk id="9" creationId="{0FD464DA-FD7B-4F52-A147-38DD02D941C7}"/>
          </ac:spMkLst>
        </pc:spChg>
        <pc:picChg chg="add del mod">
          <ac:chgData name="Hlavacs, G. (George)" userId="ca429751-565d-4740-b2f2-9d0b920e5c3c" providerId="ADAL" clId="{EFCD3612-D5A2-410E-ADC3-949891726090}" dt="2022-11-22T19:50:41.311" v="10219"/>
          <ac:picMkLst>
            <pc:docMk/>
            <pc:sldMk cId="3672784806" sldId="283"/>
            <ac:picMk id="2" creationId="{AEB8E0E7-03B5-0359-25F5-726A9646B080}"/>
          </ac:picMkLst>
        </pc:picChg>
        <pc:picChg chg="add mod">
          <ac:chgData name="Hlavacs, G. (George)" userId="ca429751-565d-4740-b2f2-9d0b920e5c3c" providerId="ADAL" clId="{EFCD3612-D5A2-410E-ADC3-949891726090}" dt="2022-11-22T19:52:50.542" v="10264" actId="1076"/>
          <ac:picMkLst>
            <pc:docMk/>
            <pc:sldMk cId="3672784806" sldId="283"/>
            <ac:picMk id="3" creationId="{2C7F5DD4-1EE6-8FF1-8AC2-506111EF9782}"/>
          </ac:picMkLst>
        </pc:picChg>
      </pc:sldChg>
      <pc:sldChg chg="add del">
        <pc:chgData name="Hlavacs, G. (George)" userId="ca429751-565d-4740-b2f2-9d0b920e5c3c" providerId="ADAL" clId="{EFCD3612-D5A2-410E-ADC3-949891726090}" dt="2022-11-22T20:07:36.908" v="10693"/>
        <pc:sldMkLst>
          <pc:docMk/>
          <pc:sldMk cId="423351878" sldId="284"/>
        </pc:sldMkLst>
      </pc:sldChg>
      <pc:sldChg chg="modSp add mod ord">
        <pc:chgData name="Hlavacs, G. (George)" userId="ca429751-565d-4740-b2f2-9d0b920e5c3c" providerId="ADAL" clId="{EFCD3612-D5A2-410E-ADC3-949891726090}" dt="2022-11-22T20:09:18.892" v="10703" actId="1076"/>
        <pc:sldMkLst>
          <pc:docMk/>
          <pc:sldMk cId="1538804186" sldId="284"/>
        </pc:sldMkLst>
        <pc:spChg chg="mod">
          <ac:chgData name="Hlavacs, G. (George)" userId="ca429751-565d-4740-b2f2-9d0b920e5c3c" providerId="ADAL" clId="{EFCD3612-D5A2-410E-ADC3-949891726090}" dt="2022-11-22T20:09:18.892" v="10703" actId="1076"/>
          <ac:spMkLst>
            <pc:docMk/>
            <pc:sldMk cId="1538804186" sldId="284"/>
            <ac:spMk id="9" creationId="{0FD464DA-FD7B-4F52-A147-38DD02D941C7}"/>
          </ac:spMkLst>
        </pc:spChg>
      </pc:sldChg>
      <pc:sldChg chg="addSp delSp modSp add mod">
        <pc:chgData name="Hlavacs, G. (George)" userId="ca429751-565d-4740-b2f2-9d0b920e5c3c" providerId="ADAL" clId="{EFCD3612-D5A2-410E-ADC3-949891726090}" dt="2022-11-22T21:50:50.091" v="13259" actId="313"/>
        <pc:sldMkLst>
          <pc:docMk/>
          <pc:sldMk cId="1392055627" sldId="285"/>
        </pc:sldMkLst>
        <pc:spChg chg="mod">
          <ac:chgData name="Hlavacs, G. (George)" userId="ca429751-565d-4740-b2f2-9d0b920e5c3c" providerId="ADAL" clId="{EFCD3612-D5A2-410E-ADC3-949891726090}" dt="2022-11-22T21:45:05.013" v="13060" actId="1076"/>
          <ac:spMkLst>
            <pc:docMk/>
            <pc:sldMk cId="1392055627" sldId="285"/>
            <ac:spMk id="2" creationId="{FC5BBF3C-0532-92C3-34BE-D57F2203FDC1}"/>
          </ac:spMkLst>
        </pc:spChg>
        <pc:spChg chg="del">
          <ac:chgData name="Hlavacs, G. (George)" userId="ca429751-565d-4740-b2f2-9d0b920e5c3c" providerId="ADAL" clId="{EFCD3612-D5A2-410E-ADC3-949891726090}" dt="2022-11-22T20:34:15.045" v="10900" actId="478"/>
          <ac:spMkLst>
            <pc:docMk/>
            <pc:sldMk cId="1392055627" sldId="285"/>
            <ac:spMk id="9" creationId="{0FD464DA-FD7B-4F52-A147-38DD02D941C7}"/>
          </ac:spMkLst>
        </pc:spChg>
        <pc:spChg chg="add mod">
          <ac:chgData name="Hlavacs, G. (George)" userId="ca429751-565d-4740-b2f2-9d0b920e5c3c" providerId="ADAL" clId="{EFCD3612-D5A2-410E-ADC3-949891726090}" dt="2022-11-22T21:44:37.614" v="13057" actId="1076"/>
          <ac:spMkLst>
            <pc:docMk/>
            <pc:sldMk cId="1392055627" sldId="285"/>
            <ac:spMk id="10" creationId="{1F7FFDC3-8F7D-8229-D236-189676A86CCB}"/>
          </ac:spMkLst>
        </pc:spChg>
        <pc:spChg chg="add mod">
          <ac:chgData name="Hlavacs, G. (George)" userId="ca429751-565d-4740-b2f2-9d0b920e5c3c" providerId="ADAL" clId="{EFCD3612-D5A2-410E-ADC3-949891726090}" dt="2022-11-22T21:50:50.091" v="13259" actId="313"/>
          <ac:spMkLst>
            <pc:docMk/>
            <pc:sldMk cId="1392055627" sldId="285"/>
            <ac:spMk id="11" creationId="{05E17873-4F66-DE90-2AD2-21715DDEE012}"/>
          </ac:spMkLst>
        </pc:spChg>
        <pc:graphicFrameChg chg="add del mod">
          <ac:chgData name="Hlavacs, G. (George)" userId="ca429751-565d-4740-b2f2-9d0b920e5c3c" providerId="ADAL" clId="{EFCD3612-D5A2-410E-ADC3-949891726090}" dt="2022-11-22T20:37:14.481" v="10904" actId="478"/>
          <ac:graphicFrameMkLst>
            <pc:docMk/>
            <pc:sldMk cId="1392055627" sldId="285"/>
            <ac:graphicFrameMk id="3" creationId="{9BE094C7-D5CA-C913-26A5-9FF81756C994}"/>
          </ac:graphicFrameMkLst>
        </pc:graphicFrameChg>
        <pc:picChg chg="del">
          <ac:chgData name="Hlavacs, G. (George)" userId="ca429751-565d-4740-b2f2-9d0b920e5c3c" providerId="ADAL" clId="{EFCD3612-D5A2-410E-ADC3-949891726090}" dt="2022-11-22T20:30:04.606" v="10845" actId="478"/>
          <ac:picMkLst>
            <pc:docMk/>
            <pc:sldMk cId="1392055627" sldId="285"/>
            <ac:picMk id="4" creationId="{31A81A7B-7F20-C3E7-4B62-671DF82751AD}"/>
          </ac:picMkLst>
        </pc:picChg>
        <pc:picChg chg="add mod ord">
          <ac:chgData name="Hlavacs, G. (George)" userId="ca429751-565d-4740-b2f2-9d0b920e5c3c" providerId="ADAL" clId="{EFCD3612-D5A2-410E-ADC3-949891726090}" dt="2022-11-22T21:43:33.407" v="13005" actId="1076"/>
          <ac:picMkLst>
            <pc:docMk/>
            <pc:sldMk cId="1392055627" sldId="285"/>
            <ac:picMk id="6" creationId="{FE7C00DB-FE90-0E62-3F2D-B85C53689438}"/>
          </ac:picMkLst>
        </pc:picChg>
        <pc:picChg chg="add mod">
          <ac:chgData name="Hlavacs, G. (George)" userId="ca429751-565d-4740-b2f2-9d0b920e5c3c" providerId="ADAL" clId="{EFCD3612-D5A2-410E-ADC3-949891726090}" dt="2022-11-22T21:43:33.407" v="13005" actId="1076"/>
          <ac:picMkLst>
            <pc:docMk/>
            <pc:sldMk cId="1392055627" sldId="285"/>
            <ac:picMk id="8" creationId="{710D9BA2-52CA-DFB7-ADF2-58F783588E10}"/>
          </ac:picMkLst>
        </pc:picChg>
        <pc:picChg chg="add del">
          <ac:chgData name="Hlavacs, G. (George)" userId="ca429751-565d-4740-b2f2-9d0b920e5c3c" providerId="ADAL" clId="{EFCD3612-D5A2-410E-ADC3-949891726090}" dt="2022-11-22T20:35:19.786" v="10902" actId="478"/>
          <ac:picMkLst>
            <pc:docMk/>
            <pc:sldMk cId="1392055627" sldId="285"/>
            <ac:picMk id="1026" creationId="{49F85C44-35A4-B297-1875-72E2D50EFB5F}"/>
          </ac:picMkLst>
        </pc:picChg>
        <pc:picChg chg="del">
          <ac:chgData name="Hlavacs, G. (George)" userId="ca429751-565d-4740-b2f2-9d0b920e5c3c" providerId="ADAL" clId="{EFCD3612-D5A2-410E-ADC3-949891726090}" dt="2022-11-22T20:30:14.507" v="10848" actId="478"/>
          <ac:picMkLst>
            <pc:docMk/>
            <pc:sldMk cId="1392055627" sldId="285"/>
            <ac:picMk id="2056" creationId="{AF29EC1D-B61D-0924-0612-9F57BDD5063C}"/>
          </ac:picMkLst>
        </pc:picChg>
        <pc:picChg chg="del">
          <ac:chgData name="Hlavacs, G. (George)" userId="ca429751-565d-4740-b2f2-9d0b920e5c3c" providerId="ADAL" clId="{EFCD3612-D5A2-410E-ADC3-949891726090}" dt="2022-11-22T20:30:06.933" v="10846" actId="478"/>
          <ac:picMkLst>
            <pc:docMk/>
            <pc:sldMk cId="1392055627" sldId="285"/>
            <ac:picMk id="2058" creationId="{F9ADE8EE-5032-DB9A-6D2D-E701BA953AB0}"/>
          </ac:picMkLst>
        </pc:picChg>
        <pc:picChg chg="del">
          <ac:chgData name="Hlavacs, G. (George)" userId="ca429751-565d-4740-b2f2-9d0b920e5c3c" providerId="ADAL" clId="{EFCD3612-D5A2-410E-ADC3-949891726090}" dt="2022-11-22T20:30:11.321" v="10847" actId="478"/>
          <ac:picMkLst>
            <pc:docMk/>
            <pc:sldMk cId="1392055627" sldId="285"/>
            <ac:picMk id="2062" creationId="{1AD4EC49-25AD-29A9-DEAB-9A54A0A30ACE}"/>
          </ac:picMkLst>
        </pc:picChg>
      </pc:sldChg>
      <pc:sldChg chg="add del">
        <pc:chgData name="Hlavacs, G. (George)" userId="ca429751-565d-4740-b2f2-9d0b920e5c3c" providerId="ADAL" clId="{EFCD3612-D5A2-410E-ADC3-949891726090}" dt="2022-11-22T20:31:53.234" v="10856" actId="47"/>
        <pc:sldMkLst>
          <pc:docMk/>
          <pc:sldMk cId="1935074941" sldId="286"/>
        </pc:sldMkLst>
      </pc:sldChg>
      <pc:sldChg chg="modSp add mod">
        <pc:chgData name="Hlavacs, G. (George)" userId="ca429751-565d-4740-b2f2-9d0b920e5c3c" providerId="ADAL" clId="{EFCD3612-D5A2-410E-ADC3-949891726090}" dt="2022-11-22T20:33:51.936" v="10869"/>
        <pc:sldMkLst>
          <pc:docMk/>
          <pc:sldMk cId="3193253228" sldId="286"/>
        </pc:sldMkLst>
        <pc:spChg chg="mod">
          <ac:chgData name="Hlavacs, G. (George)" userId="ca429751-565d-4740-b2f2-9d0b920e5c3c" providerId="ADAL" clId="{EFCD3612-D5A2-410E-ADC3-949891726090}" dt="2022-11-22T20:33:51.936" v="10869"/>
          <ac:spMkLst>
            <pc:docMk/>
            <pc:sldMk cId="3193253228" sldId="286"/>
            <ac:spMk id="9" creationId="{0FD464DA-FD7B-4F52-A147-38DD02D941C7}"/>
          </ac:spMkLst>
        </pc:spChg>
      </pc:sldChg>
      <pc:sldChg chg="addSp delSp modSp add mod modAnim">
        <pc:chgData name="Hlavacs, G. (George)" userId="ca429751-565d-4740-b2f2-9d0b920e5c3c" providerId="ADAL" clId="{EFCD3612-D5A2-410E-ADC3-949891726090}" dt="2022-11-22T21:50:43.653" v="13258" actId="20577"/>
        <pc:sldMkLst>
          <pc:docMk/>
          <pc:sldMk cId="3272191470" sldId="287"/>
        </pc:sldMkLst>
        <pc:spChg chg="del mod">
          <ac:chgData name="Hlavacs, G. (George)" userId="ca429751-565d-4740-b2f2-9d0b920e5c3c" providerId="ADAL" clId="{EFCD3612-D5A2-410E-ADC3-949891726090}" dt="2022-11-22T20:52:26.817" v="10976" actId="478"/>
          <ac:spMkLst>
            <pc:docMk/>
            <pc:sldMk cId="3272191470" sldId="287"/>
            <ac:spMk id="2" creationId="{FC5BBF3C-0532-92C3-34BE-D57F2203FDC1}"/>
          </ac:spMkLst>
        </pc:spChg>
        <pc:spChg chg="add mod">
          <ac:chgData name="Hlavacs, G. (George)" userId="ca429751-565d-4740-b2f2-9d0b920e5c3c" providerId="ADAL" clId="{EFCD3612-D5A2-410E-ADC3-949891726090}" dt="2022-11-22T21:50:21.823" v="13244" actId="20577"/>
          <ac:spMkLst>
            <pc:docMk/>
            <pc:sldMk cId="3272191470" sldId="287"/>
            <ac:spMk id="3" creationId="{D87C9DFB-C98B-993D-0243-6507AB4EBFFF}"/>
          </ac:spMkLst>
        </pc:spChg>
        <pc:spChg chg="add mod">
          <ac:chgData name="Hlavacs, G. (George)" userId="ca429751-565d-4740-b2f2-9d0b920e5c3c" providerId="ADAL" clId="{EFCD3612-D5A2-410E-ADC3-949891726090}" dt="2022-11-22T21:49:58.969" v="13238" actId="20577"/>
          <ac:spMkLst>
            <pc:docMk/>
            <pc:sldMk cId="3272191470" sldId="287"/>
            <ac:spMk id="4" creationId="{541A4BF4-9697-CA43-7C8A-56E1E20B7732}"/>
          </ac:spMkLst>
        </pc:spChg>
        <pc:spChg chg="mod">
          <ac:chgData name="Hlavacs, G. (George)" userId="ca429751-565d-4740-b2f2-9d0b920e5c3c" providerId="ADAL" clId="{EFCD3612-D5A2-410E-ADC3-949891726090}" dt="2022-11-22T21:50:37.038" v="13256" actId="20577"/>
          <ac:spMkLst>
            <pc:docMk/>
            <pc:sldMk cId="3272191470" sldId="287"/>
            <ac:spMk id="10" creationId="{1F7FFDC3-8F7D-8229-D236-189676A86CCB}"/>
          </ac:spMkLst>
        </pc:spChg>
        <pc:spChg chg="mod">
          <ac:chgData name="Hlavacs, G. (George)" userId="ca429751-565d-4740-b2f2-9d0b920e5c3c" providerId="ADAL" clId="{EFCD3612-D5A2-410E-ADC3-949891726090}" dt="2022-11-22T21:50:43.653" v="13258" actId="20577"/>
          <ac:spMkLst>
            <pc:docMk/>
            <pc:sldMk cId="3272191470" sldId="287"/>
            <ac:spMk id="11" creationId="{05E17873-4F66-DE90-2AD2-21715DDEE012}"/>
          </ac:spMkLst>
        </pc:spChg>
        <pc:picChg chg="mod">
          <ac:chgData name="Hlavacs, G. (George)" userId="ca429751-565d-4740-b2f2-9d0b920e5c3c" providerId="ADAL" clId="{EFCD3612-D5A2-410E-ADC3-949891726090}" dt="2022-11-22T21:35:59.836" v="12920" actId="1037"/>
          <ac:picMkLst>
            <pc:docMk/>
            <pc:sldMk cId="3272191470" sldId="287"/>
            <ac:picMk id="6" creationId="{FE7C00DB-FE90-0E62-3F2D-B85C53689438}"/>
          </ac:picMkLst>
        </pc:picChg>
        <pc:picChg chg="mod">
          <ac:chgData name="Hlavacs, G. (George)" userId="ca429751-565d-4740-b2f2-9d0b920e5c3c" providerId="ADAL" clId="{EFCD3612-D5A2-410E-ADC3-949891726090}" dt="2022-11-22T21:35:46.754" v="12866" actId="1076"/>
          <ac:picMkLst>
            <pc:docMk/>
            <pc:sldMk cId="3272191470" sldId="287"/>
            <ac:picMk id="8" creationId="{710D9BA2-52CA-DFB7-ADF2-58F783588E10}"/>
          </ac:picMkLst>
        </pc:picChg>
        <pc:picChg chg="add del mod">
          <ac:chgData name="Hlavacs, G. (George)" userId="ca429751-565d-4740-b2f2-9d0b920e5c3c" providerId="ADAL" clId="{EFCD3612-D5A2-410E-ADC3-949891726090}" dt="2022-11-22T21:06:43.354" v="11726" actId="478"/>
          <ac:picMkLst>
            <pc:docMk/>
            <pc:sldMk cId="3272191470" sldId="287"/>
            <ac:picMk id="2050" creationId="{4F580DF6-CBFE-61FA-1B8F-C31DDFA89AFF}"/>
          </ac:picMkLst>
        </pc:picChg>
        <pc:picChg chg="add del mod">
          <ac:chgData name="Hlavacs, G. (George)" userId="ca429751-565d-4740-b2f2-9d0b920e5c3c" providerId="ADAL" clId="{EFCD3612-D5A2-410E-ADC3-949891726090}" dt="2022-11-22T21:33:06.714" v="12854" actId="478"/>
          <ac:picMkLst>
            <pc:docMk/>
            <pc:sldMk cId="3272191470" sldId="287"/>
            <ac:picMk id="2052" creationId="{6667D1FD-E8DE-3202-6645-1210830D43B5}"/>
          </ac:picMkLst>
        </pc:picChg>
        <pc:picChg chg="add del mod">
          <ac:chgData name="Hlavacs, G. (George)" userId="ca429751-565d-4740-b2f2-9d0b920e5c3c" providerId="ADAL" clId="{EFCD3612-D5A2-410E-ADC3-949891726090}" dt="2022-11-22T21:35:12.087" v="12862" actId="478"/>
          <ac:picMkLst>
            <pc:docMk/>
            <pc:sldMk cId="3272191470" sldId="287"/>
            <ac:picMk id="2054" creationId="{EFDFE425-8984-DD6A-7B50-D19B8ADEC274}"/>
          </ac:picMkLst>
        </pc:picChg>
      </pc:sldChg>
      <pc:sldChg chg="addSp delSp modSp add mod modAnim">
        <pc:chgData name="Hlavacs, G. (George)" userId="ca429751-565d-4740-b2f2-9d0b920e5c3c" providerId="ADAL" clId="{EFCD3612-D5A2-410E-ADC3-949891726090}" dt="2022-11-22T21:54:18.164" v="13417"/>
        <pc:sldMkLst>
          <pc:docMk/>
          <pc:sldMk cId="1832430499" sldId="288"/>
        </pc:sldMkLst>
        <pc:spChg chg="add mod">
          <ac:chgData name="Hlavacs, G. (George)" userId="ca429751-565d-4740-b2f2-9d0b920e5c3c" providerId="ADAL" clId="{EFCD3612-D5A2-410E-ADC3-949891726090}" dt="2022-11-22T21:53:29.243" v="13411" actId="20577"/>
          <ac:spMkLst>
            <pc:docMk/>
            <pc:sldMk cId="1832430499" sldId="288"/>
            <ac:spMk id="2" creationId="{99E7056A-060D-1C1B-5182-0F1F15BCE00E}"/>
          </ac:spMkLst>
        </pc:spChg>
        <pc:spChg chg="del">
          <ac:chgData name="Hlavacs, G. (George)" userId="ca429751-565d-4740-b2f2-9d0b920e5c3c" providerId="ADAL" clId="{EFCD3612-D5A2-410E-ADC3-949891726090}" dt="2022-11-22T21:12:39.794" v="11882" actId="478"/>
          <ac:spMkLst>
            <pc:docMk/>
            <pc:sldMk cId="1832430499" sldId="288"/>
            <ac:spMk id="3" creationId="{D87C9DFB-C98B-993D-0243-6507AB4EBFFF}"/>
          </ac:spMkLst>
        </pc:spChg>
        <pc:spChg chg="mod">
          <ac:chgData name="Hlavacs, G. (George)" userId="ca429751-565d-4740-b2f2-9d0b920e5c3c" providerId="ADAL" clId="{EFCD3612-D5A2-410E-ADC3-949891726090}" dt="2022-11-22T21:54:06.361" v="13416" actId="20577"/>
          <ac:spMkLst>
            <pc:docMk/>
            <pc:sldMk cId="1832430499" sldId="288"/>
            <ac:spMk id="4" creationId="{541A4BF4-9697-CA43-7C8A-56E1E20B7732}"/>
          </ac:spMkLst>
        </pc:spChg>
        <pc:spChg chg="add mod">
          <ac:chgData name="Hlavacs, G. (George)" userId="ca429751-565d-4740-b2f2-9d0b920e5c3c" providerId="ADAL" clId="{EFCD3612-D5A2-410E-ADC3-949891726090}" dt="2022-11-22T21:46:25.212" v="13091" actId="1076"/>
          <ac:spMkLst>
            <pc:docMk/>
            <pc:sldMk cId="1832430499" sldId="288"/>
            <ac:spMk id="9" creationId="{9FAE9CD6-B9AA-3C95-5BD0-6372E4819B68}"/>
          </ac:spMkLst>
        </pc:spChg>
        <pc:spChg chg="del">
          <ac:chgData name="Hlavacs, G. (George)" userId="ca429751-565d-4740-b2f2-9d0b920e5c3c" providerId="ADAL" clId="{EFCD3612-D5A2-410E-ADC3-949891726090}" dt="2022-11-22T21:12:39.794" v="11882" actId="478"/>
          <ac:spMkLst>
            <pc:docMk/>
            <pc:sldMk cId="1832430499" sldId="288"/>
            <ac:spMk id="10" creationId="{1F7FFDC3-8F7D-8229-D236-189676A86CCB}"/>
          </ac:spMkLst>
        </pc:spChg>
        <pc:spChg chg="del">
          <ac:chgData name="Hlavacs, G. (George)" userId="ca429751-565d-4740-b2f2-9d0b920e5c3c" providerId="ADAL" clId="{EFCD3612-D5A2-410E-ADC3-949891726090}" dt="2022-11-22T21:18:01.063" v="12128" actId="478"/>
          <ac:spMkLst>
            <pc:docMk/>
            <pc:sldMk cId="1832430499" sldId="288"/>
            <ac:spMk id="11" creationId="{05E17873-4F66-DE90-2AD2-21715DDEE012}"/>
          </ac:spMkLst>
        </pc:spChg>
        <pc:spChg chg="add del mod">
          <ac:chgData name="Hlavacs, G. (George)" userId="ca429751-565d-4740-b2f2-9d0b920e5c3c" providerId="ADAL" clId="{EFCD3612-D5A2-410E-ADC3-949891726090}" dt="2022-11-22T21:22:30.894" v="12413" actId="478"/>
          <ac:spMkLst>
            <pc:docMk/>
            <pc:sldMk cId="1832430499" sldId="288"/>
            <ac:spMk id="12" creationId="{30B0D9B2-6352-1394-C010-285E301E8FDA}"/>
          </ac:spMkLst>
        </pc:spChg>
        <pc:picChg chg="add del mod">
          <ac:chgData name="Hlavacs, G. (George)" userId="ca429751-565d-4740-b2f2-9d0b920e5c3c" providerId="ADAL" clId="{EFCD3612-D5A2-410E-ADC3-949891726090}" dt="2022-11-22T21:22:19.426" v="12410" actId="478"/>
          <ac:picMkLst>
            <pc:docMk/>
            <pc:sldMk cId="1832430499" sldId="288"/>
            <ac:picMk id="5" creationId="{94407054-02C2-8B0D-4B96-AD8E78EE1389}"/>
          </ac:picMkLst>
        </pc:picChg>
        <pc:picChg chg="del">
          <ac:chgData name="Hlavacs, G. (George)" userId="ca429751-565d-4740-b2f2-9d0b920e5c3c" providerId="ADAL" clId="{EFCD3612-D5A2-410E-ADC3-949891726090}" dt="2022-11-22T21:12:39.794" v="11882" actId="478"/>
          <ac:picMkLst>
            <pc:docMk/>
            <pc:sldMk cId="1832430499" sldId="288"/>
            <ac:picMk id="6" creationId="{FE7C00DB-FE90-0E62-3F2D-B85C53689438}"/>
          </ac:picMkLst>
        </pc:picChg>
        <pc:picChg chg="add del mod">
          <ac:chgData name="Hlavacs, G. (George)" userId="ca429751-565d-4740-b2f2-9d0b920e5c3c" providerId="ADAL" clId="{EFCD3612-D5A2-410E-ADC3-949891726090}" dt="2022-11-22T21:22:21.440" v="12411" actId="478"/>
          <ac:picMkLst>
            <pc:docMk/>
            <pc:sldMk cId="1832430499" sldId="288"/>
            <ac:picMk id="7" creationId="{57BE4421-EC7F-779D-69AF-A6BE9C418B96}"/>
          </ac:picMkLst>
        </pc:picChg>
        <pc:picChg chg="del">
          <ac:chgData name="Hlavacs, G. (George)" userId="ca429751-565d-4740-b2f2-9d0b920e5c3c" providerId="ADAL" clId="{EFCD3612-D5A2-410E-ADC3-949891726090}" dt="2022-11-22T21:18:01.063" v="12128" actId="478"/>
          <ac:picMkLst>
            <pc:docMk/>
            <pc:sldMk cId="1832430499" sldId="288"/>
            <ac:picMk id="8" creationId="{710D9BA2-52CA-DFB7-ADF2-58F783588E10}"/>
          </ac:picMkLst>
        </pc:picChg>
        <pc:picChg chg="mod">
          <ac:chgData name="Hlavacs, G. (George)" userId="ca429751-565d-4740-b2f2-9d0b920e5c3c" providerId="ADAL" clId="{EFCD3612-D5A2-410E-ADC3-949891726090}" dt="2022-11-22T21:12:46.525" v="11884" actId="14100"/>
          <ac:picMkLst>
            <pc:docMk/>
            <pc:sldMk cId="1832430499" sldId="288"/>
            <ac:picMk id="2052" creationId="{6667D1FD-E8DE-3202-6645-1210830D43B5}"/>
          </ac:picMkLst>
        </pc:picChg>
      </pc:sldChg>
      <pc:sldChg chg="addSp modSp add mod modAnim">
        <pc:chgData name="Hlavacs, G. (George)" userId="ca429751-565d-4740-b2f2-9d0b920e5c3c" providerId="ADAL" clId="{EFCD3612-D5A2-410E-ADC3-949891726090}" dt="2022-11-22T22:09:31.172" v="14271" actId="5793"/>
        <pc:sldMkLst>
          <pc:docMk/>
          <pc:sldMk cId="3404080888" sldId="289"/>
        </pc:sldMkLst>
        <pc:spChg chg="mod">
          <ac:chgData name="Hlavacs, G. (George)" userId="ca429751-565d-4740-b2f2-9d0b920e5c3c" providerId="ADAL" clId="{EFCD3612-D5A2-410E-ADC3-949891726090}" dt="2022-11-22T22:09:31.172" v="14271" actId="5793"/>
          <ac:spMkLst>
            <pc:docMk/>
            <pc:sldMk cId="3404080888" sldId="289"/>
            <ac:spMk id="2" creationId="{99E7056A-060D-1C1B-5182-0F1F15BCE00E}"/>
          </ac:spMkLst>
        </pc:spChg>
        <pc:spChg chg="add mod">
          <ac:chgData name="Hlavacs, G. (George)" userId="ca429751-565d-4740-b2f2-9d0b920e5c3c" providerId="ADAL" clId="{EFCD3612-D5A2-410E-ADC3-949891726090}" dt="2022-11-22T22:09:06.366" v="14267" actId="20577"/>
          <ac:spMkLst>
            <pc:docMk/>
            <pc:sldMk cId="3404080888" sldId="289"/>
            <ac:spMk id="3" creationId="{E57F7ED8-A927-3F96-CECA-B9DEC785365F}"/>
          </ac:spMkLst>
        </pc:spChg>
        <pc:spChg chg="mod">
          <ac:chgData name="Hlavacs, G. (George)" userId="ca429751-565d-4740-b2f2-9d0b920e5c3c" providerId="ADAL" clId="{EFCD3612-D5A2-410E-ADC3-949891726090}" dt="2022-11-22T22:04:12.245" v="13990" actId="20577"/>
          <ac:spMkLst>
            <pc:docMk/>
            <pc:sldMk cId="3404080888" sldId="289"/>
            <ac:spMk id="4" creationId="{541A4BF4-9697-CA43-7C8A-56E1E20B7732}"/>
          </ac:spMkLst>
        </pc:spChg>
        <pc:spChg chg="mod">
          <ac:chgData name="Hlavacs, G. (George)" userId="ca429751-565d-4740-b2f2-9d0b920e5c3c" providerId="ADAL" clId="{EFCD3612-D5A2-410E-ADC3-949891726090}" dt="2022-11-22T22:03:07.823" v="13950" actId="20577"/>
          <ac:spMkLst>
            <pc:docMk/>
            <pc:sldMk cId="3404080888" sldId="289"/>
            <ac:spMk id="9" creationId="{9FAE9CD6-B9AA-3C95-5BD0-6372E4819B68}"/>
          </ac:spMkLst>
        </pc:spChg>
      </pc:sldChg>
    </pc:docChg>
  </pc:docChgLst>
  <pc:docChgLst>
    <pc:chgData name="Hlavacs, G. (George)" userId="ca429751-565d-4740-b2f2-9d0b920e5c3c" providerId="ADAL" clId="{6DE31B33-FCE3-4859-9B77-8C02DDC0AEBF}"/>
    <pc:docChg chg="undo redo custSel addSld delSld modSld sldOrd">
      <pc:chgData name="Hlavacs, G. (George)" userId="ca429751-565d-4740-b2f2-9d0b920e5c3c" providerId="ADAL" clId="{6DE31B33-FCE3-4859-9B77-8C02DDC0AEBF}" dt="2022-11-03T16:22:03.339" v="980" actId="1076"/>
      <pc:docMkLst>
        <pc:docMk/>
      </pc:docMkLst>
      <pc:sldChg chg="del">
        <pc:chgData name="Hlavacs, G. (George)" userId="ca429751-565d-4740-b2f2-9d0b920e5c3c" providerId="ADAL" clId="{6DE31B33-FCE3-4859-9B77-8C02DDC0AEBF}" dt="2022-11-03T10:19:49.853" v="5" actId="47"/>
        <pc:sldMkLst>
          <pc:docMk/>
          <pc:sldMk cId="1897448131" sldId="256"/>
        </pc:sldMkLst>
      </pc:sldChg>
      <pc:sldChg chg="delSp del mod">
        <pc:chgData name="Hlavacs, G. (George)" userId="ca429751-565d-4740-b2f2-9d0b920e5c3c" providerId="ADAL" clId="{6DE31B33-FCE3-4859-9B77-8C02DDC0AEBF}" dt="2022-11-03T10:19:49.853" v="5" actId="47"/>
        <pc:sldMkLst>
          <pc:docMk/>
          <pc:sldMk cId="1173949784" sldId="257"/>
        </pc:sldMkLst>
        <pc:spChg chg="del">
          <ac:chgData name="Hlavacs, G. (George)" userId="ca429751-565d-4740-b2f2-9d0b920e5c3c" providerId="ADAL" clId="{6DE31B33-FCE3-4859-9B77-8C02DDC0AEBF}" dt="2022-11-03T10:18:47.126" v="0" actId="478"/>
          <ac:spMkLst>
            <pc:docMk/>
            <pc:sldMk cId="1173949784" sldId="257"/>
            <ac:spMk id="9" creationId="{632882F9-C9BF-43FD-979C-23AD26B00016}"/>
          </ac:spMkLst>
        </pc:spChg>
        <pc:spChg chg="del">
          <ac:chgData name="Hlavacs, G. (George)" userId="ca429751-565d-4740-b2f2-9d0b920e5c3c" providerId="ADAL" clId="{6DE31B33-FCE3-4859-9B77-8C02DDC0AEBF}" dt="2022-11-03T10:18:51.190" v="1" actId="478"/>
          <ac:spMkLst>
            <pc:docMk/>
            <pc:sldMk cId="1173949784" sldId="257"/>
            <ac:spMk id="11" creationId="{AA66920D-1598-4A76-B9E1-06F9F10EC7DE}"/>
          </ac:spMkLst>
        </pc:spChg>
      </pc:sldChg>
      <pc:sldChg chg="addSp delSp modSp mod ord">
        <pc:chgData name="Hlavacs, G. (George)" userId="ca429751-565d-4740-b2f2-9d0b920e5c3c" providerId="ADAL" clId="{6DE31B33-FCE3-4859-9B77-8C02DDC0AEBF}" dt="2022-11-03T11:09:13.751" v="623" actId="20577"/>
        <pc:sldMkLst>
          <pc:docMk/>
          <pc:sldMk cId="1120063731" sldId="258"/>
        </pc:sldMkLst>
        <pc:spChg chg="add mod">
          <ac:chgData name="Hlavacs, G. (George)" userId="ca429751-565d-4740-b2f2-9d0b920e5c3c" providerId="ADAL" clId="{6DE31B33-FCE3-4859-9B77-8C02DDC0AEBF}" dt="2022-11-03T10:43:34.964" v="216" actId="20577"/>
          <ac:spMkLst>
            <pc:docMk/>
            <pc:sldMk cId="1120063731" sldId="258"/>
            <ac:spMk id="2" creationId="{4718501E-316A-AA3E-8446-CF1758A3826B}"/>
          </ac:spMkLst>
        </pc:spChg>
        <pc:spChg chg="add mod">
          <ac:chgData name="Hlavacs, G. (George)" userId="ca429751-565d-4740-b2f2-9d0b920e5c3c" providerId="ADAL" clId="{6DE31B33-FCE3-4859-9B77-8C02DDC0AEBF}" dt="2022-11-03T11:09:13.751" v="623" actId="20577"/>
          <ac:spMkLst>
            <pc:docMk/>
            <pc:sldMk cId="1120063731" sldId="258"/>
            <ac:spMk id="3" creationId="{3D99AE6C-5FF4-F33F-322B-512EAA27C509}"/>
          </ac:spMkLst>
        </pc:spChg>
        <pc:picChg chg="add mod">
          <ac:chgData name="Hlavacs, G. (George)" userId="ca429751-565d-4740-b2f2-9d0b920e5c3c" providerId="ADAL" clId="{6DE31B33-FCE3-4859-9B77-8C02DDC0AEBF}" dt="2022-11-03T10:43:55.841" v="223" actId="1076"/>
          <ac:picMkLst>
            <pc:docMk/>
            <pc:sldMk cId="1120063731" sldId="258"/>
            <ac:picMk id="1026" creationId="{581882AD-6638-3774-0707-4001E3764DD8}"/>
          </ac:picMkLst>
        </pc:picChg>
        <pc:picChg chg="add mod">
          <ac:chgData name="Hlavacs, G. (George)" userId="ca429751-565d-4740-b2f2-9d0b920e5c3c" providerId="ADAL" clId="{6DE31B33-FCE3-4859-9B77-8C02DDC0AEBF}" dt="2022-11-03T10:43:55.841" v="223" actId="1076"/>
          <ac:picMkLst>
            <pc:docMk/>
            <pc:sldMk cId="1120063731" sldId="258"/>
            <ac:picMk id="1028" creationId="{EB412B0C-E8A5-B5EC-6D4D-08D5CA3C9207}"/>
          </ac:picMkLst>
        </pc:picChg>
        <pc:picChg chg="del mod">
          <ac:chgData name="Hlavacs, G. (George)" userId="ca429751-565d-4740-b2f2-9d0b920e5c3c" providerId="ADAL" clId="{6DE31B33-FCE3-4859-9B77-8C02DDC0AEBF}" dt="2022-11-03T10:33:11.570" v="40" actId="478"/>
          <ac:picMkLst>
            <pc:docMk/>
            <pc:sldMk cId="1120063731" sldId="258"/>
            <ac:picMk id="4102" creationId="{478088C9-A2CB-42F3-B9E3-8FCA1D330E82}"/>
          </ac:picMkLst>
        </pc:picChg>
        <pc:picChg chg="del mod">
          <ac:chgData name="Hlavacs, G. (George)" userId="ca429751-565d-4740-b2f2-9d0b920e5c3c" providerId="ADAL" clId="{6DE31B33-FCE3-4859-9B77-8C02DDC0AEBF}" dt="2022-11-03T10:33:11.570" v="40" actId="478"/>
          <ac:picMkLst>
            <pc:docMk/>
            <pc:sldMk cId="1120063731" sldId="258"/>
            <ac:picMk id="4104" creationId="{2E8E5AE5-826E-4653-BC55-F0EDE9CAA061}"/>
          </ac:picMkLst>
        </pc:picChg>
      </pc:sldChg>
      <pc:sldChg chg="modSp mod ord">
        <pc:chgData name="Hlavacs, G. (George)" userId="ca429751-565d-4740-b2f2-9d0b920e5c3c" providerId="ADAL" clId="{6DE31B33-FCE3-4859-9B77-8C02DDC0AEBF}" dt="2022-11-03T11:07:50.357" v="607"/>
        <pc:sldMkLst>
          <pc:docMk/>
          <pc:sldMk cId="2436913762" sldId="259"/>
        </pc:sldMkLst>
        <pc:spChg chg="mod">
          <ac:chgData name="Hlavacs, G. (George)" userId="ca429751-565d-4740-b2f2-9d0b920e5c3c" providerId="ADAL" clId="{6DE31B33-FCE3-4859-9B77-8C02DDC0AEBF}" dt="2022-11-03T10:34:51.785" v="48" actId="1076"/>
          <ac:spMkLst>
            <pc:docMk/>
            <pc:sldMk cId="2436913762" sldId="259"/>
            <ac:spMk id="16" creationId="{0F3AC543-7D00-4F3C-95CB-E23409E53F6C}"/>
          </ac:spMkLst>
        </pc:spChg>
        <pc:spChg chg="mod">
          <ac:chgData name="Hlavacs, G. (George)" userId="ca429751-565d-4740-b2f2-9d0b920e5c3c" providerId="ADAL" clId="{6DE31B33-FCE3-4859-9B77-8C02DDC0AEBF}" dt="2022-11-03T10:21:09.240" v="17" actId="20577"/>
          <ac:spMkLst>
            <pc:docMk/>
            <pc:sldMk cId="2436913762" sldId="259"/>
            <ac:spMk id="18" creationId="{14AC0774-C95A-49EE-A9DC-F0C85A70B9A4}"/>
          </ac:spMkLst>
        </pc:spChg>
        <pc:picChg chg="mod">
          <ac:chgData name="Hlavacs, G. (George)" userId="ca429751-565d-4740-b2f2-9d0b920e5c3c" providerId="ADAL" clId="{6DE31B33-FCE3-4859-9B77-8C02DDC0AEBF}" dt="2022-11-03T10:34:51.785" v="48" actId="1076"/>
          <ac:picMkLst>
            <pc:docMk/>
            <pc:sldMk cId="2436913762" sldId="259"/>
            <ac:picMk id="6" creationId="{CBC5519A-6880-48D0-878F-84F84B55EC7D}"/>
          </ac:picMkLst>
        </pc:picChg>
        <pc:picChg chg="mod">
          <ac:chgData name="Hlavacs, G. (George)" userId="ca429751-565d-4740-b2f2-9d0b920e5c3c" providerId="ADAL" clId="{6DE31B33-FCE3-4859-9B77-8C02DDC0AEBF}" dt="2022-11-03T10:20:40.144" v="13" actId="14100"/>
          <ac:picMkLst>
            <pc:docMk/>
            <pc:sldMk cId="2436913762" sldId="259"/>
            <ac:picMk id="30" creationId="{D29100F4-3C00-4D1A-AEE6-3F9623075EFE}"/>
          </ac:picMkLst>
        </pc:picChg>
      </pc:sldChg>
      <pc:sldChg chg="del">
        <pc:chgData name="Hlavacs, G. (George)" userId="ca429751-565d-4740-b2f2-9d0b920e5c3c" providerId="ADAL" clId="{6DE31B33-FCE3-4859-9B77-8C02DDC0AEBF}" dt="2022-11-03T10:19:24.801" v="2" actId="47"/>
        <pc:sldMkLst>
          <pc:docMk/>
          <pc:sldMk cId="4091139133" sldId="260"/>
        </pc:sldMkLst>
      </pc:sldChg>
      <pc:sldChg chg="modSp mod ord">
        <pc:chgData name="Hlavacs, G. (George)" userId="ca429751-565d-4740-b2f2-9d0b920e5c3c" providerId="ADAL" clId="{6DE31B33-FCE3-4859-9B77-8C02DDC0AEBF}" dt="2022-11-03T10:35:36.595" v="73" actId="1035"/>
        <pc:sldMkLst>
          <pc:docMk/>
          <pc:sldMk cId="2335862682" sldId="261"/>
        </pc:sldMkLst>
        <pc:spChg chg="mod">
          <ac:chgData name="Hlavacs, G. (George)" userId="ca429751-565d-4740-b2f2-9d0b920e5c3c" providerId="ADAL" clId="{6DE31B33-FCE3-4859-9B77-8C02DDC0AEBF}" dt="2022-11-03T10:35:36.595" v="73" actId="1035"/>
          <ac:spMkLst>
            <pc:docMk/>
            <pc:sldMk cId="2335862682" sldId="261"/>
            <ac:spMk id="7" creationId="{B5EBC9E8-E826-4D3A-9BC1-AE38819153C5}"/>
          </ac:spMkLst>
        </pc:spChg>
        <pc:spChg chg="mod">
          <ac:chgData name="Hlavacs, G. (George)" userId="ca429751-565d-4740-b2f2-9d0b920e5c3c" providerId="ADAL" clId="{6DE31B33-FCE3-4859-9B77-8C02DDC0AEBF}" dt="2022-11-03T10:35:36.595" v="73" actId="1035"/>
          <ac:spMkLst>
            <pc:docMk/>
            <pc:sldMk cId="2335862682" sldId="261"/>
            <ac:spMk id="10" creationId="{6B1E136A-08CA-4876-AF06-B1C0CDA923B7}"/>
          </ac:spMkLst>
        </pc:spChg>
        <pc:spChg chg="mod">
          <ac:chgData name="Hlavacs, G. (George)" userId="ca429751-565d-4740-b2f2-9d0b920e5c3c" providerId="ADAL" clId="{6DE31B33-FCE3-4859-9B77-8C02DDC0AEBF}" dt="2022-11-03T10:35:36.595" v="73" actId="1035"/>
          <ac:spMkLst>
            <pc:docMk/>
            <pc:sldMk cId="2335862682" sldId="261"/>
            <ac:spMk id="11" creationId="{5BF405C3-47A1-4AAC-B594-B2309D645772}"/>
          </ac:spMkLst>
        </pc:spChg>
        <pc:spChg chg="mod">
          <ac:chgData name="Hlavacs, G. (George)" userId="ca429751-565d-4740-b2f2-9d0b920e5c3c" providerId="ADAL" clId="{6DE31B33-FCE3-4859-9B77-8C02DDC0AEBF}" dt="2022-11-03T10:35:36.595" v="73" actId="1035"/>
          <ac:spMkLst>
            <pc:docMk/>
            <pc:sldMk cId="2335862682" sldId="261"/>
            <ac:spMk id="12" creationId="{C4E90074-B9C7-4D19-8A7D-8B1B65A760F8}"/>
          </ac:spMkLst>
        </pc:spChg>
        <pc:grpChg chg="mod">
          <ac:chgData name="Hlavacs, G. (George)" userId="ca429751-565d-4740-b2f2-9d0b920e5c3c" providerId="ADAL" clId="{6DE31B33-FCE3-4859-9B77-8C02DDC0AEBF}" dt="2022-11-03T10:35:36.595" v="73" actId="1035"/>
          <ac:grpSpMkLst>
            <pc:docMk/>
            <pc:sldMk cId="2335862682" sldId="261"/>
            <ac:grpSpMk id="2" creationId="{0B70AACF-F392-4FDD-9878-CC12CEBC5C74}"/>
          </ac:grpSpMkLst>
        </pc:grpChg>
        <pc:picChg chg="mod">
          <ac:chgData name="Hlavacs, G. (George)" userId="ca429751-565d-4740-b2f2-9d0b920e5c3c" providerId="ADAL" clId="{6DE31B33-FCE3-4859-9B77-8C02DDC0AEBF}" dt="2022-11-03T10:35:36.595" v="73" actId="1035"/>
          <ac:picMkLst>
            <pc:docMk/>
            <pc:sldMk cId="2335862682" sldId="261"/>
            <ac:picMk id="6" creationId="{CBC5519A-6880-48D0-878F-84F84B55EC7D}"/>
          </ac:picMkLst>
        </pc:picChg>
        <pc:picChg chg="mod">
          <ac:chgData name="Hlavacs, G. (George)" userId="ca429751-565d-4740-b2f2-9d0b920e5c3c" providerId="ADAL" clId="{6DE31B33-FCE3-4859-9B77-8C02DDC0AEBF}" dt="2022-11-03T10:35:36.595" v="73" actId="1035"/>
          <ac:picMkLst>
            <pc:docMk/>
            <pc:sldMk cId="2335862682" sldId="261"/>
            <ac:picMk id="8" creationId="{B6FD028F-9830-41BE-A05B-D8938A1E44FC}"/>
          </ac:picMkLst>
        </pc:picChg>
        <pc:picChg chg="mod">
          <ac:chgData name="Hlavacs, G. (George)" userId="ca429751-565d-4740-b2f2-9d0b920e5c3c" providerId="ADAL" clId="{6DE31B33-FCE3-4859-9B77-8C02DDC0AEBF}" dt="2022-11-03T10:35:36.595" v="73" actId="1035"/>
          <ac:picMkLst>
            <pc:docMk/>
            <pc:sldMk cId="2335862682" sldId="261"/>
            <ac:picMk id="1026" creationId="{E7E469AE-3A18-4A35-BE24-8394E0EF3BE2}"/>
          </ac:picMkLst>
        </pc:picChg>
        <pc:picChg chg="mod">
          <ac:chgData name="Hlavacs, G. (George)" userId="ca429751-565d-4740-b2f2-9d0b920e5c3c" providerId="ADAL" clId="{6DE31B33-FCE3-4859-9B77-8C02DDC0AEBF}" dt="2022-11-03T10:35:36.595" v="73" actId="1035"/>
          <ac:picMkLst>
            <pc:docMk/>
            <pc:sldMk cId="2335862682" sldId="261"/>
            <ac:picMk id="1030" creationId="{BC67BB73-763C-4C33-982B-37A2C360CE6A}"/>
          </ac:picMkLst>
        </pc:picChg>
        <pc:cxnChg chg="mod">
          <ac:chgData name="Hlavacs, G. (George)" userId="ca429751-565d-4740-b2f2-9d0b920e5c3c" providerId="ADAL" clId="{6DE31B33-FCE3-4859-9B77-8C02DDC0AEBF}" dt="2022-11-03T10:35:36.595" v="73" actId="1035"/>
          <ac:cxnSpMkLst>
            <pc:docMk/>
            <pc:sldMk cId="2335862682" sldId="261"/>
            <ac:cxnSpMk id="5" creationId="{7EE3F853-B815-414B-B8B2-02F6DB5B4EAE}"/>
          </ac:cxnSpMkLst>
        </pc:cxnChg>
        <pc:cxnChg chg="mod">
          <ac:chgData name="Hlavacs, G. (George)" userId="ca429751-565d-4740-b2f2-9d0b920e5c3c" providerId="ADAL" clId="{6DE31B33-FCE3-4859-9B77-8C02DDC0AEBF}" dt="2022-11-03T10:35:36.595" v="73" actId="1035"/>
          <ac:cxnSpMkLst>
            <pc:docMk/>
            <pc:sldMk cId="2335862682" sldId="261"/>
            <ac:cxnSpMk id="9" creationId="{FAE7AD35-3C32-4FD7-B22A-712592EA1164}"/>
          </ac:cxnSpMkLst>
        </pc:cxnChg>
      </pc:sldChg>
      <pc:sldChg chg="del">
        <pc:chgData name="Hlavacs, G. (George)" userId="ca429751-565d-4740-b2f2-9d0b920e5c3c" providerId="ADAL" clId="{6DE31B33-FCE3-4859-9B77-8C02DDC0AEBF}" dt="2022-11-03T10:20:06.288" v="7" actId="47"/>
        <pc:sldMkLst>
          <pc:docMk/>
          <pc:sldMk cId="3003596999" sldId="262"/>
        </pc:sldMkLst>
      </pc:sldChg>
      <pc:sldChg chg="del">
        <pc:chgData name="Hlavacs, G. (George)" userId="ca429751-565d-4740-b2f2-9d0b920e5c3c" providerId="ADAL" clId="{6DE31B33-FCE3-4859-9B77-8C02DDC0AEBF}" dt="2022-11-03T10:22:16.284" v="24" actId="47"/>
        <pc:sldMkLst>
          <pc:docMk/>
          <pc:sldMk cId="1223469147" sldId="263"/>
        </pc:sldMkLst>
      </pc:sldChg>
      <pc:sldChg chg="delSp mod">
        <pc:chgData name="Hlavacs, G. (George)" userId="ca429751-565d-4740-b2f2-9d0b920e5c3c" providerId="ADAL" clId="{6DE31B33-FCE3-4859-9B77-8C02DDC0AEBF}" dt="2022-11-03T10:22:08.039" v="23" actId="478"/>
        <pc:sldMkLst>
          <pc:docMk/>
          <pc:sldMk cId="3307070778" sldId="264"/>
        </pc:sldMkLst>
        <pc:spChg chg="del">
          <ac:chgData name="Hlavacs, G. (George)" userId="ca429751-565d-4740-b2f2-9d0b920e5c3c" providerId="ADAL" clId="{6DE31B33-FCE3-4859-9B77-8C02DDC0AEBF}" dt="2022-11-03T10:21:53.652" v="22" actId="478"/>
          <ac:spMkLst>
            <pc:docMk/>
            <pc:sldMk cId="3307070778" sldId="264"/>
            <ac:spMk id="8" creationId="{E0DC8884-3E6A-45D3-A471-464FB130E42B}"/>
          </ac:spMkLst>
        </pc:spChg>
        <pc:grpChg chg="del">
          <ac:chgData name="Hlavacs, G. (George)" userId="ca429751-565d-4740-b2f2-9d0b920e5c3c" providerId="ADAL" clId="{6DE31B33-FCE3-4859-9B77-8C02DDC0AEBF}" dt="2022-11-03T10:22:08.039" v="23" actId="478"/>
          <ac:grpSpMkLst>
            <pc:docMk/>
            <pc:sldMk cId="3307070778" sldId="264"/>
            <ac:grpSpMk id="2" creationId="{0B70AACF-F392-4FDD-9878-CC12CEBC5C74}"/>
          </ac:grpSpMkLst>
        </pc:grpChg>
      </pc:sldChg>
      <pc:sldChg chg="modSp mod">
        <pc:chgData name="Hlavacs, G. (George)" userId="ca429751-565d-4740-b2f2-9d0b920e5c3c" providerId="ADAL" clId="{6DE31B33-FCE3-4859-9B77-8C02DDC0AEBF}" dt="2022-11-03T10:21:40.548" v="21" actId="6549"/>
        <pc:sldMkLst>
          <pc:docMk/>
          <pc:sldMk cId="1744309671" sldId="265"/>
        </pc:sldMkLst>
        <pc:spChg chg="mod">
          <ac:chgData name="Hlavacs, G. (George)" userId="ca429751-565d-4740-b2f2-9d0b920e5c3c" providerId="ADAL" clId="{6DE31B33-FCE3-4859-9B77-8C02DDC0AEBF}" dt="2022-11-03T10:21:40.548" v="21" actId="6549"/>
          <ac:spMkLst>
            <pc:docMk/>
            <pc:sldMk cId="1744309671" sldId="265"/>
            <ac:spMk id="7" creationId="{B5EBC9E8-E826-4D3A-9BC1-AE38819153C5}"/>
          </ac:spMkLst>
        </pc:spChg>
      </pc:sldChg>
      <pc:sldChg chg="addSp delSp modSp mod ord">
        <pc:chgData name="Hlavacs, G. (George)" userId="ca429751-565d-4740-b2f2-9d0b920e5c3c" providerId="ADAL" clId="{6DE31B33-FCE3-4859-9B77-8C02DDC0AEBF}" dt="2022-11-03T11:09:03.146" v="621" actId="20577"/>
        <pc:sldMkLst>
          <pc:docMk/>
          <pc:sldMk cId="4289308657" sldId="266"/>
        </pc:sldMkLst>
        <pc:spChg chg="add del mod">
          <ac:chgData name="Hlavacs, G. (George)" userId="ca429751-565d-4740-b2f2-9d0b920e5c3c" providerId="ADAL" clId="{6DE31B33-FCE3-4859-9B77-8C02DDC0AEBF}" dt="2022-11-03T10:40:21.211" v="95" actId="478"/>
          <ac:spMkLst>
            <pc:docMk/>
            <pc:sldMk cId="4289308657" sldId="266"/>
            <ac:spMk id="2" creationId="{22FB80BC-5B60-7DC1-60E3-C3F8BF9422A2}"/>
          </ac:spMkLst>
        </pc:spChg>
        <pc:spChg chg="add mod">
          <ac:chgData name="Hlavacs, G. (George)" userId="ca429751-565d-4740-b2f2-9d0b920e5c3c" providerId="ADAL" clId="{6DE31B33-FCE3-4859-9B77-8C02DDC0AEBF}" dt="2022-11-03T10:43:09.528" v="189" actId="1076"/>
          <ac:spMkLst>
            <pc:docMk/>
            <pc:sldMk cId="4289308657" sldId="266"/>
            <ac:spMk id="3" creationId="{D6BC3F6F-D50D-E3B8-C96A-967CBC22D0C9}"/>
          </ac:spMkLst>
        </pc:spChg>
        <pc:spChg chg="add mod">
          <ac:chgData name="Hlavacs, G. (George)" userId="ca429751-565d-4740-b2f2-9d0b920e5c3c" providerId="ADAL" clId="{6DE31B33-FCE3-4859-9B77-8C02DDC0AEBF}" dt="2022-11-03T11:09:03.146" v="621" actId="20577"/>
          <ac:spMkLst>
            <pc:docMk/>
            <pc:sldMk cId="4289308657" sldId="266"/>
            <ac:spMk id="4" creationId="{320B88D2-D4A6-7C4F-B62E-BF2F98BC3578}"/>
          </ac:spMkLst>
        </pc:spChg>
        <pc:spChg chg="del">
          <ac:chgData name="Hlavacs, G. (George)" userId="ca429751-565d-4740-b2f2-9d0b920e5c3c" providerId="ADAL" clId="{6DE31B33-FCE3-4859-9B77-8C02DDC0AEBF}" dt="2022-11-03T10:20:11.604" v="8" actId="478"/>
          <ac:spMkLst>
            <pc:docMk/>
            <pc:sldMk cId="4289308657" sldId="266"/>
            <ac:spMk id="14" creationId="{341A4B01-A648-451C-816F-8E4CD0251937}"/>
          </ac:spMkLst>
        </pc:spChg>
        <pc:picChg chg="mod">
          <ac:chgData name="Hlavacs, G. (George)" userId="ca429751-565d-4740-b2f2-9d0b920e5c3c" providerId="ADAL" clId="{6DE31B33-FCE3-4859-9B77-8C02DDC0AEBF}" dt="2022-11-03T10:42:56.294" v="186" actId="1035"/>
          <ac:picMkLst>
            <pc:docMk/>
            <pc:sldMk cId="4289308657" sldId="266"/>
            <ac:picMk id="7172" creationId="{1FEBDB65-4866-4182-BE74-F2DB9E5A4610}"/>
          </ac:picMkLst>
        </pc:picChg>
        <pc:picChg chg="mod">
          <ac:chgData name="Hlavacs, G. (George)" userId="ca429751-565d-4740-b2f2-9d0b920e5c3c" providerId="ADAL" clId="{6DE31B33-FCE3-4859-9B77-8C02DDC0AEBF}" dt="2022-11-03T10:42:56.294" v="186" actId="1035"/>
          <ac:picMkLst>
            <pc:docMk/>
            <pc:sldMk cId="4289308657" sldId="266"/>
            <ac:picMk id="7178" creationId="{237D4139-DD36-4446-B426-A1E8479C1950}"/>
          </ac:picMkLst>
        </pc:picChg>
        <pc:picChg chg="mod">
          <ac:chgData name="Hlavacs, G. (George)" userId="ca429751-565d-4740-b2f2-9d0b920e5c3c" providerId="ADAL" clId="{6DE31B33-FCE3-4859-9B77-8C02DDC0AEBF}" dt="2022-11-03T10:42:56.294" v="186" actId="1035"/>
          <ac:picMkLst>
            <pc:docMk/>
            <pc:sldMk cId="4289308657" sldId="266"/>
            <ac:picMk id="7180" creationId="{A115FD9A-2BFA-4CA0-B3A4-21FDCF007EFE}"/>
          </ac:picMkLst>
        </pc:picChg>
        <pc:picChg chg="mod">
          <ac:chgData name="Hlavacs, G. (George)" userId="ca429751-565d-4740-b2f2-9d0b920e5c3c" providerId="ADAL" clId="{6DE31B33-FCE3-4859-9B77-8C02DDC0AEBF}" dt="2022-11-03T10:42:56.294" v="186" actId="1035"/>
          <ac:picMkLst>
            <pc:docMk/>
            <pc:sldMk cId="4289308657" sldId="266"/>
            <ac:picMk id="7182" creationId="{05AFB003-8BCD-45CC-A556-AE8C1ABB5E47}"/>
          </ac:picMkLst>
        </pc:picChg>
      </pc:sldChg>
      <pc:sldChg chg="addSp delSp modSp new mod">
        <pc:chgData name="Hlavacs, G. (George)" userId="ca429751-565d-4740-b2f2-9d0b920e5c3c" providerId="ADAL" clId="{6DE31B33-FCE3-4859-9B77-8C02DDC0AEBF}" dt="2022-11-03T16:13:38.289" v="847" actId="1076"/>
        <pc:sldMkLst>
          <pc:docMk/>
          <pc:sldMk cId="918827811" sldId="267"/>
        </pc:sldMkLst>
        <pc:spChg chg="del">
          <ac:chgData name="Hlavacs, G. (George)" userId="ca429751-565d-4740-b2f2-9d0b920e5c3c" providerId="ADAL" clId="{6DE31B33-FCE3-4859-9B77-8C02DDC0AEBF}" dt="2022-11-03T10:39:16.306" v="88" actId="478"/>
          <ac:spMkLst>
            <pc:docMk/>
            <pc:sldMk cId="918827811" sldId="267"/>
            <ac:spMk id="2" creationId="{6C8A6E5E-8002-161E-5582-9A8D18E96A3C}"/>
          </ac:spMkLst>
        </pc:spChg>
        <pc:spChg chg="del">
          <ac:chgData name="Hlavacs, G. (George)" userId="ca429751-565d-4740-b2f2-9d0b920e5c3c" providerId="ADAL" clId="{6DE31B33-FCE3-4859-9B77-8C02DDC0AEBF}" dt="2022-11-03T10:39:17.712" v="89" actId="478"/>
          <ac:spMkLst>
            <pc:docMk/>
            <pc:sldMk cId="918827811" sldId="267"/>
            <ac:spMk id="3" creationId="{1C861127-EB9E-5D3E-82C8-9C7B1ED0FF6C}"/>
          </ac:spMkLst>
        </pc:spChg>
        <pc:spChg chg="add del mod">
          <ac:chgData name="Hlavacs, G. (George)" userId="ca429751-565d-4740-b2f2-9d0b920e5c3c" providerId="ADAL" clId="{6DE31B33-FCE3-4859-9B77-8C02DDC0AEBF}" dt="2022-11-03T11:04:35.953" v="553"/>
          <ac:spMkLst>
            <pc:docMk/>
            <pc:sldMk cId="918827811" sldId="267"/>
            <ac:spMk id="4" creationId="{E0132457-C929-6583-4664-D495C1807417}"/>
          </ac:spMkLst>
        </pc:spChg>
        <pc:spChg chg="add del mod">
          <ac:chgData name="Hlavacs, G. (George)" userId="ca429751-565d-4740-b2f2-9d0b920e5c3c" providerId="ADAL" clId="{6DE31B33-FCE3-4859-9B77-8C02DDC0AEBF}" dt="2022-11-03T11:04:35.953" v="553"/>
          <ac:spMkLst>
            <pc:docMk/>
            <pc:sldMk cId="918827811" sldId="267"/>
            <ac:spMk id="5" creationId="{BBEA23D0-98BF-AB4A-163B-ECA0EBE61926}"/>
          </ac:spMkLst>
        </pc:spChg>
        <pc:spChg chg="add del mod">
          <ac:chgData name="Hlavacs, G. (George)" userId="ca429751-565d-4740-b2f2-9d0b920e5c3c" providerId="ADAL" clId="{6DE31B33-FCE3-4859-9B77-8C02DDC0AEBF}" dt="2022-11-03T11:04:59.376" v="558"/>
          <ac:spMkLst>
            <pc:docMk/>
            <pc:sldMk cId="918827811" sldId="267"/>
            <ac:spMk id="6" creationId="{3638BC7E-E8F8-BF34-B5CA-502F4014790E}"/>
          </ac:spMkLst>
        </pc:spChg>
        <pc:spChg chg="add del mod">
          <ac:chgData name="Hlavacs, G. (George)" userId="ca429751-565d-4740-b2f2-9d0b920e5c3c" providerId="ADAL" clId="{6DE31B33-FCE3-4859-9B77-8C02DDC0AEBF}" dt="2022-11-03T11:04:48.656" v="556"/>
          <ac:spMkLst>
            <pc:docMk/>
            <pc:sldMk cId="918827811" sldId="267"/>
            <ac:spMk id="7" creationId="{9E300317-C73F-F763-AEFE-92F5DD89C161}"/>
          </ac:spMkLst>
        </pc:spChg>
        <pc:spChg chg="add del mod">
          <ac:chgData name="Hlavacs, G. (George)" userId="ca429751-565d-4740-b2f2-9d0b920e5c3c" providerId="ADAL" clId="{6DE31B33-FCE3-4859-9B77-8C02DDC0AEBF}" dt="2022-11-03T11:04:48.656" v="556"/>
          <ac:spMkLst>
            <pc:docMk/>
            <pc:sldMk cId="918827811" sldId="267"/>
            <ac:spMk id="8" creationId="{1E4E08C0-62A4-AA1E-0A71-EA6FA23D85B5}"/>
          </ac:spMkLst>
        </pc:spChg>
        <pc:spChg chg="add mod">
          <ac:chgData name="Hlavacs, G. (George)" userId="ca429751-565d-4740-b2f2-9d0b920e5c3c" providerId="ADAL" clId="{6DE31B33-FCE3-4859-9B77-8C02DDC0AEBF}" dt="2022-11-03T11:05:04.689" v="560"/>
          <ac:spMkLst>
            <pc:docMk/>
            <pc:sldMk cId="918827811" sldId="267"/>
            <ac:spMk id="9" creationId="{4D93A8D8-53B0-274E-4157-8E6986363805}"/>
          </ac:spMkLst>
        </pc:spChg>
        <pc:spChg chg="add mod">
          <ac:chgData name="Hlavacs, G. (George)" userId="ca429751-565d-4740-b2f2-9d0b920e5c3c" providerId="ADAL" clId="{6DE31B33-FCE3-4859-9B77-8C02DDC0AEBF}" dt="2022-11-03T16:13:38.289" v="847" actId="1076"/>
          <ac:spMkLst>
            <pc:docMk/>
            <pc:sldMk cId="918827811" sldId="267"/>
            <ac:spMk id="10" creationId="{51F12A92-1A8D-5CB8-25B3-6AF60D988695}"/>
          </ac:spMkLst>
        </pc:spChg>
        <pc:picChg chg="add mod">
          <ac:chgData name="Hlavacs, G. (George)" userId="ca429751-565d-4740-b2f2-9d0b920e5c3c" providerId="ADAL" clId="{6DE31B33-FCE3-4859-9B77-8C02DDC0AEBF}" dt="2022-11-03T16:13:38.289" v="847" actId="1076"/>
          <ac:picMkLst>
            <pc:docMk/>
            <pc:sldMk cId="918827811" sldId="267"/>
            <ac:picMk id="2050" creationId="{BFD1E692-2571-8168-B0E1-5311427D92A9}"/>
          </ac:picMkLst>
        </pc:picChg>
      </pc:sldChg>
      <pc:sldChg chg="addSp delSp modSp add mod setBg">
        <pc:chgData name="Hlavacs, G. (George)" userId="ca429751-565d-4740-b2f2-9d0b920e5c3c" providerId="ADAL" clId="{6DE31B33-FCE3-4859-9B77-8C02DDC0AEBF}" dt="2022-11-03T11:08:01.835" v="608" actId="1076"/>
        <pc:sldMkLst>
          <pc:docMk/>
          <pc:sldMk cId="3657316882" sldId="268"/>
        </pc:sldMkLst>
        <pc:spChg chg="add del mod">
          <ac:chgData name="Hlavacs, G. (George)" userId="ca429751-565d-4740-b2f2-9d0b920e5c3c" providerId="ADAL" clId="{6DE31B33-FCE3-4859-9B77-8C02DDC0AEBF}" dt="2022-11-03T10:50:04.502" v="247"/>
          <ac:spMkLst>
            <pc:docMk/>
            <pc:sldMk cId="3657316882" sldId="268"/>
            <ac:spMk id="2" creationId="{E698D3CD-70C6-3FCE-0083-4EBC15F48684}"/>
          </ac:spMkLst>
        </pc:spChg>
        <pc:spChg chg="add mod">
          <ac:chgData name="Hlavacs, G. (George)" userId="ca429751-565d-4740-b2f2-9d0b920e5c3c" providerId="ADAL" clId="{6DE31B33-FCE3-4859-9B77-8C02DDC0AEBF}" dt="2022-11-03T10:50:40.287" v="268" actId="1076"/>
          <ac:spMkLst>
            <pc:docMk/>
            <pc:sldMk cId="3657316882" sldId="268"/>
            <ac:spMk id="3" creationId="{636F656F-5036-72E7-F276-B4669C42B7DA}"/>
          </ac:spMkLst>
        </pc:spChg>
        <pc:picChg chg="mod">
          <ac:chgData name="Hlavacs, G. (George)" userId="ca429751-565d-4740-b2f2-9d0b920e5c3c" providerId="ADAL" clId="{6DE31B33-FCE3-4859-9B77-8C02DDC0AEBF}" dt="2022-11-03T10:50:36.910" v="267" actId="1076"/>
          <ac:picMkLst>
            <pc:docMk/>
            <pc:sldMk cId="3657316882" sldId="268"/>
            <ac:picMk id="4102" creationId="{478088C9-A2CB-42F3-B9E3-8FCA1D330E82}"/>
          </ac:picMkLst>
        </pc:picChg>
        <pc:picChg chg="mod">
          <ac:chgData name="Hlavacs, G. (George)" userId="ca429751-565d-4740-b2f2-9d0b920e5c3c" providerId="ADAL" clId="{6DE31B33-FCE3-4859-9B77-8C02DDC0AEBF}" dt="2022-11-03T11:08:01.835" v="608" actId="1076"/>
          <ac:picMkLst>
            <pc:docMk/>
            <pc:sldMk cId="3657316882" sldId="268"/>
            <ac:picMk id="4104" creationId="{2E8E5AE5-826E-4653-BC55-F0EDE9CAA061}"/>
          </ac:picMkLst>
        </pc:picChg>
      </pc:sldChg>
      <pc:sldChg chg="addSp delSp modSp add mod">
        <pc:chgData name="Hlavacs, G. (George)" userId="ca429751-565d-4740-b2f2-9d0b920e5c3c" providerId="ADAL" clId="{6DE31B33-FCE3-4859-9B77-8C02DDC0AEBF}" dt="2022-11-03T16:22:03.339" v="980" actId="1076"/>
        <pc:sldMkLst>
          <pc:docMk/>
          <pc:sldMk cId="1660672873" sldId="269"/>
        </pc:sldMkLst>
        <pc:spChg chg="add mod">
          <ac:chgData name="Hlavacs, G. (George)" userId="ca429751-565d-4740-b2f2-9d0b920e5c3c" providerId="ADAL" clId="{6DE31B33-FCE3-4859-9B77-8C02DDC0AEBF}" dt="2022-11-03T16:20:36.303" v="963" actId="113"/>
          <ac:spMkLst>
            <pc:docMk/>
            <pc:sldMk cId="1660672873" sldId="269"/>
            <ac:spMk id="3" creationId="{9767EDEF-DED5-6DBC-E5AB-836C022B7DA7}"/>
          </ac:spMkLst>
        </pc:spChg>
        <pc:spChg chg="add mod">
          <ac:chgData name="Hlavacs, G. (George)" userId="ca429751-565d-4740-b2f2-9d0b920e5c3c" providerId="ADAL" clId="{6DE31B33-FCE3-4859-9B77-8C02DDC0AEBF}" dt="2022-11-03T16:20:25.402" v="962" actId="113"/>
          <ac:spMkLst>
            <pc:docMk/>
            <pc:sldMk cId="1660672873" sldId="269"/>
            <ac:spMk id="8" creationId="{CB4D945C-A977-A73E-A46E-B08D20181818}"/>
          </ac:spMkLst>
        </pc:spChg>
        <pc:spChg chg="add mod">
          <ac:chgData name="Hlavacs, G. (George)" userId="ca429751-565d-4740-b2f2-9d0b920e5c3c" providerId="ADAL" clId="{6DE31B33-FCE3-4859-9B77-8C02DDC0AEBF}" dt="2022-11-03T16:20:17.602" v="961" actId="113"/>
          <ac:spMkLst>
            <pc:docMk/>
            <pc:sldMk cId="1660672873" sldId="269"/>
            <ac:spMk id="10" creationId="{45ADE555-47E9-7B94-AAC3-086DB9DFF761}"/>
          </ac:spMkLst>
        </pc:spChg>
        <pc:spChg chg="add mod">
          <ac:chgData name="Hlavacs, G. (George)" userId="ca429751-565d-4740-b2f2-9d0b920e5c3c" providerId="ADAL" clId="{6DE31B33-FCE3-4859-9B77-8C02DDC0AEBF}" dt="2022-11-03T16:21:18.346" v="970" actId="1076"/>
          <ac:spMkLst>
            <pc:docMk/>
            <pc:sldMk cId="1660672873" sldId="269"/>
            <ac:spMk id="14" creationId="{F331F228-35FA-94EE-48F4-EB4AEEAE6C00}"/>
          </ac:spMkLst>
        </pc:spChg>
        <pc:spChg chg="add mod">
          <ac:chgData name="Hlavacs, G. (George)" userId="ca429751-565d-4740-b2f2-9d0b920e5c3c" providerId="ADAL" clId="{6DE31B33-FCE3-4859-9B77-8C02DDC0AEBF}" dt="2022-11-03T16:20:57.837" v="964" actId="113"/>
          <ac:spMkLst>
            <pc:docMk/>
            <pc:sldMk cId="1660672873" sldId="269"/>
            <ac:spMk id="15" creationId="{6FE0B658-D316-84F2-4004-907977922742}"/>
          </ac:spMkLst>
        </pc:spChg>
        <pc:spChg chg="add mod">
          <ac:chgData name="Hlavacs, G. (George)" userId="ca429751-565d-4740-b2f2-9d0b920e5c3c" providerId="ADAL" clId="{6DE31B33-FCE3-4859-9B77-8C02DDC0AEBF}" dt="2022-11-03T16:15:18.529" v="940" actId="14100"/>
          <ac:spMkLst>
            <pc:docMk/>
            <pc:sldMk cId="1660672873" sldId="269"/>
            <ac:spMk id="16" creationId="{3954A3FD-4C22-144E-B036-1797BA2B4F04}"/>
          </ac:spMkLst>
        </pc:spChg>
        <pc:grpChg chg="add mod">
          <ac:chgData name="Hlavacs, G. (George)" userId="ca429751-565d-4740-b2f2-9d0b920e5c3c" providerId="ADAL" clId="{6DE31B33-FCE3-4859-9B77-8C02DDC0AEBF}" dt="2022-11-03T11:01:39.605" v="510" actId="1076"/>
          <ac:grpSpMkLst>
            <pc:docMk/>
            <pc:sldMk cId="1660672873" sldId="269"/>
            <ac:grpSpMk id="4" creationId="{12B7B022-E9E6-5B38-6C0F-B5DA8DBCFE7A}"/>
          </ac:grpSpMkLst>
        </pc:grpChg>
        <pc:picChg chg="add mod">
          <ac:chgData name="Hlavacs, G. (George)" userId="ca429751-565d-4740-b2f2-9d0b920e5c3c" providerId="ADAL" clId="{6DE31B33-FCE3-4859-9B77-8C02DDC0AEBF}" dt="2022-11-03T15:54:13.587" v="753" actId="1076"/>
          <ac:picMkLst>
            <pc:docMk/>
            <pc:sldMk cId="1660672873" sldId="269"/>
            <ac:picMk id="2" creationId="{3C094980-397B-3C67-F310-A2725CF2E314}"/>
          </ac:picMkLst>
        </pc:picChg>
        <pc:picChg chg="mod">
          <ac:chgData name="Hlavacs, G. (George)" userId="ca429751-565d-4740-b2f2-9d0b920e5c3c" providerId="ADAL" clId="{6DE31B33-FCE3-4859-9B77-8C02DDC0AEBF}" dt="2022-11-03T11:01:39.605" v="510" actId="1076"/>
          <ac:picMkLst>
            <pc:docMk/>
            <pc:sldMk cId="1660672873" sldId="269"/>
            <ac:picMk id="5" creationId="{C8366490-1259-2585-5842-347A40626EFB}"/>
          </ac:picMkLst>
        </pc:picChg>
        <pc:picChg chg="mod">
          <ac:chgData name="Hlavacs, G. (George)" userId="ca429751-565d-4740-b2f2-9d0b920e5c3c" providerId="ADAL" clId="{6DE31B33-FCE3-4859-9B77-8C02DDC0AEBF}" dt="2022-11-03T11:01:39.605" v="510" actId="1076"/>
          <ac:picMkLst>
            <pc:docMk/>
            <pc:sldMk cId="1660672873" sldId="269"/>
            <ac:picMk id="6" creationId="{65EBE1D9-11B8-9D72-AD5E-0A4ED4E0DD0F}"/>
          </ac:picMkLst>
        </pc:picChg>
        <pc:picChg chg="mod">
          <ac:chgData name="Hlavacs, G. (George)" userId="ca429751-565d-4740-b2f2-9d0b920e5c3c" providerId="ADAL" clId="{6DE31B33-FCE3-4859-9B77-8C02DDC0AEBF}" dt="2022-11-03T11:01:39.605" v="510" actId="1076"/>
          <ac:picMkLst>
            <pc:docMk/>
            <pc:sldMk cId="1660672873" sldId="269"/>
            <ac:picMk id="7" creationId="{A05A2DC3-9561-C987-8C77-38351310C8B7}"/>
          </ac:picMkLst>
        </pc:picChg>
        <pc:picChg chg="add mod">
          <ac:chgData name="Hlavacs, G. (George)" userId="ca429751-565d-4740-b2f2-9d0b920e5c3c" providerId="ADAL" clId="{6DE31B33-FCE3-4859-9B77-8C02DDC0AEBF}" dt="2022-11-03T12:53:31.895" v="746" actId="1076"/>
          <ac:picMkLst>
            <pc:docMk/>
            <pc:sldMk cId="1660672873" sldId="269"/>
            <ac:picMk id="9" creationId="{261A5636-5839-8DBF-F2B1-C0D9BB70BFC6}"/>
          </ac:picMkLst>
        </pc:picChg>
        <pc:picChg chg="add del mod">
          <ac:chgData name="Hlavacs, G. (George)" userId="ca429751-565d-4740-b2f2-9d0b920e5c3c" providerId="ADAL" clId="{6DE31B33-FCE3-4859-9B77-8C02DDC0AEBF}" dt="2022-11-03T11:01:34.563" v="509" actId="478"/>
          <ac:picMkLst>
            <pc:docMk/>
            <pc:sldMk cId="1660672873" sldId="269"/>
            <ac:picMk id="11" creationId="{8ACAD067-5090-5391-10AA-C719C401CC43}"/>
          </ac:picMkLst>
        </pc:picChg>
        <pc:picChg chg="add mod modCrop">
          <ac:chgData name="Hlavacs, G. (George)" userId="ca429751-565d-4740-b2f2-9d0b920e5c3c" providerId="ADAL" clId="{6DE31B33-FCE3-4859-9B77-8C02DDC0AEBF}" dt="2022-11-03T16:21:19.673" v="971" actId="1076"/>
          <ac:picMkLst>
            <pc:docMk/>
            <pc:sldMk cId="1660672873" sldId="269"/>
            <ac:picMk id="13" creationId="{C1F2ED25-075C-A83B-39E5-84A03FBCA12A}"/>
          </ac:picMkLst>
        </pc:picChg>
        <pc:picChg chg="del">
          <ac:chgData name="Hlavacs, G. (George)" userId="ca429751-565d-4740-b2f2-9d0b920e5c3c" providerId="ADAL" clId="{6DE31B33-FCE3-4859-9B77-8C02DDC0AEBF}" dt="2022-11-03T10:50:59.287" v="270" actId="478"/>
          <ac:picMkLst>
            <pc:docMk/>
            <pc:sldMk cId="1660672873" sldId="269"/>
            <ac:picMk id="2050" creationId="{BFD1E692-2571-8168-B0E1-5311427D92A9}"/>
          </ac:picMkLst>
        </pc:picChg>
        <pc:picChg chg="add mod">
          <ac:chgData name="Hlavacs, G. (George)" userId="ca429751-565d-4740-b2f2-9d0b920e5c3c" providerId="ADAL" clId="{6DE31B33-FCE3-4859-9B77-8C02DDC0AEBF}" dt="2022-11-03T16:20:01.627" v="957" actId="1076"/>
          <ac:picMkLst>
            <pc:docMk/>
            <pc:sldMk cId="1660672873" sldId="269"/>
            <ac:picMk id="3074" creationId="{352E6484-80D8-1F98-D865-2E7188D308FC}"/>
          </ac:picMkLst>
        </pc:picChg>
        <pc:picChg chg="add mod">
          <ac:chgData name="Hlavacs, G. (George)" userId="ca429751-565d-4740-b2f2-9d0b920e5c3c" providerId="ADAL" clId="{6DE31B33-FCE3-4859-9B77-8C02DDC0AEBF}" dt="2022-11-03T16:15:29.943" v="941" actId="1076"/>
          <ac:picMkLst>
            <pc:docMk/>
            <pc:sldMk cId="1660672873" sldId="269"/>
            <ac:picMk id="3076" creationId="{214532EC-162E-A5CB-2D96-E68E5276AACD}"/>
          </ac:picMkLst>
        </pc:picChg>
        <pc:cxnChg chg="add mod">
          <ac:chgData name="Hlavacs, G. (George)" userId="ca429751-565d-4740-b2f2-9d0b920e5c3c" providerId="ADAL" clId="{6DE31B33-FCE3-4859-9B77-8C02DDC0AEBF}" dt="2022-11-03T16:19:45.684" v="953" actId="1076"/>
          <ac:cxnSpMkLst>
            <pc:docMk/>
            <pc:sldMk cId="1660672873" sldId="269"/>
            <ac:cxnSpMk id="18" creationId="{19AD584A-36BA-5E10-D070-C8EB17084F9E}"/>
          </ac:cxnSpMkLst>
        </pc:cxnChg>
        <pc:cxnChg chg="add mod">
          <ac:chgData name="Hlavacs, G. (George)" userId="ca429751-565d-4740-b2f2-9d0b920e5c3c" providerId="ADAL" clId="{6DE31B33-FCE3-4859-9B77-8C02DDC0AEBF}" dt="2022-11-03T16:22:00.559" v="979" actId="14100"/>
          <ac:cxnSpMkLst>
            <pc:docMk/>
            <pc:sldMk cId="1660672873" sldId="269"/>
            <ac:cxnSpMk id="21" creationId="{BAAE2443-A043-90B8-CC5B-88F24A57C21B}"/>
          </ac:cxnSpMkLst>
        </pc:cxnChg>
        <pc:cxnChg chg="add mod">
          <ac:chgData name="Hlavacs, G. (George)" userId="ca429751-565d-4740-b2f2-9d0b920e5c3c" providerId="ADAL" clId="{6DE31B33-FCE3-4859-9B77-8C02DDC0AEBF}" dt="2022-11-03T16:22:03.339" v="980" actId="1076"/>
          <ac:cxnSpMkLst>
            <pc:docMk/>
            <pc:sldMk cId="1660672873" sldId="269"/>
            <ac:cxnSpMk id="23" creationId="{2D4E1613-4E38-CCBE-7A2D-1D848051A9C1}"/>
          </ac:cxnSpMkLst>
        </pc:cxnChg>
        <pc:cxnChg chg="add mod">
          <ac:chgData name="Hlavacs, G. (George)" userId="ca429751-565d-4740-b2f2-9d0b920e5c3c" providerId="ADAL" clId="{6DE31B33-FCE3-4859-9B77-8C02DDC0AEBF}" dt="2022-11-03T16:21:23.649" v="973" actId="14100"/>
          <ac:cxnSpMkLst>
            <pc:docMk/>
            <pc:sldMk cId="1660672873" sldId="269"/>
            <ac:cxnSpMk id="26" creationId="{0C83899F-0D9F-B3F5-DA6E-1B79A459DA7D}"/>
          </ac:cxnSpMkLst>
        </pc:cxnChg>
        <pc:cxnChg chg="add mod">
          <ac:chgData name="Hlavacs, G. (George)" userId="ca429751-565d-4740-b2f2-9d0b920e5c3c" providerId="ADAL" clId="{6DE31B33-FCE3-4859-9B77-8C02DDC0AEBF}" dt="2022-11-03T16:21:54.500" v="978" actId="14100"/>
          <ac:cxnSpMkLst>
            <pc:docMk/>
            <pc:sldMk cId="1660672873" sldId="269"/>
            <ac:cxnSpMk id="28" creationId="{096AE01D-D9EE-E412-AD7F-BC1D30DF31EB}"/>
          </ac:cxnSpMkLst>
        </pc:cxnChg>
      </pc:sldChg>
      <pc:sldChg chg="addSp delSp modSp new mod">
        <pc:chgData name="Hlavacs, G. (George)" userId="ca429751-565d-4740-b2f2-9d0b920e5c3c" providerId="ADAL" clId="{6DE31B33-FCE3-4859-9B77-8C02DDC0AEBF}" dt="2022-11-03T15:55:39.642" v="834" actId="20577"/>
        <pc:sldMkLst>
          <pc:docMk/>
          <pc:sldMk cId="4015107420" sldId="270"/>
        </pc:sldMkLst>
        <pc:spChg chg="del">
          <ac:chgData name="Hlavacs, G. (George)" userId="ca429751-565d-4740-b2f2-9d0b920e5c3c" providerId="ADAL" clId="{6DE31B33-FCE3-4859-9B77-8C02DDC0AEBF}" dt="2022-11-03T15:55:01.526" v="774" actId="478"/>
          <ac:spMkLst>
            <pc:docMk/>
            <pc:sldMk cId="4015107420" sldId="270"/>
            <ac:spMk id="2" creationId="{E68E82F3-723C-49AE-4243-8EC01599C4AA}"/>
          </ac:spMkLst>
        </pc:spChg>
        <pc:spChg chg="del">
          <ac:chgData name="Hlavacs, G. (George)" userId="ca429751-565d-4740-b2f2-9d0b920e5c3c" providerId="ADAL" clId="{6DE31B33-FCE3-4859-9B77-8C02DDC0AEBF}" dt="2022-11-03T15:55:02.789" v="775" actId="478"/>
          <ac:spMkLst>
            <pc:docMk/>
            <pc:sldMk cId="4015107420" sldId="270"/>
            <ac:spMk id="3" creationId="{1E4519A1-018D-37B5-F246-B595FA069182}"/>
          </ac:spMkLst>
        </pc:spChg>
        <pc:spChg chg="add mod">
          <ac:chgData name="Hlavacs, G. (George)" userId="ca429751-565d-4740-b2f2-9d0b920e5c3c" providerId="ADAL" clId="{6DE31B33-FCE3-4859-9B77-8C02DDC0AEBF}" dt="2022-11-03T15:55:39.642" v="834" actId="20577"/>
          <ac:spMkLst>
            <pc:docMk/>
            <pc:sldMk cId="4015107420" sldId="270"/>
            <ac:spMk id="5" creationId="{D04B548C-4676-E982-C2CC-7428CF79B42B}"/>
          </ac:spMkLst>
        </pc:spChg>
        <pc:picChg chg="add mod">
          <ac:chgData name="Hlavacs, G. (George)" userId="ca429751-565d-4740-b2f2-9d0b920e5c3c" providerId="ADAL" clId="{6DE31B33-FCE3-4859-9B77-8C02DDC0AEBF}" dt="2022-11-03T15:55:14.248" v="779" actId="1076"/>
          <ac:picMkLst>
            <pc:docMk/>
            <pc:sldMk cId="4015107420" sldId="270"/>
            <ac:picMk id="4" creationId="{03A0A548-D9DB-7748-FA7D-297C7030938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6D23-DA72-4698-A0F0-4A51EBE8B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3006A-660F-428A-9C73-2FEBAC15F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C34F-E9B2-4777-9E94-55A053C4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0306-311D-4CD6-8DCE-10AD296F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DBF92-CEF7-4F12-97F3-2DD2410F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8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F400-3002-4464-8D5D-068026C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6FFF-BE19-474D-9962-C416042C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7309A-A67A-4E30-ACFB-D436BE50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83685-5D43-4929-9BAC-4919B3E1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9F131-ABD7-447A-9161-E7B9366AF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3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B470-DA28-4444-B080-1AA4A1BD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8159A-53BD-40E5-8EEF-FF6A49F4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119B1-AADA-473F-946A-9AD6D65A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14838-781C-4602-9149-40DA7EB2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FBCB-6FE7-4548-B558-4F936516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4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9A12-5490-4D38-B324-1BBE4A17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44D30-1066-4026-9429-F7936DDF6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01CC1-BD3D-442D-8110-063792C35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B35C5-50C0-4B82-B55B-D23D6824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97573-8611-45AA-AF40-3F6F9A93E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71C17-F85D-4AA6-8AF3-B4CF3D4A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C31D-F170-46C3-9E98-3174CD161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7018-BADA-401F-AC7C-C7EB887B5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1D764-A45C-4678-A88D-E2B254DAE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BA007C-FEE9-40F5-84D3-1DB416492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B7069-16DE-4A76-B3E7-E31A45B884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45A8A4-88C0-4993-96FE-1F2DF32A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44D4F1-66FF-40AE-96C9-DCB8FBAF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FDF78-D322-43B3-A8B5-E1E049D7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7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84BD-A86F-4AAD-862B-9FC2F9F7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E0E20-2B7A-4396-BFE8-7C3F5DF2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935C0F-F927-4034-806D-48ACF63C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EBBAD-E80A-4CF0-9D7E-11297B77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6C13B-F657-42A4-9E9A-6383888F1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EF2985-3E75-4779-9235-14E55C2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AD37-A1A8-46DA-9A7E-52605E13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5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8935-950D-4F3E-9654-C883A58B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9703-DAE9-4944-953A-5E74D4FDA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1643A-AA6B-4FE0-BA51-EE4D159F7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F89EE-5B16-451C-93BE-126F960D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E3665-0AB7-4B14-B78A-192AD5FB0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58A49-0AC1-4549-9C77-8352747E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2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E692-4285-4A80-A39A-900E81E3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86360-B699-4308-983C-BFFC82AA7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B4010-A68B-46D4-B9D7-D4415C36E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A0990-7D00-4C04-9997-537B1E08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446CC-9EF4-4AB9-9251-78462530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BC403-FDE8-46D7-A804-DE6C4CF0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8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9AC6B-7599-469F-9C52-83DA2AC1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3B2A3-0B9F-47A3-9524-32B85BE79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A38F-FF55-4B79-8930-48F9AC4D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12A5-52BE-4C7F-8023-FD55D9E4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CAC3-E17B-436C-A018-80D6877F7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994E1F-C3EB-4D95-94F7-04402E170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B14A1-1499-4E73-BD11-4D4FB6CA7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8B05-6576-480B-AD1F-EC71253D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1C703-17F1-47A2-9466-1CB379B2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3ECE7-7633-41C1-8B1D-C492AEA8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0F2B7-53E0-4A4E-A15C-25318130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61E7-90F1-44CB-A2CB-B8EC7AE66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1064F-6B47-41A4-930C-F663ABED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10300-57BD-4915-91F2-0CFAB6704BCD}" type="datetimeFigureOut">
              <a:rPr lang="en-US" smtClean="0"/>
              <a:t>6/19/2023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03120-5527-4457-89A0-DD25DEF8C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17F8A-3589-482E-B016-66221CAE0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FB23-E114-48F4-B60F-402D8A7720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jp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BFD1E692-2571-8168-B0E1-5311427D9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46" y="0"/>
            <a:ext cx="9510508" cy="534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2">
            <a:extLst>
              <a:ext uri="{FF2B5EF4-FFF2-40B4-BE49-F238E27FC236}">
                <a16:creationId xmlns:a16="http://schemas.microsoft.com/office/drawing/2014/main" id="{51F12A92-1A8D-5CB8-25B3-6AF60D988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6615" y="5387639"/>
            <a:ext cx="8952714" cy="11430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400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Hoe </a:t>
            </a:r>
            <a:r>
              <a:rPr lang="nl-NL" sz="2400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kunnen mensen de </a:t>
            </a:r>
            <a:r>
              <a:rPr lang="nl-NL" sz="2400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meesters worden van hun wisselende stemming, energie, emoties, aandacht en mentale capaciteiten?</a:t>
            </a:r>
            <a:endParaRPr lang="en-US" sz="2000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27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3C094980-397B-3C67-F310-A2725CF2E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89" y="829025"/>
            <a:ext cx="3088837" cy="173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67EDEF-DED5-6DBC-E5AB-836C022B7DA7}"/>
              </a:ext>
            </a:extLst>
          </p:cNvPr>
          <p:cNvSpPr txBox="1"/>
          <p:nvPr/>
        </p:nvSpPr>
        <p:spPr>
          <a:xfrm>
            <a:off x="926880" y="2702497"/>
            <a:ext cx="3204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Leren over hoe</a:t>
            </a:r>
            <a:r>
              <a:rPr lang="nl-NL" sz="1400" b="1" dirty="0">
                <a:solidFill>
                  <a:schemeClr val="bg1"/>
                </a:solidFill>
              </a:rPr>
              <a:t> fundamentele neurologische processen werken </a:t>
            </a:r>
            <a:r>
              <a:rPr lang="nl-NL" sz="1400" dirty="0">
                <a:solidFill>
                  <a:schemeClr val="bg1"/>
                </a:solidFill>
              </a:rPr>
              <a:t>In ons brein en lichaam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B7B022-E9E6-5B38-6C0F-B5DA8DBCFE7A}"/>
              </a:ext>
            </a:extLst>
          </p:cNvPr>
          <p:cNvGrpSpPr/>
          <p:nvPr/>
        </p:nvGrpSpPr>
        <p:grpSpPr>
          <a:xfrm>
            <a:off x="4940875" y="561862"/>
            <a:ext cx="4783119" cy="1271236"/>
            <a:chOff x="0" y="1653913"/>
            <a:chExt cx="12192000" cy="3240336"/>
          </a:xfrm>
        </p:grpSpPr>
        <p:pic>
          <p:nvPicPr>
            <p:cNvPr id="5" name="Picture 4" descr="A group of animals&#10;&#10;Description automatically generated with low confidence">
              <a:extLst>
                <a:ext uri="{FF2B5EF4-FFF2-40B4-BE49-F238E27FC236}">
                  <a16:creationId xmlns:a16="http://schemas.microsoft.com/office/drawing/2014/main" id="{C8366490-1259-2585-5842-347A40626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6113" y="1663712"/>
              <a:ext cx="5737994" cy="3230537"/>
            </a:xfrm>
            <a:prstGeom prst="rect">
              <a:avLst/>
            </a:prstGeom>
          </p:spPr>
        </p:pic>
        <p:pic>
          <p:nvPicPr>
            <p:cNvPr id="6" name="Picture 2" descr="Wat is het verschil tussen hagedissen en salamanders? | Willem Wever">
              <a:extLst>
                <a:ext uri="{FF2B5EF4-FFF2-40B4-BE49-F238E27FC236}">
                  <a16:creationId xmlns:a16="http://schemas.microsoft.com/office/drawing/2014/main" id="{65EBE1D9-11B8-9D72-AD5E-0A4ED4E0D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53913"/>
              <a:ext cx="3988106" cy="3240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Modern Hunter-Gatherers Show Value of Exercise | University of Arizona News">
              <a:extLst>
                <a:ext uri="{FF2B5EF4-FFF2-40B4-BE49-F238E27FC236}">
                  <a16:creationId xmlns:a16="http://schemas.microsoft.com/office/drawing/2014/main" id="{A05A2DC3-9561-C987-8C77-38351310C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3054" y="1695303"/>
              <a:ext cx="3198946" cy="3198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B4D945C-A977-A73E-A46E-B08D20181818}"/>
              </a:ext>
            </a:extLst>
          </p:cNvPr>
          <p:cNvSpPr txBox="1"/>
          <p:nvPr/>
        </p:nvSpPr>
        <p:spPr>
          <a:xfrm>
            <a:off x="4882087" y="2017130"/>
            <a:ext cx="3088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Het begrijpen van hoe onze </a:t>
            </a:r>
            <a:r>
              <a:rPr lang="nl-NL" sz="1400" b="1" dirty="0">
                <a:solidFill>
                  <a:schemeClr val="bg1"/>
                </a:solidFill>
              </a:rPr>
              <a:t>onderbewuste programmering </a:t>
            </a:r>
            <a:r>
              <a:rPr lang="nl-NL" sz="1400" dirty="0">
                <a:solidFill>
                  <a:schemeClr val="bg1"/>
                </a:solidFill>
              </a:rPr>
              <a:t>voor stress en geluk werkt</a:t>
            </a:r>
            <a:br>
              <a:rPr lang="nl-NL" sz="1400" dirty="0">
                <a:solidFill>
                  <a:schemeClr val="bg1"/>
                </a:solidFill>
              </a:rPr>
            </a:br>
            <a:endParaRPr lang="nl-NL" sz="14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1A5636-5839-8DBF-F2B1-C0D9BB70BFC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6" b="12661"/>
          <a:stretch/>
        </p:blipFill>
        <p:spPr>
          <a:xfrm>
            <a:off x="9474712" y="2226527"/>
            <a:ext cx="2066488" cy="22631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ADE555-47E9-7B94-AAC3-086DB9DFF761}"/>
              </a:ext>
            </a:extLst>
          </p:cNvPr>
          <p:cNvSpPr txBox="1"/>
          <p:nvPr/>
        </p:nvSpPr>
        <p:spPr>
          <a:xfrm>
            <a:off x="9426131" y="4670191"/>
            <a:ext cx="2377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Bewustwording over de </a:t>
            </a:r>
            <a:r>
              <a:rPr lang="nl-NL" sz="1400" b="1" dirty="0">
                <a:solidFill>
                  <a:schemeClr val="bg1"/>
                </a:solidFill>
              </a:rPr>
              <a:t>achterstand van onze  onderbewuste programmering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F2ED25-075C-A83B-39E5-84A03FBCA12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859" t="11377" r="38934"/>
          <a:stretch/>
        </p:blipFill>
        <p:spPr>
          <a:xfrm>
            <a:off x="4122965" y="2838147"/>
            <a:ext cx="1434503" cy="27861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31F228-35FA-94EE-48F4-EB4AEEAE6C00}"/>
              </a:ext>
            </a:extLst>
          </p:cNvPr>
          <p:cNvSpPr txBox="1"/>
          <p:nvPr/>
        </p:nvSpPr>
        <p:spPr>
          <a:xfrm>
            <a:off x="3780038" y="5674451"/>
            <a:ext cx="1806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Bewustwording over de gevolgen van de verbondenheid van ons brein en lichaam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E0B658-D316-84F2-4004-907977922742}"/>
              </a:ext>
            </a:extLst>
          </p:cNvPr>
          <p:cNvSpPr txBox="1"/>
          <p:nvPr/>
        </p:nvSpPr>
        <p:spPr>
          <a:xfrm>
            <a:off x="6505474" y="5944078"/>
            <a:ext cx="2377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Het begrijpen van hoe onze </a:t>
            </a:r>
            <a:r>
              <a:rPr lang="nl-NL" sz="1400" b="1" dirty="0">
                <a:solidFill>
                  <a:schemeClr val="bg1"/>
                </a:solidFill>
              </a:rPr>
              <a:t>denkmechanismes </a:t>
            </a:r>
            <a:r>
              <a:rPr lang="nl-NL" sz="1400" dirty="0">
                <a:solidFill>
                  <a:schemeClr val="bg1"/>
                </a:solidFill>
              </a:rPr>
              <a:t>werken</a:t>
            </a:r>
          </a:p>
        </p:txBody>
      </p:sp>
      <p:pic>
        <p:nvPicPr>
          <p:cNvPr id="3074" name="Picture 2" descr="Mechanism of human thinking it is depicted Vector Image">
            <a:extLst>
              <a:ext uri="{FF2B5EF4-FFF2-40B4-BE49-F238E27FC236}">
                <a16:creationId xmlns:a16="http://schemas.microsoft.com/office/drawing/2014/main" id="{352E6484-80D8-1F98-D865-2E7188D30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252" y="4019854"/>
            <a:ext cx="1660522" cy="180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ninvasive brain control | MIT News | Massachusetts Institute of Technology">
            <a:extLst>
              <a:ext uri="{FF2B5EF4-FFF2-40B4-BE49-F238E27FC236}">
                <a16:creationId xmlns:a16="http://schemas.microsoft.com/office/drawing/2014/main" id="{214532EC-162E-A5CB-2D96-E68E5276A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8" r="16586"/>
          <a:stretch/>
        </p:blipFill>
        <p:spPr bwMode="auto">
          <a:xfrm>
            <a:off x="592077" y="4002346"/>
            <a:ext cx="1757597" cy="150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54A3FD-4C22-144E-B036-1797BA2B4F04}"/>
              </a:ext>
            </a:extLst>
          </p:cNvPr>
          <p:cNvSpPr txBox="1"/>
          <p:nvPr/>
        </p:nvSpPr>
        <p:spPr>
          <a:xfrm>
            <a:off x="507893" y="5630308"/>
            <a:ext cx="2126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Het leren controleren van</a:t>
            </a:r>
            <a:br>
              <a:rPr lang="nl-NL" sz="1400" dirty="0">
                <a:solidFill>
                  <a:schemeClr val="bg1"/>
                </a:solidFill>
              </a:rPr>
            </a:br>
            <a:r>
              <a:rPr lang="nl-NL" sz="1400" dirty="0">
                <a:solidFill>
                  <a:schemeClr val="bg1"/>
                </a:solidFill>
              </a:rPr>
              <a:t>onze  stemming, energie, emoties, </a:t>
            </a:r>
            <a:r>
              <a:rPr lang="nl-NL" sz="1400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aandacht en mentale capaciteiten</a:t>
            </a:r>
            <a:endParaRPr lang="nl-NL" sz="1400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9AD584A-36BA-5E10-D070-C8EB17084F9E}"/>
              </a:ext>
            </a:extLst>
          </p:cNvPr>
          <p:cNvCxnSpPr>
            <a:cxnSpLocks/>
          </p:cNvCxnSpPr>
          <p:nvPr/>
        </p:nvCxnSpPr>
        <p:spPr>
          <a:xfrm flipV="1">
            <a:off x="4131226" y="1353761"/>
            <a:ext cx="750861" cy="44472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AE2443-A043-90B8-CC5B-88F24A57C21B}"/>
              </a:ext>
            </a:extLst>
          </p:cNvPr>
          <p:cNvCxnSpPr>
            <a:cxnSpLocks/>
          </p:cNvCxnSpPr>
          <p:nvPr/>
        </p:nvCxnSpPr>
        <p:spPr>
          <a:xfrm>
            <a:off x="8313490" y="2226527"/>
            <a:ext cx="973894" cy="61162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D4E1613-4E38-CCBE-7A2D-1D848051A9C1}"/>
              </a:ext>
            </a:extLst>
          </p:cNvPr>
          <p:cNvCxnSpPr>
            <a:cxnSpLocks/>
          </p:cNvCxnSpPr>
          <p:nvPr/>
        </p:nvCxnSpPr>
        <p:spPr>
          <a:xfrm flipH="1">
            <a:off x="8537192" y="4521693"/>
            <a:ext cx="801263" cy="738231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C83899F-0D9F-B3F5-DA6E-1B79A459DA7D}"/>
              </a:ext>
            </a:extLst>
          </p:cNvPr>
          <p:cNvCxnSpPr>
            <a:cxnSpLocks/>
          </p:cNvCxnSpPr>
          <p:nvPr/>
        </p:nvCxnSpPr>
        <p:spPr>
          <a:xfrm flipH="1" flipV="1">
            <a:off x="5394814" y="5066035"/>
            <a:ext cx="1031691" cy="246806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6AE01D-D9EE-E412-AD7F-BC1D30DF31EB}"/>
              </a:ext>
            </a:extLst>
          </p:cNvPr>
          <p:cNvCxnSpPr>
            <a:cxnSpLocks/>
          </p:cNvCxnSpPr>
          <p:nvPr/>
        </p:nvCxnSpPr>
        <p:spPr>
          <a:xfrm flipH="1">
            <a:off x="2735849" y="4672668"/>
            <a:ext cx="1280437" cy="82975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AB35B7D2-7B15-C056-F88E-AAAC3AD246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859" t="11377" r="38934"/>
          <a:stretch/>
        </p:blipFill>
        <p:spPr>
          <a:xfrm>
            <a:off x="4049895" y="2838147"/>
            <a:ext cx="1434503" cy="278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7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ADEBE357-1EAD-4F6B-859B-CB497FFBBD69}"/>
              </a:ext>
            </a:extLst>
          </p:cNvPr>
          <p:cNvGrpSpPr/>
          <p:nvPr/>
        </p:nvGrpSpPr>
        <p:grpSpPr>
          <a:xfrm>
            <a:off x="0" y="1381519"/>
            <a:ext cx="9147926" cy="5173695"/>
            <a:chOff x="0" y="1381519"/>
            <a:chExt cx="9147926" cy="51736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AFF828-4B63-4C7A-94EB-ADEF177E92A3}"/>
                </a:ext>
              </a:extLst>
            </p:cNvPr>
            <p:cNvGrpSpPr/>
            <p:nvPr/>
          </p:nvGrpSpPr>
          <p:grpSpPr>
            <a:xfrm>
              <a:off x="0" y="1381519"/>
              <a:ext cx="9147926" cy="5173695"/>
              <a:chOff x="0" y="302785"/>
              <a:chExt cx="11055302" cy="6252429"/>
            </a:xfrm>
          </p:grpSpPr>
          <p:pic>
            <p:nvPicPr>
              <p:cNvPr id="3074" name="Picture 2" descr="An image of the brain.">
                <a:extLst>
                  <a:ext uri="{FF2B5EF4-FFF2-40B4-BE49-F238E27FC236}">
                    <a16:creationId xmlns:a16="http://schemas.microsoft.com/office/drawing/2014/main" id="{6C37E6F9-F58C-451C-AD5A-459EA3BEE5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02785"/>
                <a:ext cx="11055302" cy="62524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F63A6BA-C938-40A1-9A8C-7B9A116768BF}"/>
                  </a:ext>
                </a:extLst>
              </p:cNvPr>
              <p:cNvSpPr/>
              <p:nvPr/>
            </p:nvSpPr>
            <p:spPr>
              <a:xfrm>
                <a:off x="7348226" y="907122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6FDEFCE-D8D3-4A34-8E41-5668730873AB}"/>
                  </a:ext>
                </a:extLst>
              </p:cNvPr>
              <p:cNvSpPr/>
              <p:nvPr/>
            </p:nvSpPr>
            <p:spPr>
              <a:xfrm>
                <a:off x="7576909" y="3044852"/>
                <a:ext cx="2540941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03438D-7443-43AA-8AF9-A54817A5A803}"/>
                  </a:ext>
                </a:extLst>
              </p:cNvPr>
              <p:cNvSpPr/>
              <p:nvPr/>
            </p:nvSpPr>
            <p:spPr>
              <a:xfrm>
                <a:off x="7014792" y="5312761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91A1C3F-341A-4119-A1D5-1A45A902A589}"/>
                </a:ext>
              </a:extLst>
            </p:cNvPr>
            <p:cNvCxnSpPr/>
            <p:nvPr/>
          </p:nvCxnSpPr>
          <p:spPr>
            <a:xfrm flipH="1">
              <a:off x="1434517" y="2231472"/>
              <a:ext cx="4437777" cy="72145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B9F9BC2-7D6A-4F01-8A61-619FFB71F4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70200" y="3686828"/>
              <a:ext cx="3271103" cy="26005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FB99263-A7D5-4D97-9029-F07A98ADE2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1431" y="5360565"/>
              <a:ext cx="2259428" cy="50590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CBC5519A-6880-48D0-878F-84F84B55E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12" y="2955823"/>
            <a:ext cx="2631354" cy="1481474"/>
          </a:xfrm>
          <a:prstGeom prst="rect">
            <a:avLst/>
          </a:prstGeom>
        </p:spPr>
      </p:pic>
      <p:pic>
        <p:nvPicPr>
          <p:cNvPr id="1026" name="Picture 2" descr="Wat is het verschil tussen hagedissen en salamanders? | Willem Wever">
            <a:extLst>
              <a:ext uri="{FF2B5EF4-FFF2-40B4-BE49-F238E27FC236}">
                <a16:creationId xmlns:a16="http://schemas.microsoft.com/office/drawing/2014/main" id="{E7E469AE-3A18-4A35-BE24-8394E0EF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24" y="5116386"/>
            <a:ext cx="1770865" cy="143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9DADD-CA20-48B6-9BA3-8C66D1F6C6D1}"/>
              </a:ext>
            </a:extLst>
          </p:cNvPr>
          <p:cNvSpPr txBox="1"/>
          <p:nvPr/>
        </p:nvSpPr>
        <p:spPr>
          <a:xfrm>
            <a:off x="7844181" y="5360565"/>
            <a:ext cx="3089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Overlevingsgerichte reptielenbrein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3AC543-7D00-4F3C-95CB-E23409E53F6C}"/>
              </a:ext>
            </a:extLst>
          </p:cNvPr>
          <p:cNvSpPr txBox="1"/>
          <p:nvPr/>
        </p:nvSpPr>
        <p:spPr>
          <a:xfrm>
            <a:off x="9147926" y="2940984"/>
            <a:ext cx="3048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Overlevingsgerichte </a:t>
            </a:r>
            <a:br>
              <a:rPr lang="nl-NL" sz="2400" dirty="0"/>
            </a:br>
            <a:r>
              <a:rPr lang="nl-NL" sz="2400" dirty="0"/>
              <a:t>sociaal-emotionele zoogdierenbrein</a:t>
            </a:r>
            <a:br>
              <a:rPr lang="nl-NL" sz="2400" dirty="0"/>
            </a:br>
            <a:r>
              <a:rPr lang="nl-NL" sz="2400" dirty="0"/>
              <a:t>(het limbisch brein)</a:t>
            </a:r>
          </a:p>
          <a:p>
            <a:endParaRPr lang="nl-NL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AC0774-C95A-49EE-A9DC-F0C85A70B9A4}"/>
              </a:ext>
            </a:extLst>
          </p:cNvPr>
          <p:cNvSpPr txBox="1"/>
          <p:nvPr/>
        </p:nvSpPr>
        <p:spPr>
          <a:xfrm>
            <a:off x="8081736" y="442097"/>
            <a:ext cx="31389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Logische, zelfbewuste</a:t>
            </a:r>
            <a:br>
              <a:rPr lang="nl-NL" sz="2400" dirty="0"/>
            </a:br>
            <a:r>
              <a:rPr lang="nl-NL" sz="2400" dirty="0"/>
              <a:t>mensenbrein </a:t>
            </a:r>
            <a:br>
              <a:rPr lang="nl-NL" sz="2400" dirty="0"/>
            </a:br>
            <a:r>
              <a:rPr lang="nl-NL" sz="2400" dirty="0"/>
              <a:t>(prefrontale cortex)</a:t>
            </a:r>
          </a:p>
          <a:p>
            <a:endParaRPr lang="nl-NL" sz="2400" dirty="0"/>
          </a:p>
        </p:txBody>
      </p:sp>
      <p:pic>
        <p:nvPicPr>
          <p:cNvPr id="30" name="Picture 29" descr="A person with the hand on the chin&#10;&#10;Description automatically generated with medium confidence">
            <a:extLst>
              <a:ext uri="{FF2B5EF4-FFF2-40B4-BE49-F238E27FC236}">
                <a16:creationId xmlns:a16="http://schemas.microsoft.com/office/drawing/2014/main" id="{D29100F4-3C00-4D1A-AEE6-3F9623075E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82" r="12297"/>
          <a:stretch/>
        </p:blipFill>
        <p:spPr>
          <a:xfrm>
            <a:off x="6134956" y="441344"/>
            <a:ext cx="1915088" cy="17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13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70AACF-F392-4FDD-9878-CC12CEBC5C74}"/>
              </a:ext>
            </a:extLst>
          </p:cNvPr>
          <p:cNvGrpSpPr/>
          <p:nvPr/>
        </p:nvGrpSpPr>
        <p:grpSpPr>
          <a:xfrm>
            <a:off x="276837" y="2519570"/>
            <a:ext cx="8548381" cy="2271951"/>
            <a:chOff x="0" y="1653913"/>
            <a:chExt cx="12192000" cy="3240336"/>
          </a:xfrm>
        </p:grpSpPr>
        <p:pic>
          <p:nvPicPr>
            <p:cNvPr id="6" name="Picture 5" descr="A group of animals&#10;&#10;Description automatically generated with low confidence">
              <a:extLst>
                <a:ext uri="{FF2B5EF4-FFF2-40B4-BE49-F238E27FC236}">
                  <a16:creationId xmlns:a16="http://schemas.microsoft.com/office/drawing/2014/main" id="{CBC5519A-6880-48D0-878F-84F84B55E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6113" y="1663712"/>
              <a:ext cx="5737994" cy="3230537"/>
            </a:xfrm>
            <a:prstGeom prst="rect">
              <a:avLst/>
            </a:prstGeom>
          </p:spPr>
        </p:pic>
        <p:pic>
          <p:nvPicPr>
            <p:cNvPr id="1026" name="Picture 2" descr="Wat is het verschil tussen hagedissen en salamanders? | Willem Wever">
              <a:extLst>
                <a:ext uri="{FF2B5EF4-FFF2-40B4-BE49-F238E27FC236}">
                  <a16:creationId xmlns:a16="http://schemas.microsoft.com/office/drawing/2014/main" id="{E7E469AE-3A18-4A35-BE24-8394E0EF3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53913"/>
              <a:ext cx="3988106" cy="3240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Modern Hunter-Gatherers Show Value of Exercise | University of Arizona News">
              <a:extLst>
                <a:ext uri="{FF2B5EF4-FFF2-40B4-BE49-F238E27FC236}">
                  <a16:creationId xmlns:a16="http://schemas.microsoft.com/office/drawing/2014/main" id="{BC67BB73-763C-4C33-982B-37A2C360CE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3054" y="1695303"/>
              <a:ext cx="3198946" cy="3198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5EBC9E8-E826-4D3A-9BC1-AE38819153C5}"/>
              </a:ext>
            </a:extLst>
          </p:cNvPr>
          <p:cNvSpPr txBox="1"/>
          <p:nvPr/>
        </p:nvSpPr>
        <p:spPr>
          <a:xfrm>
            <a:off x="1390114" y="4918747"/>
            <a:ext cx="6564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Comfortabel en veilig  te overleven in de natuur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E7AD35-3C32-4FD7-B22A-712592EA1164}"/>
              </a:ext>
            </a:extLst>
          </p:cNvPr>
          <p:cNvCxnSpPr>
            <a:cxnSpLocks/>
          </p:cNvCxnSpPr>
          <p:nvPr/>
        </p:nvCxnSpPr>
        <p:spPr>
          <a:xfrm>
            <a:off x="1059058" y="5507639"/>
            <a:ext cx="7130643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6FD028F-9830-41BE-A05B-D8938A1E44F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6" b="12661"/>
          <a:stretch/>
        </p:blipFill>
        <p:spPr>
          <a:xfrm>
            <a:off x="9806310" y="2534560"/>
            <a:ext cx="2066488" cy="22631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1E136A-08CA-4876-AF06-B1C0CDA923B7}"/>
              </a:ext>
            </a:extLst>
          </p:cNvPr>
          <p:cNvSpPr txBox="1"/>
          <p:nvPr/>
        </p:nvSpPr>
        <p:spPr>
          <a:xfrm>
            <a:off x="9848674" y="4970150"/>
            <a:ext cx="2275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Gelukkig en succesvol te worden</a:t>
            </a:r>
          </a:p>
          <a:p>
            <a:r>
              <a:rPr lang="nl-NL" sz="2000" dirty="0">
                <a:solidFill>
                  <a:schemeClr val="bg1"/>
                </a:solidFill>
              </a:rPr>
              <a:t>in de moderne </a:t>
            </a:r>
          </a:p>
          <a:p>
            <a:r>
              <a:rPr lang="nl-NL" sz="2000" dirty="0">
                <a:solidFill>
                  <a:schemeClr val="bg1"/>
                </a:solidFill>
              </a:rPr>
              <a:t>maatschappij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F405C3-47A1-4AAC-B594-B2309D645772}"/>
              </a:ext>
            </a:extLst>
          </p:cNvPr>
          <p:cNvSpPr txBox="1"/>
          <p:nvPr/>
        </p:nvSpPr>
        <p:spPr>
          <a:xfrm>
            <a:off x="1280865" y="1699846"/>
            <a:ext cx="734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Onze hersens en zenuwstelsel is geëvolueerd om…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E90074-B9C7-4D19-8A7D-8B1B65A760F8}"/>
              </a:ext>
            </a:extLst>
          </p:cNvPr>
          <p:cNvSpPr txBox="1"/>
          <p:nvPr/>
        </p:nvSpPr>
        <p:spPr>
          <a:xfrm>
            <a:off x="10068334" y="1707293"/>
            <a:ext cx="1846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Niet om…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EE3F853-B815-414B-B8B2-02F6DB5B4EAE}"/>
              </a:ext>
            </a:extLst>
          </p:cNvPr>
          <p:cNvCxnSpPr>
            <a:cxnSpLocks/>
          </p:cNvCxnSpPr>
          <p:nvPr/>
        </p:nvCxnSpPr>
        <p:spPr>
          <a:xfrm>
            <a:off x="8992998" y="3739431"/>
            <a:ext cx="620785" cy="0"/>
          </a:xfrm>
          <a:prstGeom prst="straightConnector1">
            <a:avLst/>
          </a:prstGeom>
          <a:ln w="571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17680BD-9DBB-D942-80CB-8C6A90842BA3}"/>
              </a:ext>
            </a:extLst>
          </p:cNvPr>
          <p:cNvSpPr txBox="1"/>
          <p:nvPr/>
        </p:nvSpPr>
        <p:spPr>
          <a:xfrm>
            <a:off x="371843" y="319010"/>
            <a:ext cx="11163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chemeClr val="bg1"/>
                </a:solidFill>
              </a:rPr>
              <a:t>DE STANDAARDPROGRAMMERING 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VAN ONS LIMBISCH BREIN</a:t>
            </a:r>
            <a:endParaRPr lang="nl-NL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6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A0A548-D9DB-7748-FA7D-297C703093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7" r="38934"/>
          <a:stretch/>
        </p:blipFill>
        <p:spPr>
          <a:xfrm>
            <a:off x="7755728" y="588272"/>
            <a:ext cx="3228089" cy="62697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4B548C-4676-E982-C2CC-7428CF79B42B}"/>
              </a:ext>
            </a:extLst>
          </p:cNvPr>
          <p:cNvSpPr txBox="1"/>
          <p:nvPr/>
        </p:nvSpPr>
        <p:spPr>
          <a:xfrm>
            <a:off x="371843" y="319010"/>
            <a:ext cx="11163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chemeClr val="bg1"/>
                </a:solidFill>
              </a:rPr>
              <a:t>ONS ZENUWSTELSEL EN 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DE ENDOCRIIEN SYSTEEM</a:t>
            </a:r>
            <a:endParaRPr lang="nl-NL" sz="3600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DD2DA8-FE14-6A72-8A0D-2FBD88727766}"/>
              </a:ext>
            </a:extLst>
          </p:cNvPr>
          <p:cNvGrpSpPr/>
          <p:nvPr/>
        </p:nvGrpSpPr>
        <p:grpSpPr>
          <a:xfrm>
            <a:off x="371842" y="1507835"/>
            <a:ext cx="5081002" cy="5350166"/>
            <a:chOff x="371842" y="1507835"/>
            <a:chExt cx="5081002" cy="5350166"/>
          </a:xfrm>
        </p:grpSpPr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61888C14-14B5-F930-7CF4-C8AC07A3F6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48"/>
            <a:stretch/>
          </p:blipFill>
          <p:spPr>
            <a:xfrm>
              <a:off x="371842" y="1507835"/>
              <a:ext cx="5081002" cy="5350166"/>
            </a:xfrm>
            <a:prstGeom prst="rect">
              <a:avLst/>
            </a:prstGeom>
          </p:spPr>
        </p:pic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BDBB282-0E0D-3CD6-2500-FFE82776CBBC}"/>
                </a:ext>
              </a:extLst>
            </p:cNvPr>
            <p:cNvSpPr/>
            <p:nvPr/>
          </p:nvSpPr>
          <p:spPr>
            <a:xfrm>
              <a:off x="486561" y="1761688"/>
              <a:ext cx="1963024" cy="973123"/>
            </a:xfrm>
            <a:custGeom>
              <a:avLst/>
              <a:gdLst>
                <a:gd name="connsiteX0" fmla="*/ 83890 w 1963024"/>
                <a:gd name="connsiteY0" fmla="*/ 0 h 973123"/>
                <a:gd name="connsiteX1" fmla="*/ 1963024 w 1963024"/>
                <a:gd name="connsiteY1" fmla="*/ 0 h 973123"/>
                <a:gd name="connsiteX2" fmla="*/ 1879134 w 1963024"/>
                <a:gd name="connsiteY2" fmla="*/ 402672 h 973123"/>
                <a:gd name="connsiteX3" fmla="*/ 1442907 w 1963024"/>
                <a:gd name="connsiteY3" fmla="*/ 973123 h 973123"/>
                <a:gd name="connsiteX4" fmla="*/ 0 w 1963024"/>
                <a:gd name="connsiteY4" fmla="*/ 914400 h 973123"/>
                <a:gd name="connsiteX5" fmla="*/ 83890 w 1963024"/>
                <a:gd name="connsiteY5" fmla="*/ 0 h 97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3024" h="973123">
                  <a:moveTo>
                    <a:pt x="83890" y="0"/>
                  </a:moveTo>
                  <a:lnTo>
                    <a:pt x="1963024" y="0"/>
                  </a:lnTo>
                  <a:lnTo>
                    <a:pt x="1879134" y="402672"/>
                  </a:lnTo>
                  <a:lnTo>
                    <a:pt x="1442907" y="973123"/>
                  </a:lnTo>
                  <a:lnTo>
                    <a:pt x="0" y="914400"/>
                  </a:lnTo>
                  <a:lnTo>
                    <a:pt x="8389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510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Met deze tips vries je soep het beste in (en ben je daar later blij om) |  FavorFlav">
            <a:extLst>
              <a:ext uri="{FF2B5EF4-FFF2-40B4-BE49-F238E27FC236}">
                <a16:creationId xmlns:a16="http://schemas.microsoft.com/office/drawing/2014/main" id="{1FEBDB65-4866-4182-BE74-F2DB9E5A46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r="11303"/>
          <a:stretch/>
        </p:blipFill>
        <p:spPr bwMode="auto">
          <a:xfrm>
            <a:off x="0" y="1701398"/>
            <a:ext cx="5585643" cy="392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Dopamine - Wikipedia">
            <a:extLst>
              <a:ext uri="{FF2B5EF4-FFF2-40B4-BE49-F238E27FC236}">
                <a16:creationId xmlns:a16="http://schemas.microsoft.com/office/drawing/2014/main" id="{237D4139-DD36-4446-B426-A1E8479C1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997" y="1758967"/>
            <a:ext cx="2172750" cy="91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Serotonin - Wikipedia">
            <a:extLst>
              <a:ext uri="{FF2B5EF4-FFF2-40B4-BE49-F238E27FC236}">
                <a16:creationId xmlns:a16="http://schemas.microsoft.com/office/drawing/2014/main" id="{A115FD9A-2BFA-4CA0-B3A4-21FDCF007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623" y="3730528"/>
            <a:ext cx="2323124" cy="16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Adrenaline - Wikipedia">
            <a:extLst>
              <a:ext uri="{FF2B5EF4-FFF2-40B4-BE49-F238E27FC236}">
                <a16:creationId xmlns:a16="http://schemas.microsoft.com/office/drawing/2014/main" id="{05AFB003-8BCD-45CC-A556-AE8C1ABB5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359" y="2899116"/>
            <a:ext cx="2776409" cy="152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BC3F6F-D50D-E3B8-C96A-967CBC22D0C9}"/>
              </a:ext>
            </a:extLst>
          </p:cNvPr>
          <p:cNvSpPr txBox="1"/>
          <p:nvPr/>
        </p:nvSpPr>
        <p:spPr>
          <a:xfrm>
            <a:off x="371843" y="319010"/>
            <a:ext cx="11163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chemeClr val="bg1"/>
                </a:solidFill>
              </a:rPr>
              <a:t>HORMONEN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reguleren de werking van cellen en organen</a:t>
            </a:r>
            <a:endParaRPr lang="nl-NL" sz="36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0B88D2-D4A6-7C4F-B62E-BF2F98BC3578}"/>
              </a:ext>
            </a:extLst>
          </p:cNvPr>
          <p:cNvSpPr txBox="1"/>
          <p:nvPr/>
        </p:nvSpPr>
        <p:spPr>
          <a:xfrm>
            <a:off x="371843" y="6019089"/>
            <a:ext cx="1116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Dopamine, </a:t>
            </a:r>
            <a:r>
              <a:rPr lang="nl-NL" sz="2400" b="1" dirty="0" err="1">
                <a:solidFill>
                  <a:schemeClr val="bg1"/>
                </a:solidFill>
              </a:rPr>
              <a:t>Serotonin</a:t>
            </a:r>
            <a:r>
              <a:rPr lang="nl-NL" sz="2400" b="1" dirty="0">
                <a:solidFill>
                  <a:schemeClr val="bg1"/>
                </a:solidFill>
              </a:rPr>
              <a:t>, </a:t>
            </a:r>
            <a:r>
              <a:rPr lang="nl-NL" sz="2400" b="1" dirty="0" err="1">
                <a:solidFill>
                  <a:schemeClr val="bg1"/>
                </a:solidFill>
              </a:rPr>
              <a:t>Oxytocin</a:t>
            </a:r>
            <a:r>
              <a:rPr lang="nl-NL" sz="2400" b="1" dirty="0">
                <a:solidFill>
                  <a:schemeClr val="bg1"/>
                </a:solidFill>
              </a:rPr>
              <a:t>, </a:t>
            </a:r>
            <a:r>
              <a:rPr lang="nl-NL" sz="2400" b="1" dirty="0" err="1">
                <a:solidFill>
                  <a:schemeClr val="bg1"/>
                </a:solidFill>
              </a:rPr>
              <a:t>Endorphines</a:t>
            </a:r>
            <a:r>
              <a:rPr lang="nl-NL" sz="2400" b="1" dirty="0">
                <a:solidFill>
                  <a:schemeClr val="bg1"/>
                </a:solidFill>
              </a:rPr>
              <a:t>, </a:t>
            </a:r>
            <a:r>
              <a:rPr lang="nl-NL" sz="2400" b="1" dirty="0" err="1">
                <a:solidFill>
                  <a:schemeClr val="bg1"/>
                </a:solidFill>
              </a:rPr>
              <a:t>Adrenalin</a:t>
            </a:r>
            <a:r>
              <a:rPr lang="nl-NL" sz="2400" b="1" dirty="0">
                <a:solidFill>
                  <a:schemeClr val="bg1"/>
                </a:solidFill>
              </a:rPr>
              <a:t>, </a:t>
            </a:r>
            <a:r>
              <a:rPr lang="nl-NL" sz="2400" b="1" dirty="0" err="1">
                <a:solidFill>
                  <a:schemeClr val="bg1"/>
                </a:solidFill>
              </a:rPr>
              <a:t>Noradrenalin</a:t>
            </a:r>
            <a:r>
              <a:rPr lang="nl-NL" sz="2400" b="1" dirty="0">
                <a:solidFill>
                  <a:schemeClr val="bg1"/>
                </a:solidFill>
              </a:rPr>
              <a:t>, Cortisol…</a:t>
            </a:r>
            <a:endParaRPr lang="nl-N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30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81882AD-6638-3774-0707-4001E3764D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8" b="10948"/>
          <a:stretch/>
        </p:blipFill>
        <p:spPr bwMode="auto">
          <a:xfrm>
            <a:off x="6637350" y="1667313"/>
            <a:ext cx="5419181" cy="352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the Difference Between Neurotransmitters and Neuromodulators?">
            <a:extLst>
              <a:ext uri="{FF2B5EF4-FFF2-40B4-BE49-F238E27FC236}">
                <a16:creationId xmlns:a16="http://schemas.microsoft.com/office/drawing/2014/main" id="{EB412B0C-E8A5-B5EC-6D4D-08D5CA3C9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6" y="1667312"/>
            <a:ext cx="6278880" cy="353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18501E-316A-AA3E-8446-CF1758A3826B}"/>
              </a:ext>
            </a:extLst>
          </p:cNvPr>
          <p:cNvSpPr txBox="1"/>
          <p:nvPr/>
        </p:nvSpPr>
        <p:spPr>
          <a:xfrm>
            <a:off x="371843" y="319010"/>
            <a:ext cx="1116308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chemeClr val="bg1"/>
                </a:solidFill>
              </a:rPr>
              <a:t>NEUROTRANSMITTERS 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manipulatie van zenuwsignalen</a:t>
            </a:r>
            <a:endParaRPr lang="nl-NL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9AE6C-5FF4-F33F-322B-512EAA27C509}"/>
              </a:ext>
            </a:extLst>
          </p:cNvPr>
          <p:cNvSpPr txBox="1"/>
          <p:nvPr/>
        </p:nvSpPr>
        <p:spPr>
          <a:xfrm>
            <a:off x="371843" y="6019089"/>
            <a:ext cx="1116308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Dopamine, Serotonine, Oxytocine, </a:t>
            </a:r>
            <a:r>
              <a:rPr lang="nl-NL" sz="2400" b="1" dirty="0" err="1">
                <a:solidFill>
                  <a:schemeClr val="bg1"/>
                </a:solidFill>
              </a:rPr>
              <a:t>Endorphines</a:t>
            </a:r>
            <a:r>
              <a:rPr lang="nl-NL" sz="2400" b="1" dirty="0">
                <a:solidFill>
                  <a:schemeClr val="bg1"/>
                </a:solidFill>
              </a:rPr>
              <a:t>, Adrenaline, Noradrenaline…</a:t>
            </a:r>
            <a:endParaRPr lang="nl-N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63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017C8-6EDC-D523-13C0-80C117C593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8" b="10948"/>
          <a:stretch/>
        </p:blipFill>
        <p:spPr bwMode="auto">
          <a:xfrm>
            <a:off x="8545758" y="0"/>
            <a:ext cx="3646242" cy="23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What is the Difference Between Neurotransmitters and Neuromodulators?">
            <a:extLst>
              <a:ext uri="{FF2B5EF4-FFF2-40B4-BE49-F238E27FC236}">
                <a16:creationId xmlns:a16="http://schemas.microsoft.com/office/drawing/2014/main" id="{CFBD5260-7558-081A-EB80-8AE339CB2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51" y="3326130"/>
            <a:ext cx="6278880" cy="353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EBC9E8-E826-4D3A-9BC1-AE38819153C5}"/>
              </a:ext>
            </a:extLst>
          </p:cNvPr>
          <p:cNvSpPr txBox="1"/>
          <p:nvPr/>
        </p:nvSpPr>
        <p:spPr>
          <a:xfrm>
            <a:off x="693536" y="4674615"/>
            <a:ext cx="3260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Dopamine</a:t>
            </a:r>
          </a:p>
          <a:p>
            <a:r>
              <a:rPr lang="nl-NL" sz="2400" b="1" dirty="0">
                <a:solidFill>
                  <a:schemeClr val="bg1"/>
                </a:solidFill>
              </a:rPr>
              <a:t>Serotonine</a:t>
            </a:r>
          </a:p>
          <a:p>
            <a:r>
              <a:rPr lang="nl-NL" sz="2400" b="1" dirty="0">
                <a:solidFill>
                  <a:schemeClr val="bg1"/>
                </a:solidFill>
              </a:rPr>
              <a:t>Oxytocine</a:t>
            </a:r>
          </a:p>
          <a:p>
            <a:r>
              <a:rPr lang="nl-NL" sz="2400" b="1" dirty="0" err="1">
                <a:solidFill>
                  <a:schemeClr val="bg1"/>
                </a:solidFill>
              </a:rPr>
              <a:t>Endorphines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1A4B01-A648-451C-816F-8E4CD0251937}"/>
              </a:ext>
            </a:extLst>
          </p:cNvPr>
          <p:cNvSpPr txBox="1"/>
          <p:nvPr/>
        </p:nvSpPr>
        <p:spPr>
          <a:xfrm>
            <a:off x="515736" y="613725"/>
            <a:ext cx="780663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chemeClr val="bg1"/>
                </a:solidFill>
              </a:rPr>
              <a:t>Geluk en motivatie voelen wij alleen als wij bewust of onbewust slagen om onze </a:t>
            </a:r>
            <a:r>
              <a:rPr lang="nl-NL" sz="3600" b="1" dirty="0" err="1">
                <a:solidFill>
                  <a:schemeClr val="bg1"/>
                </a:solidFill>
              </a:rPr>
              <a:t>gelukshormonen</a:t>
            </a:r>
            <a:r>
              <a:rPr lang="nl-NL" sz="3600" b="1" dirty="0">
                <a:solidFill>
                  <a:schemeClr val="bg1"/>
                </a:solidFill>
              </a:rPr>
              <a:t> / neurotransmitters </a:t>
            </a: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600" b="1" dirty="0">
                <a:solidFill>
                  <a:schemeClr val="bg1"/>
                </a:solidFill>
              </a:rPr>
              <a:t>te activeren </a:t>
            </a:r>
            <a:br>
              <a:rPr lang="nl-NL" sz="3600" b="1" dirty="0">
                <a:solidFill>
                  <a:schemeClr val="bg1"/>
                </a:solidFill>
              </a:rPr>
            </a:br>
            <a:br>
              <a:rPr lang="nl-NL" sz="3600" b="1" dirty="0">
                <a:solidFill>
                  <a:schemeClr val="bg1"/>
                </a:solidFill>
              </a:rPr>
            </a:br>
            <a:r>
              <a:rPr lang="nl-NL" sz="3200" b="1" dirty="0">
                <a:solidFill>
                  <a:schemeClr val="bg1"/>
                </a:solidFill>
              </a:rPr>
              <a:t>( </a:t>
            </a:r>
            <a:r>
              <a:rPr lang="nl-NL" sz="2400" b="1" dirty="0" err="1">
                <a:solidFill>
                  <a:schemeClr val="bg1"/>
                </a:solidFill>
              </a:rPr>
              <a:t>There</a:t>
            </a:r>
            <a:r>
              <a:rPr lang="nl-NL" sz="2400" b="1" dirty="0">
                <a:solidFill>
                  <a:schemeClr val="bg1"/>
                </a:solidFill>
              </a:rPr>
              <a:t> is no free </a:t>
            </a:r>
            <a:r>
              <a:rPr lang="nl-NL" sz="2400" b="1" dirty="0" err="1">
                <a:solidFill>
                  <a:schemeClr val="bg1"/>
                </a:solidFill>
              </a:rPr>
              <a:t>ride</a:t>
            </a:r>
            <a:r>
              <a:rPr lang="nl-NL" sz="2400" b="1" dirty="0">
                <a:solidFill>
                  <a:schemeClr val="bg1"/>
                </a:solidFill>
              </a:rPr>
              <a:t> on </a:t>
            </a:r>
            <a:r>
              <a:rPr lang="nl-NL" sz="2400" b="1" dirty="0" err="1">
                <a:solidFill>
                  <a:schemeClr val="bg1"/>
                </a:solidFill>
              </a:rPr>
              <a:t>happyness</a:t>
            </a:r>
            <a:r>
              <a:rPr lang="nl-NL" sz="2400" b="1" dirty="0">
                <a:solidFill>
                  <a:schemeClr val="bg1"/>
                </a:solidFill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74430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472160" y="239215"/>
            <a:ext cx="857024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DOPAMINE</a:t>
            </a:r>
            <a:r>
              <a:rPr lang="nl-NL" sz="2400" b="1" dirty="0">
                <a:solidFill>
                  <a:schemeClr val="bg1"/>
                </a:solidFill>
              </a:rPr>
              <a:t> is onze  primaire werkstof van motivatie &amp; creativiteit</a:t>
            </a:r>
            <a:br>
              <a:rPr lang="nl-NL" sz="2400" b="1" dirty="0">
                <a:solidFill>
                  <a:schemeClr val="bg1"/>
                </a:solidFill>
              </a:rPr>
            </a:b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 err="1">
                <a:solidFill>
                  <a:schemeClr val="bg1"/>
                </a:solidFill>
              </a:rPr>
              <a:t>Excitatory</a:t>
            </a:r>
            <a:r>
              <a:rPr lang="nl-NL" sz="2400" b="1" dirty="0">
                <a:solidFill>
                  <a:schemeClr val="bg1"/>
                </a:solidFill>
              </a:rPr>
              <a:t> neurotransmitter (opwindend)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het stimuleert patronenherkenning, leren,</a:t>
            </a:r>
          </a:p>
          <a:p>
            <a:r>
              <a:rPr lang="nl-NL" sz="2400" b="1" dirty="0">
                <a:solidFill>
                  <a:schemeClr val="bg1"/>
                </a:solidFill>
              </a:rPr>
              <a:t>creatief denken &amp; abundant thinking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 err="1">
                <a:solidFill>
                  <a:schemeClr val="bg1"/>
                </a:solidFill>
              </a:rPr>
              <a:t>purpose</a:t>
            </a:r>
            <a:r>
              <a:rPr lang="nl-NL" sz="2400" b="1" dirty="0">
                <a:solidFill>
                  <a:schemeClr val="bg1"/>
                </a:solidFill>
              </a:rPr>
              <a:t> &amp; </a:t>
            </a:r>
            <a:r>
              <a:rPr lang="nl-NL" sz="2400" b="1" dirty="0" err="1">
                <a:solidFill>
                  <a:schemeClr val="bg1"/>
                </a:solidFill>
              </a:rPr>
              <a:t>progress</a:t>
            </a: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succesvolle activiteiten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voedsel, geld, plezier, seks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opluchting, bevrijding van stress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nieuwsgierigheid nieuwe ontdekkingen / inzichten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geïnspireerd worden door anderen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het tonen van dominantie en het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vergrijgen van hogere sociale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waardering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4BDB4FF-95BB-C362-6580-D188BECF7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8" b="10948"/>
          <a:stretch/>
        </p:blipFill>
        <p:spPr bwMode="auto">
          <a:xfrm>
            <a:off x="8551332" y="597339"/>
            <a:ext cx="3646242" cy="23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hat is the Difference Between Neurotransmitters and Neuromodulators?">
            <a:extLst>
              <a:ext uri="{FF2B5EF4-FFF2-40B4-BE49-F238E27FC236}">
                <a16:creationId xmlns:a16="http://schemas.microsoft.com/office/drawing/2014/main" id="{6D993B28-CE71-CFA1-FE39-5ADBCA29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51" y="3326130"/>
            <a:ext cx="6278880" cy="353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24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image">
            <a:extLst>
              <a:ext uri="{FF2B5EF4-FFF2-40B4-BE49-F238E27FC236}">
                <a16:creationId xmlns:a16="http://schemas.microsoft.com/office/drawing/2014/main" id="{478088C9-A2CB-42F3-B9E3-8FCA1D330E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6"/>
          <a:stretch/>
        </p:blipFill>
        <p:spPr bwMode="auto">
          <a:xfrm>
            <a:off x="6096000" y="1335921"/>
            <a:ext cx="4859824" cy="451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">
            <a:extLst>
              <a:ext uri="{FF2B5EF4-FFF2-40B4-BE49-F238E27FC236}">
                <a16:creationId xmlns:a16="http://schemas.microsoft.com/office/drawing/2014/main" id="{2E8E5AE5-826E-4653-BC55-F0EDE9CAA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17"/>
          <a:stretch/>
        </p:blipFill>
        <p:spPr bwMode="auto">
          <a:xfrm>
            <a:off x="974117" y="1173875"/>
            <a:ext cx="4883573" cy="451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6F656F-5036-72E7-F276-B4669C42B7DA}"/>
              </a:ext>
            </a:extLst>
          </p:cNvPr>
          <p:cNvSpPr txBox="1"/>
          <p:nvPr/>
        </p:nvSpPr>
        <p:spPr>
          <a:xfrm>
            <a:off x="665868" y="449103"/>
            <a:ext cx="5030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NEURAL PATHWAYS OF HAPPINESS</a:t>
            </a:r>
          </a:p>
        </p:txBody>
      </p:sp>
    </p:spTree>
    <p:extLst>
      <p:ext uri="{BB962C8B-B14F-4D97-AF65-F5344CB8AC3E}">
        <p14:creationId xmlns:p14="http://schemas.microsoft.com/office/powerpoint/2010/main" val="3657316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472159" y="239215"/>
            <a:ext cx="8079173" cy="53860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DOPAMINE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Nadelen van geluk door puur dopamine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 err="1">
                <a:solidFill>
                  <a:schemeClr val="bg1"/>
                </a:solidFill>
              </a:rPr>
              <a:t>Excitatory</a:t>
            </a:r>
            <a:r>
              <a:rPr lang="nl-NL" sz="2400" b="1" dirty="0">
                <a:solidFill>
                  <a:schemeClr val="bg1"/>
                </a:solidFill>
              </a:rPr>
              <a:t> neurotransmitter (opwindend)</a:t>
            </a:r>
            <a:br>
              <a:rPr lang="nl-NL" sz="2400" b="1" dirty="0">
                <a:solidFill>
                  <a:schemeClr val="bg1"/>
                </a:solidFill>
              </a:rPr>
            </a:br>
            <a:br>
              <a:rPr lang="nl-NL" sz="24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onderschatting van gevaren en uitdagingen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het werkt snel uit 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neemt af bij repetitief bezigheid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omgekeerde effect na overdosering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oorzaak van compulsief gedrag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verslavend (werk, internet, ongezond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eten, drugs, seks….)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gebrek aan dopamine leidt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automatisch tot stress </a:t>
            </a:r>
            <a:r>
              <a:rPr lang="nl-NL" sz="2400" b="1" dirty="0">
                <a:solidFill>
                  <a:schemeClr val="bg1"/>
                </a:solidFill>
                <a:sym typeface="Wingdings" panose="05000000000000000000" pitchFamily="2" charset="2"/>
              </a:rPr>
              <a:t></a:t>
            </a:r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6E61D45-D0BD-C7EA-292B-E80D424EB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8" b="10948"/>
          <a:stretch/>
        </p:blipFill>
        <p:spPr bwMode="auto">
          <a:xfrm>
            <a:off x="8551332" y="597339"/>
            <a:ext cx="3646242" cy="23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What is the Difference Between Neurotransmitters and Neuromodulators?">
            <a:extLst>
              <a:ext uri="{FF2B5EF4-FFF2-40B4-BE49-F238E27FC236}">
                <a16:creationId xmlns:a16="http://schemas.microsoft.com/office/drawing/2014/main" id="{8D091D37-1AD6-7161-6646-19E852368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51" y="3326130"/>
            <a:ext cx="6278880" cy="353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47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4BDB4FF-95BB-C362-6580-D188BECF7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8" b="10948"/>
          <a:stretch/>
        </p:blipFill>
        <p:spPr bwMode="auto">
          <a:xfrm>
            <a:off x="8545758" y="487273"/>
            <a:ext cx="3646242" cy="23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hat is the Difference Between Neurotransmitters and Neuromodulators?">
            <a:extLst>
              <a:ext uri="{FF2B5EF4-FFF2-40B4-BE49-F238E27FC236}">
                <a16:creationId xmlns:a16="http://schemas.microsoft.com/office/drawing/2014/main" id="{6D993B28-CE71-CFA1-FE39-5ADBCA29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51" y="3326130"/>
            <a:ext cx="6278880" cy="353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472159" y="239215"/>
            <a:ext cx="8731108" cy="81560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SEROTONINE – </a:t>
            </a:r>
            <a:r>
              <a:rPr lang="nl-NL" sz="2800" b="1" dirty="0">
                <a:solidFill>
                  <a:schemeClr val="bg1"/>
                </a:solidFill>
              </a:rPr>
              <a:t>DOPAMINE – </a:t>
            </a:r>
            <a:r>
              <a:rPr lang="nl-NL" sz="2400" b="1" dirty="0">
                <a:solidFill>
                  <a:schemeClr val="bg1"/>
                </a:solidFill>
              </a:rPr>
              <a:t>OXYTOCINE - </a:t>
            </a:r>
            <a:r>
              <a:rPr lang="nl-NL" sz="2000" b="1" dirty="0">
                <a:solidFill>
                  <a:schemeClr val="bg1"/>
                </a:solidFill>
              </a:rPr>
              <a:t>ENDORFINEN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000" b="1" dirty="0">
                <a:solidFill>
                  <a:schemeClr val="bg1"/>
                </a:solidFill>
              </a:rPr>
              <a:t>Serotonine moduleert dopamine als </a:t>
            </a:r>
            <a:r>
              <a:rPr lang="nl-NL" sz="2000" b="1" dirty="0" err="1">
                <a:solidFill>
                  <a:schemeClr val="bg1"/>
                </a:solidFill>
              </a:rPr>
              <a:t>inhibitory</a:t>
            </a:r>
            <a:r>
              <a:rPr lang="nl-NL" sz="2000" b="1" dirty="0">
                <a:solidFill>
                  <a:schemeClr val="bg1"/>
                </a:solidFill>
              </a:rPr>
              <a:t> (blokkerende) neurotransmitter</a:t>
            </a:r>
            <a:br>
              <a:rPr lang="nl-NL" sz="2000" b="1" dirty="0">
                <a:solidFill>
                  <a:schemeClr val="bg1"/>
                </a:solidFill>
              </a:rPr>
            </a:br>
            <a:r>
              <a:rPr lang="nl-NL" sz="2000" b="1" dirty="0">
                <a:solidFill>
                  <a:schemeClr val="bg1"/>
                </a:solidFill>
              </a:rPr>
              <a:t>Oxytocine &gt; liefdevolle warme gevoelens</a:t>
            </a:r>
            <a:br>
              <a:rPr lang="nl-NL" sz="2000" b="1" dirty="0">
                <a:solidFill>
                  <a:schemeClr val="bg1"/>
                </a:solidFill>
              </a:rPr>
            </a:br>
            <a:r>
              <a:rPr lang="nl-NL" sz="2000" b="1" dirty="0" err="1">
                <a:solidFill>
                  <a:schemeClr val="bg1"/>
                </a:solidFill>
              </a:rPr>
              <a:t>Endorfinen</a:t>
            </a:r>
            <a:r>
              <a:rPr lang="nl-NL" sz="2000" b="1" dirty="0">
                <a:solidFill>
                  <a:schemeClr val="bg1"/>
                </a:solidFill>
              </a:rPr>
              <a:t> &gt; licht euforische gevoelens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comfort, algemene tevredenheid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iets doen met een goede doel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genieten van de activiteiten zelf i.p.v. resultaten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positieve sensorische ervaringen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dankbaarheid, bewondering,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kameraadschap, liefde, compassie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yoga, mindfulness meditatie,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boswandeling, hardlopen, zwemmen,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muziek luisteren…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repetitief gedrag versterkt het geluk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weinig kans op verslaving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b="1" dirty="0">
              <a:solidFill>
                <a:schemeClr val="bg1"/>
              </a:solidFill>
            </a:endParaRPr>
          </a:p>
          <a:p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0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652136" y="497973"/>
            <a:ext cx="11040533" cy="61131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b="1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Strategieën bedenken om de goede stemming, motivatie en daardoor hoge productiviteit van onze studenten (en van ons zelf) elke dag zo goed mogelijk te garanderen op basis van neurowetenschappelijke inzichten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Hoe kunnen wij de activiteit van motiverende hormonen en neurotransmitters op </a:t>
            </a:r>
            <a:r>
              <a:rPr lang="nl-NL" sz="24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peil</a:t>
            </a: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houden? </a:t>
            </a:r>
            <a:br>
              <a:rPr lang="nl-N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Hoe kunnen wij bewust</a:t>
            </a:r>
            <a:r>
              <a:rPr lang="nl-NL" sz="24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 </a:t>
            </a: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gedurende onze werkdagen zorgen voor voldoende succesvolle vooruitgang, ontdekking, plezier, dankbaarheid en tevredenheid bij onze studenten en bij ons zelf?</a:t>
            </a:r>
            <a:br>
              <a:rPr lang="nl-N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Hoe kunnen wij bewustzijn ontwikkelen bij onze studenten (en bij ons zelf) over de werking van onze </a:t>
            </a:r>
            <a:r>
              <a:rPr lang="nl-NL" sz="2400" err="1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geluksmechanismes</a:t>
            </a: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, en over hoe wij </a:t>
            </a:r>
            <a:r>
              <a:rPr lang="nl-NL" sz="24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daar</a:t>
            </a: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zelf meester</a:t>
            </a: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</a:t>
            </a:r>
            <a:r>
              <a:rPr lang="nl-NL" sz="24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over kunnen</a:t>
            </a:r>
            <a:r>
              <a:rPr lang="nl-NL" sz="24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worden.</a:t>
            </a:r>
            <a:br>
              <a:rPr lang="nl-N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804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6D3EF6-FD2C-95E1-DE91-DD6B0236D99B}"/>
              </a:ext>
            </a:extLst>
          </p:cNvPr>
          <p:cNvSpPr txBox="1"/>
          <p:nvPr/>
        </p:nvSpPr>
        <p:spPr>
          <a:xfrm>
            <a:off x="550332" y="433949"/>
            <a:ext cx="5623839" cy="51398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DOPAMINE</a:t>
            </a:r>
            <a:br>
              <a:rPr lang="nl-NL" sz="3200" b="1" dirty="0">
                <a:solidFill>
                  <a:schemeClr val="bg1"/>
                </a:solidFill>
              </a:rPr>
            </a:br>
            <a:br>
              <a:rPr lang="nl-NL" sz="32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 err="1">
                <a:solidFill>
                  <a:schemeClr val="bg1"/>
                </a:solidFill>
              </a:rPr>
              <a:t>purpose</a:t>
            </a:r>
            <a:r>
              <a:rPr lang="nl-NL" sz="2400" b="1" dirty="0">
                <a:solidFill>
                  <a:schemeClr val="bg1"/>
                </a:solidFill>
              </a:rPr>
              <a:t> &amp; </a:t>
            </a:r>
            <a:r>
              <a:rPr lang="nl-NL" sz="2400" b="1" dirty="0" err="1">
                <a:solidFill>
                  <a:schemeClr val="bg1"/>
                </a:solidFill>
              </a:rPr>
              <a:t>progress</a:t>
            </a: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succesvolle activiteiten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voedsel, geld, plezier, seks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opluchting, bevrijding van stress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nieuwsgierigheid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nieuwe ontdekkingen / inzichten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geïnspireerd raken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het tonen van dominantie en het verkrijgen van hogere sociale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waardering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640DA0-0280-D1B7-D9F6-4CA4C626AFCB}"/>
              </a:ext>
            </a:extLst>
          </p:cNvPr>
          <p:cNvSpPr txBox="1"/>
          <p:nvPr/>
        </p:nvSpPr>
        <p:spPr>
          <a:xfrm>
            <a:off x="6096000" y="433949"/>
            <a:ext cx="5920174" cy="57554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SEROTONINE – </a:t>
            </a:r>
            <a:r>
              <a:rPr lang="nl-NL" sz="2800" b="1" dirty="0">
                <a:solidFill>
                  <a:schemeClr val="bg1"/>
                </a:solidFill>
              </a:rPr>
              <a:t>DOPAMINE – </a:t>
            </a:r>
            <a:r>
              <a:rPr lang="nl-NL" sz="2400" b="1" dirty="0">
                <a:solidFill>
                  <a:schemeClr val="bg1"/>
                </a:solidFill>
              </a:rPr>
              <a:t>OXYTOCINE - ENDORFINEN</a:t>
            </a:r>
            <a:br>
              <a:rPr lang="nl-NL" sz="24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iets doen met een goed doel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genieten van de activiteiten zelf i.p.v. resultaten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positieve sensorische ervaringen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comfort, algemene tevredenheid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dankbaarheid, bewondering,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kameraadschap, liefde, compassie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yoga, mindfulness meditatie,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boswandeling, hardlopen, zwemmen,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b="1" dirty="0">
                <a:solidFill>
                  <a:schemeClr val="bg1"/>
                </a:solidFill>
              </a:rPr>
              <a:t>muziek luisteren…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repetitief gedrag versterkt het geluk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b="1" dirty="0">
                <a:solidFill>
                  <a:schemeClr val="bg1"/>
                </a:solidFill>
              </a:rPr>
              <a:t>weinig kans op verslaving</a:t>
            </a:r>
          </a:p>
        </p:txBody>
      </p:sp>
    </p:spTree>
    <p:extLst>
      <p:ext uri="{BB962C8B-B14F-4D97-AF65-F5344CB8AC3E}">
        <p14:creationId xmlns:p14="http://schemas.microsoft.com/office/powerpoint/2010/main" val="3307070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1583268" y="1710773"/>
            <a:ext cx="9017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b="1" dirty="0">
                <a:solidFill>
                  <a:schemeClr val="bg1"/>
                </a:solidFill>
              </a:rPr>
              <a:t>Onze standaard onderbewuste  programmering voor overleving</a:t>
            </a:r>
          </a:p>
          <a:p>
            <a:pPr algn="ctr"/>
            <a:endParaRPr lang="nl-NL" sz="4800" b="1" dirty="0">
              <a:solidFill>
                <a:schemeClr val="bg1"/>
              </a:solidFill>
            </a:endParaRPr>
          </a:p>
          <a:p>
            <a:pPr algn="ctr"/>
            <a:r>
              <a:rPr lang="nl-NL" sz="4000" dirty="0">
                <a:solidFill>
                  <a:schemeClr val="bg1"/>
                </a:solidFill>
              </a:rPr>
              <a:t>[default </a:t>
            </a:r>
            <a:r>
              <a:rPr lang="nl-NL" sz="4000" dirty="0" err="1">
                <a:solidFill>
                  <a:schemeClr val="bg1"/>
                </a:solidFill>
              </a:rPr>
              <a:t>surviving</a:t>
            </a:r>
            <a:r>
              <a:rPr lang="nl-NL" sz="4000" dirty="0">
                <a:solidFill>
                  <a:schemeClr val="bg1"/>
                </a:solidFill>
              </a:rPr>
              <a:t> </a:t>
            </a:r>
            <a:r>
              <a:rPr lang="nl-NL" sz="4000" dirty="0" err="1">
                <a:solidFill>
                  <a:schemeClr val="bg1"/>
                </a:solidFill>
              </a:rPr>
              <a:t>mechanisms</a:t>
            </a:r>
            <a:r>
              <a:rPr lang="nl-NL" sz="4000" dirty="0">
                <a:solidFill>
                  <a:schemeClr val="bg1"/>
                </a:solidFill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4085682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6D3EF6-FD2C-95E1-DE91-DD6B0236D99B}"/>
              </a:ext>
            </a:extLst>
          </p:cNvPr>
          <p:cNvSpPr txBox="1"/>
          <p:nvPr/>
        </p:nvSpPr>
        <p:spPr>
          <a:xfrm>
            <a:off x="395674" y="1627747"/>
            <a:ext cx="5133059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</a:rPr>
              <a:t>Abundant thinking </a:t>
            </a:r>
            <a:br>
              <a:rPr lang="nl-NL" sz="2800" b="1" dirty="0">
                <a:solidFill>
                  <a:schemeClr val="bg1"/>
                </a:solidFill>
              </a:rPr>
            </a:br>
            <a:r>
              <a:rPr lang="nl-NL" dirty="0">
                <a:solidFill>
                  <a:schemeClr val="bg1"/>
                </a:solidFill>
              </a:rPr>
              <a:t>(denken in kansen en mogelijkheden)</a:t>
            </a:r>
          </a:p>
          <a:p>
            <a:pPr algn="ctr"/>
            <a:br>
              <a:rPr lang="nl-NL" dirty="0">
                <a:solidFill>
                  <a:schemeClr val="bg1"/>
                </a:solidFill>
              </a:rPr>
            </a:br>
            <a:br>
              <a:rPr lang="nl-NL" sz="2800" b="1" dirty="0">
                <a:solidFill>
                  <a:schemeClr val="bg1"/>
                </a:solidFill>
              </a:rPr>
            </a:br>
            <a:r>
              <a:rPr lang="nl-NL" sz="2000" b="1" dirty="0">
                <a:solidFill>
                  <a:schemeClr val="bg1"/>
                </a:solidFill>
              </a:rPr>
              <a:t>De situatie is gunstig. Er zijn geen gevaren. </a:t>
            </a:r>
            <a:br>
              <a:rPr lang="nl-NL" sz="2000" b="1" dirty="0">
                <a:solidFill>
                  <a:schemeClr val="bg1"/>
                </a:solidFill>
              </a:rPr>
            </a:br>
            <a:r>
              <a:rPr lang="nl-NL" sz="2000" b="1">
                <a:solidFill>
                  <a:schemeClr val="bg1"/>
                </a:solidFill>
              </a:rPr>
              <a:t>Haal het beste uit de mogelijkheden!</a:t>
            </a:r>
            <a:br>
              <a:rPr lang="nl-NL" sz="2000" b="1" dirty="0">
                <a:solidFill>
                  <a:schemeClr val="bg1"/>
                </a:solidFill>
              </a:rPr>
            </a:br>
            <a:r>
              <a:rPr lang="nl-NL" sz="2000" b="1" dirty="0">
                <a:solidFill>
                  <a:schemeClr val="bg1"/>
                </a:solidFill>
              </a:rPr>
              <a:t> </a:t>
            </a:r>
            <a:endParaRPr lang="nl-NL" sz="2000" b="1" dirty="0">
              <a:solidFill>
                <a:schemeClr val="bg1"/>
              </a:solidFill>
              <a:cs typeface="Calibri"/>
            </a:endParaRPr>
          </a:p>
          <a:p>
            <a:r>
              <a:rPr lang="nl-NL" sz="2000" b="1" dirty="0">
                <a:solidFill>
                  <a:schemeClr val="bg1"/>
                </a:solidFill>
              </a:rPr>
              <a:t>… doe meer van wat je succes heeft gebracht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bedenk alles wat er goed kan gaan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probeer nieuwe dingen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denk dat je alle problemen kunt oplossen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je kunt alles leren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als het niet lukt, dan lukt het wel op een andere manier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…hoe kan ik meer geld verdienen?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640DA0-0280-D1B7-D9F6-4CA4C626AFCB}"/>
              </a:ext>
            </a:extLst>
          </p:cNvPr>
          <p:cNvSpPr txBox="1"/>
          <p:nvPr/>
        </p:nvSpPr>
        <p:spPr>
          <a:xfrm>
            <a:off x="6259126" y="1584374"/>
            <a:ext cx="541640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err="1">
                <a:solidFill>
                  <a:schemeClr val="bg1"/>
                </a:solidFill>
              </a:rPr>
              <a:t>Scarcity</a:t>
            </a:r>
            <a:r>
              <a:rPr lang="nl-NL" sz="2800" b="1" dirty="0">
                <a:solidFill>
                  <a:schemeClr val="bg1"/>
                </a:solidFill>
              </a:rPr>
              <a:t> thinking</a:t>
            </a:r>
            <a:br>
              <a:rPr lang="nl-NL" sz="2800" b="1" dirty="0">
                <a:solidFill>
                  <a:schemeClr val="bg1"/>
                </a:solidFill>
              </a:rPr>
            </a:br>
            <a:r>
              <a:rPr lang="nl-NL" dirty="0">
                <a:solidFill>
                  <a:schemeClr val="bg1"/>
                </a:solidFill>
              </a:rPr>
              <a:t>(denken in problemen, gevaren, beperkingen)</a:t>
            </a:r>
          </a:p>
          <a:p>
            <a:pPr algn="ctr"/>
            <a:br>
              <a:rPr lang="nl-NL" sz="1600" b="1" dirty="0">
                <a:solidFill>
                  <a:schemeClr val="bg1"/>
                </a:solidFill>
              </a:rPr>
            </a:br>
            <a:endParaRPr lang="nl-NL" sz="1600" b="1" dirty="0">
              <a:solidFill>
                <a:schemeClr val="bg1"/>
              </a:solidFill>
            </a:endParaRPr>
          </a:p>
          <a:p>
            <a:endParaRPr lang="nl-NL" sz="2000" b="1" dirty="0">
              <a:solidFill>
                <a:schemeClr val="bg1"/>
              </a:solidFill>
            </a:endParaRPr>
          </a:p>
          <a:p>
            <a:r>
              <a:rPr lang="nl-NL" sz="2000" b="1" dirty="0">
                <a:solidFill>
                  <a:schemeClr val="bg1"/>
                </a:solidFill>
              </a:rPr>
              <a:t>Er is onzekerheid, er zijn mogelijke gevaren of er is te weinig succes behaald met wat je deed. Fouten maken kan levensgevaarlijk zijn! </a:t>
            </a:r>
            <a:br>
              <a:rPr lang="nl-NL" sz="2000" b="1" dirty="0">
                <a:solidFill>
                  <a:schemeClr val="bg1"/>
                </a:solidFill>
              </a:rPr>
            </a:br>
            <a:endParaRPr lang="nl-NL" sz="2000" b="1" dirty="0">
              <a:solidFill>
                <a:schemeClr val="bg1"/>
              </a:solidFill>
            </a:endParaRPr>
          </a:p>
          <a:p>
            <a:r>
              <a:rPr lang="nl-NL" sz="2000" b="1" dirty="0">
                <a:solidFill>
                  <a:schemeClr val="bg1"/>
                </a:solidFill>
              </a:rPr>
              <a:t>... bedenk alles wat er mis kan gaan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probeer niets nieuws,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twijfel aan  je vermogens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... zoek naar de veiligste manier om te overleven/ ontsnappen</a:t>
            </a:r>
          </a:p>
          <a:p>
            <a:r>
              <a:rPr lang="nl-NL" sz="2000" b="1" dirty="0">
                <a:solidFill>
                  <a:schemeClr val="bg1"/>
                </a:solidFill>
              </a:rPr>
              <a:t>… hoe kan ik meer geld besparen?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1AF71-89EC-A420-7F3F-757CE72EFEF7}"/>
              </a:ext>
            </a:extLst>
          </p:cNvPr>
          <p:cNvSpPr txBox="1"/>
          <p:nvPr/>
        </p:nvSpPr>
        <p:spPr>
          <a:xfrm>
            <a:off x="-201223" y="360128"/>
            <a:ext cx="123932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</a:rPr>
              <a:t>ONS ONDERBEWUSTE LIMBISCH BREIN MANIPULEERT </a:t>
            </a:r>
          </a:p>
          <a:p>
            <a:pPr algn="ctr"/>
            <a:r>
              <a:rPr lang="nl-NL" sz="2800" b="1" dirty="0">
                <a:solidFill>
                  <a:schemeClr val="bg1"/>
                </a:solidFill>
              </a:rPr>
              <a:t>ONZE BEWUSTE DENKPROCESSEN </a:t>
            </a:r>
            <a:endParaRPr lang="nl-NL" sz="2000" b="1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B96E70A-DED9-1D1F-FD29-0B98F1B8153A}"/>
              </a:ext>
            </a:extLst>
          </p:cNvPr>
          <p:cNvCxnSpPr>
            <a:cxnSpLocks/>
          </p:cNvCxnSpPr>
          <p:nvPr/>
        </p:nvCxnSpPr>
        <p:spPr>
          <a:xfrm>
            <a:off x="5088467" y="1881746"/>
            <a:ext cx="1564077" cy="0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51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gratis Grijswaardenfotografie Van Een Vrouw In Een Top Met Lange Mouwen Stockfoto">
            <a:extLst>
              <a:ext uri="{FF2B5EF4-FFF2-40B4-BE49-F238E27FC236}">
                <a16:creationId xmlns:a16="http://schemas.microsoft.com/office/drawing/2014/main" id="{AF29EC1D-B61D-0924-0612-9F57BDD5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824" y="4614333"/>
            <a:ext cx="3362384" cy="224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cary Eyes Images – Browse 207,518 Stock Photos, Vectors, and Video | Adobe  Stock">
            <a:extLst>
              <a:ext uri="{FF2B5EF4-FFF2-40B4-BE49-F238E27FC236}">
                <a16:creationId xmlns:a16="http://schemas.microsoft.com/office/drawing/2014/main" id="{1AD4EC49-25AD-29A9-DEAB-9A54A0A30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8" r="31661" b="27265"/>
          <a:stretch/>
        </p:blipFill>
        <p:spPr bwMode="auto">
          <a:xfrm>
            <a:off x="290736" y="5185178"/>
            <a:ext cx="2731030" cy="136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hat is stress and what does it do to our bodies? - Hindustan Times">
            <a:extLst>
              <a:ext uri="{FF2B5EF4-FFF2-40B4-BE49-F238E27FC236}">
                <a16:creationId xmlns:a16="http://schemas.microsoft.com/office/drawing/2014/main" id="{F9ADE8EE-5032-DB9A-6D2D-E701BA953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029" y="4890"/>
            <a:ext cx="3185583" cy="17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821266" y="3198613"/>
            <a:ext cx="10766731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Stress heeft altijd goede intenties.</a:t>
            </a:r>
          </a:p>
          <a:p>
            <a:pPr algn="ctr"/>
            <a:r>
              <a:rPr lang="nl-NL" sz="2400" b="1" dirty="0">
                <a:solidFill>
                  <a:schemeClr val="bg1"/>
                </a:solidFill>
              </a:rPr>
              <a:t>Ons onderbewuste probeert ons daarmee  te redden.</a:t>
            </a:r>
          </a:p>
          <a:p>
            <a:pPr algn="ctr"/>
            <a:r>
              <a:rPr lang="nl-NL" sz="2400" b="1" dirty="0">
                <a:solidFill>
                  <a:schemeClr val="bg1"/>
                </a:solidFill>
              </a:rPr>
              <a:t>Als een eerlijke vriend is hij bereid om met ons mee te lijden voor het ‘’goede doel’’</a:t>
            </a:r>
            <a:endParaRPr lang="nl-NL" sz="2400" b="1" dirty="0">
              <a:solidFill>
                <a:schemeClr val="bg1"/>
              </a:solidFill>
              <a:cs typeface="Calibri"/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r>
              <a:rPr lang="nl-NL" sz="2400" b="1" dirty="0">
                <a:solidFill>
                  <a:schemeClr val="bg1"/>
                </a:solidFill>
              </a:rPr>
              <a:t>noradrenaline, adrenaline, cortisol </a:t>
            </a:r>
            <a:br>
              <a:rPr lang="nl-NL" sz="2400" b="1" dirty="0">
                <a:solidFill>
                  <a:schemeClr val="bg1"/>
                </a:solidFill>
              </a:rPr>
            </a:br>
            <a:r>
              <a:rPr lang="nl-NL" sz="2400" dirty="0">
                <a:solidFill>
                  <a:schemeClr val="bg1"/>
                </a:solidFill>
              </a:rPr>
              <a:t>( …het zijn eigenlijk geen stresshormonen 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5BBF3C-0532-92C3-34BE-D57F2203FDC1}"/>
              </a:ext>
            </a:extLst>
          </p:cNvPr>
          <p:cNvSpPr txBox="1"/>
          <p:nvPr/>
        </p:nvSpPr>
        <p:spPr>
          <a:xfrm>
            <a:off x="1656251" y="795090"/>
            <a:ext cx="844973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b="1" dirty="0">
                <a:solidFill>
                  <a:schemeClr val="bg1"/>
                </a:solidFill>
              </a:rPr>
              <a:t>STRESS</a:t>
            </a:r>
          </a:p>
          <a:p>
            <a:pPr algn="ctr"/>
            <a:r>
              <a:rPr lang="nl-NL" sz="5400" b="1" dirty="0">
                <a:solidFill>
                  <a:schemeClr val="bg1"/>
                </a:solidFill>
              </a:rPr>
              <a:t>ACT or  ESCAPE or FREEZE</a:t>
            </a:r>
          </a:p>
        </p:txBody>
      </p:sp>
      <p:pic>
        <p:nvPicPr>
          <p:cNvPr id="4" name="Picture 3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31A81A7B-7F20-C3E7-4B62-671DF82751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0"/>
          <a:stretch/>
        </p:blipFill>
        <p:spPr>
          <a:xfrm>
            <a:off x="0" y="0"/>
            <a:ext cx="2531533" cy="174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63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ADEBE357-1EAD-4F6B-859B-CB497FFBBD69}"/>
              </a:ext>
            </a:extLst>
          </p:cNvPr>
          <p:cNvGrpSpPr/>
          <p:nvPr/>
        </p:nvGrpSpPr>
        <p:grpSpPr>
          <a:xfrm>
            <a:off x="0" y="1381519"/>
            <a:ext cx="9147926" cy="5173695"/>
            <a:chOff x="0" y="1381519"/>
            <a:chExt cx="9147926" cy="517369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AFF828-4B63-4C7A-94EB-ADEF177E92A3}"/>
                </a:ext>
              </a:extLst>
            </p:cNvPr>
            <p:cNvGrpSpPr/>
            <p:nvPr/>
          </p:nvGrpSpPr>
          <p:grpSpPr>
            <a:xfrm>
              <a:off x="0" y="1381519"/>
              <a:ext cx="9147926" cy="5173695"/>
              <a:chOff x="0" y="302785"/>
              <a:chExt cx="11055302" cy="6252429"/>
            </a:xfrm>
          </p:grpSpPr>
          <p:pic>
            <p:nvPicPr>
              <p:cNvPr id="3074" name="Picture 2" descr="An image of the brain.">
                <a:extLst>
                  <a:ext uri="{FF2B5EF4-FFF2-40B4-BE49-F238E27FC236}">
                    <a16:creationId xmlns:a16="http://schemas.microsoft.com/office/drawing/2014/main" id="{6C37E6F9-F58C-451C-AD5A-459EA3BEE5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02785"/>
                <a:ext cx="11055302" cy="62524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F63A6BA-C938-40A1-9A8C-7B9A116768BF}"/>
                  </a:ext>
                </a:extLst>
              </p:cNvPr>
              <p:cNvSpPr/>
              <p:nvPr/>
            </p:nvSpPr>
            <p:spPr>
              <a:xfrm>
                <a:off x="7348226" y="907122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6FDEFCE-D8D3-4A34-8E41-5668730873AB}"/>
                  </a:ext>
                </a:extLst>
              </p:cNvPr>
              <p:cNvSpPr/>
              <p:nvPr/>
            </p:nvSpPr>
            <p:spPr>
              <a:xfrm>
                <a:off x="7576909" y="3044852"/>
                <a:ext cx="2540941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03438D-7443-43AA-8AF9-A54817A5A803}"/>
                  </a:ext>
                </a:extLst>
              </p:cNvPr>
              <p:cNvSpPr/>
              <p:nvPr/>
            </p:nvSpPr>
            <p:spPr>
              <a:xfrm>
                <a:off x="7014792" y="5312761"/>
                <a:ext cx="2205989" cy="7682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91A1C3F-341A-4119-A1D5-1A45A902A589}"/>
                </a:ext>
              </a:extLst>
            </p:cNvPr>
            <p:cNvCxnSpPr/>
            <p:nvPr/>
          </p:nvCxnSpPr>
          <p:spPr>
            <a:xfrm flipH="1">
              <a:off x="1434517" y="2231472"/>
              <a:ext cx="4437777" cy="72145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B9F9BC2-7D6A-4F01-8A61-619FFB71F4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70200" y="3686828"/>
              <a:ext cx="3271103" cy="26005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FB99263-A7D5-4D97-9029-F07A98ADE2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1431" y="5360565"/>
              <a:ext cx="2259428" cy="50590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CBC5519A-6880-48D0-878F-84F84B55E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12" y="3070969"/>
            <a:ext cx="2631354" cy="1481474"/>
          </a:xfrm>
          <a:prstGeom prst="rect">
            <a:avLst/>
          </a:prstGeom>
        </p:spPr>
      </p:pic>
      <p:pic>
        <p:nvPicPr>
          <p:cNvPr id="1026" name="Picture 2" descr="Wat is het verschil tussen hagedissen en salamanders? | Willem Wever">
            <a:extLst>
              <a:ext uri="{FF2B5EF4-FFF2-40B4-BE49-F238E27FC236}">
                <a16:creationId xmlns:a16="http://schemas.microsoft.com/office/drawing/2014/main" id="{E7E469AE-3A18-4A35-BE24-8394E0EF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24" y="5116386"/>
            <a:ext cx="1770865" cy="143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D49DADD-CA20-48B6-9BA3-8C66D1F6C6D1}"/>
              </a:ext>
            </a:extLst>
          </p:cNvPr>
          <p:cNvSpPr txBox="1"/>
          <p:nvPr/>
        </p:nvSpPr>
        <p:spPr>
          <a:xfrm>
            <a:off x="7844181" y="5419402"/>
            <a:ext cx="3089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Existentiële stress</a:t>
            </a:r>
            <a:br>
              <a:rPr lang="nl-NL" sz="2400" b="1" dirty="0"/>
            </a:br>
            <a:r>
              <a:rPr lang="nl-NL" dirty="0"/>
              <a:t>(gevaar voor het leven)</a:t>
            </a:r>
            <a:endParaRPr lang="nl-NL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3AC543-7D00-4F3C-95CB-E23409E53F6C}"/>
              </a:ext>
            </a:extLst>
          </p:cNvPr>
          <p:cNvSpPr txBox="1"/>
          <p:nvPr/>
        </p:nvSpPr>
        <p:spPr>
          <a:xfrm>
            <a:off x="9147926" y="3183535"/>
            <a:ext cx="25480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Sociale stress</a:t>
            </a:r>
            <a:br>
              <a:rPr lang="nl-NL" sz="2400" dirty="0"/>
            </a:br>
            <a:r>
              <a:rPr lang="nl-NL" dirty="0"/>
              <a:t>(positie op de sociale ranglijst)</a:t>
            </a:r>
          </a:p>
          <a:p>
            <a:endParaRPr lang="nl-NL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AC0774-C95A-49EE-A9DC-F0C85A70B9A4}"/>
              </a:ext>
            </a:extLst>
          </p:cNvPr>
          <p:cNvSpPr txBox="1"/>
          <p:nvPr/>
        </p:nvSpPr>
        <p:spPr>
          <a:xfrm>
            <a:off x="8237651" y="564429"/>
            <a:ext cx="308972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400" b="1" dirty="0"/>
              <a:t>Stress over alles wat ons intellect maar kan verzinnen</a:t>
            </a:r>
            <a:endParaRPr lang="nl-NL" sz="2400" dirty="0"/>
          </a:p>
        </p:txBody>
      </p:sp>
      <p:pic>
        <p:nvPicPr>
          <p:cNvPr id="30" name="Picture 29" descr="A person with the hand on the chin&#10;&#10;Description automatically generated with medium confidence">
            <a:extLst>
              <a:ext uri="{FF2B5EF4-FFF2-40B4-BE49-F238E27FC236}">
                <a16:creationId xmlns:a16="http://schemas.microsoft.com/office/drawing/2014/main" id="{D29100F4-3C00-4D1A-AEE6-3F9623075E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82" r="12297"/>
          <a:stretch/>
        </p:blipFill>
        <p:spPr>
          <a:xfrm>
            <a:off x="6134956" y="441344"/>
            <a:ext cx="1915088" cy="17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53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330201" y="192038"/>
            <a:ext cx="10113015" cy="64325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De valkuilen van dat wij sociale zoogdieren zijn </a:t>
            </a:r>
            <a:br>
              <a:rPr lang="nl-NL" sz="2800" b="1" dirty="0">
                <a:solidFill>
                  <a:schemeClr val="bg1"/>
                </a:solidFill>
              </a:rPr>
            </a:br>
            <a:r>
              <a:rPr lang="nl-NL" sz="2800" b="1" dirty="0">
                <a:solidFill>
                  <a:schemeClr val="bg1"/>
                </a:solidFill>
              </a:rPr>
              <a:t>met te hoge intelligentie en zelfbewustzijn </a:t>
            </a:r>
          </a:p>
          <a:p>
            <a:br>
              <a:rPr lang="nl-NL" b="1" dirty="0">
                <a:solidFill>
                  <a:schemeClr val="bg1"/>
                </a:solidFill>
              </a:rPr>
            </a:br>
            <a:r>
              <a:rPr lang="nl-NL" b="1" dirty="0">
                <a:solidFill>
                  <a:schemeClr val="bg1"/>
                </a:solidFill>
              </a:rPr>
              <a:t>Wij kunnen zelf permanente stress creëren zelfs in de afwezigheid van stressbronnen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Onbeperkt spijt kunnen hebben over dingen in het verleden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Onbeperkt zorgen kunnen maken over de toekomst</a:t>
            </a:r>
          </a:p>
          <a:p>
            <a:endParaRPr lang="nl-NL" b="1" dirty="0">
              <a:solidFill>
                <a:schemeClr val="bg1"/>
              </a:solidFill>
            </a:endParaRPr>
          </a:p>
          <a:p>
            <a:r>
              <a:rPr lang="nl-NL" b="1" dirty="0">
                <a:solidFill>
                  <a:schemeClr val="bg1"/>
                </a:solidFill>
              </a:rPr>
              <a:t>Sociale stress door zelfvergelijkingsmechanismes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Overgevoeligheid voor allerlei dreigingen op onze sociale waarde (bijv. kritiek, beoordeling)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bg1"/>
                </a:solidFill>
              </a:rPr>
              <a:t>Submissief</a:t>
            </a:r>
            <a:r>
              <a:rPr lang="nl-NL" dirty="0">
                <a:solidFill>
                  <a:schemeClr val="bg1"/>
                </a:solidFill>
              </a:rPr>
              <a:t>  zoogdierengedrag in de aanwezigheid van ‘’dominantere’’ soortgenoten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bg1"/>
                </a:solidFill>
              </a:rPr>
              <a:t>Submissief</a:t>
            </a:r>
            <a:r>
              <a:rPr lang="nl-NL" dirty="0">
                <a:solidFill>
                  <a:schemeClr val="bg1"/>
                </a:solidFill>
              </a:rPr>
              <a:t> zoogdierengedrag  in de permanente aanwezigheid van ons eigen ideale zelfbeeld </a:t>
            </a:r>
            <a:endParaRPr lang="nl-NL" dirty="0">
              <a:solidFill>
                <a:schemeClr val="bg1"/>
              </a:solidFill>
              <a:cs typeface="Calibri"/>
            </a:endParaRPr>
          </a:p>
          <a:p>
            <a:endParaRPr lang="nl-NL" sz="1600" b="1" dirty="0">
              <a:solidFill>
                <a:schemeClr val="bg1"/>
              </a:solidFill>
            </a:endParaRPr>
          </a:p>
          <a:p>
            <a:endParaRPr lang="nl-NL" sz="1600" b="1" dirty="0">
              <a:solidFill>
                <a:schemeClr val="bg1"/>
              </a:solidFill>
            </a:endParaRPr>
          </a:p>
          <a:p>
            <a:r>
              <a:rPr lang="nl-NL" b="1" dirty="0">
                <a:solidFill>
                  <a:schemeClr val="bg1"/>
                </a:solidFill>
              </a:rPr>
              <a:t>Stress door grenzeloze </a:t>
            </a:r>
            <a:r>
              <a:rPr lang="nl-NL" b="1" dirty="0" err="1">
                <a:solidFill>
                  <a:schemeClr val="bg1"/>
                </a:solidFill>
              </a:rPr>
              <a:t>overstimulatie</a:t>
            </a:r>
            <a:r>
              <a:rPr lang="nl-NL" b="1" dirty="0">
                <a:solidFill>
                  <a:schemeClr val="bg1"/>
                </a:solidFill>
              </a:rPr>
              <a:t> door de moderne maatschappij</a:t>
            </a:r>
            <a:br>
              <a:rPr lang="nl-NL" b="1" dirty="0">
                <a:solidFill>
                  <a:schemeClr val="bg1"/>
                </a:solidFill>
              </a:rPr>
            </a:br>
            <a:r>
              <a:rPr lang="nl-NL" sz="1600" dirty="0">
                <a:solidFill>
                  <a:schemeClr val="bg1"/>
                </a:solidFill>
              </a:rPr>
              <a:t>(de natuurlijke belemmeringen zijn verdwenen waardoor onze oorspronkelijke programmering faalt)</a:t>
            </a:r>
            <a:br>
              <a:rPr lang="nl-NL" sz="1600" dirty="0">
                <a:solidFill>
                  <a:schemeClr val="bg1"/>
                </a:solidFill>
              </a:rPr>
            </a:br>
            <a:endParaRPr lang="nl-NL" sz="16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Permanente toegang tot onbeperkt aantal redenen om ons zorgen over te kunnen maken</a:t>
            </a:r>
            <a:endParaRPr lang="nl-NL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Permanent zicht op onbeperkte voorbeelden van anderen die alles veel beter doen dan wij</a:t>
            </a:r>
            <a:endParaRPr lang="nl-NL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Altijd  kunnen verlangen naar iets wat wij ons niet kunnen permitteren (grenzeloze mogelijkheden)</a:t>
            </a:r>
            <a:endParaRPr lang="nl-NL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1"/>
                </a:solidFill>
              </a:rPr>
              <a:t>Wij hebben te veel dingen die wij kunnen verliezen</a:t>
            </a:r>
          </a:p>
          <a:p>
            <a:pPr algn="ctr"/>
            <a:endParaRPr lang="nl-NL" sz="2000" b="1" dirty="0">
              <a:solidFill>
                <a:schemeClr val="bg1"/>
              </a:solidFill>
            </a:endParaRPr>
          </a:p>
          <a:p>
            <a:pPr algn="ctr"/>
            <a:endParaRPr lang="nl-NL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 descr="A person with the hand on the chin&#10;&#10;Description automatically generated with medium confidence">
            <a:extLst>
              <a:ext uri="{FF2B5EF4-FFF2-40B4-BE49-F238E27FC236}">
                <a16:creationId xmlns:a16="http://schemas.microsoft.com/office/drawing/2014/main" id="{DBE42961-2C35-E1C0-1BD8-7DAC9F620D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82" r="12297"/>
          <a:stretch/>
        </p:blipFill>
        <p:spPr>
          <a:xfrm>
            <a:off x="10388600" y="0"/>
            <a:ext cx="1803400" cy="1685727"/>
          </a:xfrm>
          <a:prstGeom prst="rect">
            <a:avLst/>
          </a:prstGeom>
        </p:spPr>
      </p:pic>
      <p:pic>
        <p:nvPicPr>
          <p:cNvPr id="7174" name="Picture 6" descr="1,789 News Feed Stock Photos, Pictures &amp; Royalty-Free Images - iStock">
            <a:extLst>
              <a:ext uri="{FF2B5EF4-FFF2-40B4-BE49-F238E27FC236}">
                <a16:creationId xmlns:a16="http://schemas.microsoft.com/office/drawing/2014/main" id="{06DC63E4-3B7D-63B9-3FA2-9DA2CA90B1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6" t="15769" r="43756" b="19943"/>
          <a:stretch/>
        </p:blipFill>
        <p:spPr bwMode="auto">
          <a:xfrm>
            <a:off x="10386307" y="5123478"/>
            <a:ext cx="1805693" cy="173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group of animals&#10;&#10;Description automatically generated with low confidence">
            <a:extLst>
              <a:ext uri="{FF2B5EF4-FFF2-40B4-BE49-F238E27FC236}">
                <a16:creationId xmlns:a16="http://schemas.microsoft.com/office/drawing/2014/main" id="{43D909BF-53BF-87BF-9D6E-E9FD2DD318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5"/>
          <a:stretch/>
        </p:blipFill>
        <p:spPr>
          <a:xfrm flipH="1">
            <a:off x="10386307" y="1760230"/>
            <a:ext cx="1805692" cy="1355526"/>
          </a:xfrm>
          <a:prstGeom prst="rect">
            <a:avLst/>
          </a:prstGeom>
        </p:spPr>
      </p:pic>
      <p:pic>
        <p:nvPicPr>
          <p:cNvPr id="7" name="Picture 6" descr="Modern Hunter-Gatherers Show Value of Exercise | University of Arizona News">
            <a:extLst>
              <a:ext uri="{FF2B5EF4-FFF2-40B4-BE49-F238E27FC236}">
                <a16:creationId xmlns:a16="http://schemas.microsoft.com/office/drawing/2014/main" id="{A55ECEF5-37A7-B2B2-5302-8664446B0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305" y="3190236"/>
            <a:ext cx="1805694" cy="183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40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343747" y="648909"/>
            <a:ext cx="112945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Wij zijn geprogrammeerd om 2-3 keer meer aandacht te besteden aan potentiële gevaren dan aan potentiële bronnen van geluk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Modern Hunter-Gatherers Show Value of Exercise | University of Arizona News">
            <a:extLst>
              <a:ext uri="{FF2B5EF4-FFF2-40B4-BE49-F238E27FC236}">
                <a16:creationId xmlns:a16="http://schemas.microsoft.com/office/drawing/2014/main" id="{2C7F5DD4-1EE6-8FF1-8AC2-506111EF9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091" y="2095459"/>
            <a:ext cx="2977481" cy="302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80AEAB-4AE3-AD1E-8330-F1CE94D1425B}"/>
              </a:ext>
            </a:extLst>
          </p:cNvPr>
          <p:cNvSpPr txBox="1"/>
          <p:nvPr/>
        </p:nvSpPr>
        <p:spPr>
          <a:xfrm>
            <a:off x="343747" y="5468396"/>
            <a:ext cx="11294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solidFill>
                  <a:schemeClr val="bg1"/>
                </a:solidFill>
              </a:rPr>
              <a:t>… in een omgeving zonder bronnen van permanente stress</a:t>
            </a:r>
          </a:p>
          <a:p>
            <a:pPr algn="ctr"/>
            <a:r>
              <a:rPr lang="nl-NL" sz="2800" dirty="0">
                <a:solidFill>
                  <a:schemeClr val="bg1"/>
                </a:solidFill>
              </a:rPr>
              <a:t>…weglopen is bijna altijd een uitstekende optie</a:t>
            </a:r>
            <a:endParaRPr lang="nl-N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84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448733" y="1251734"/>
            <a:ext cx="1129453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Stress op school en in de moderne maatschappij kan zijn doelen bijna nooit bereiken</a:t>
            </a:r>
            <a:br>
              <a:rPr lang="nl-NL" sz="3200" b="1" dirty="0">
                <a:solidFill>
                  <a:schemeClr val="bg1"/>
                </a:solidFill>
              </a:rPr>
            </a:br>
            <a:br>
              <a:rPr lang="nl-NL" sz="3200" b="1" dirty="0">
                <a:solidFill>
                  <a:schemeClr val="bg1"/>
                </a:solidFill>
              </a:rPr>
            </a:br>
            <a:r>
              <a:rPr lang="nl-NL" sz="4000" b="1" dirty="0">
                <a:solidFill>
                  <a:schemeClr val="bg1"/>
                </a:solidFill>
              </a:rPr>
              <a:t>Act or escape werkt niet!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3200" b="1" dirty="0">
              <a:solidFill>
                <a:schemeClr val="bg1"/>
              </a:solidFill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Wij kunnen niet door een onmiddellijke actie de gevaren en uitdagingen </a:t>
            </a:r>
            <a:br>
              <a:rPr lang="nl-NL" sz="2400" dirty="0">
                <a:solidFill>
                  <a:schemeClr val="bg1"/>
                </a:solidFill>
              </a:rPr>
            </a:br>
            <a:r>
              <a:rPr lang="nl-NL" sz="2400" dirty="0">
                <a:solidFill>
                  <a:schemeClr val="bg1"/>
                </a:solidFill>
              </a:rPr>
              <a:t>uit ons leven te laten verdwijnen</a:t>
            </a:r>
          </a:p>
          <a:p>
            <a:pPr algn="ctr"/>
            <a:endParaRPr lang="nl-NL" sz="2400" dirty="0">
              <a:solidFill>
                <a:schemeClr val="bg1"/>
              </a:solidFill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Wij kunnen en willen niet weglopen</a:t>
            </a:r>
          </a:p>
          <a:p>
            <a:pPr algn="ctr"/>
            <a:endParaRPr lang="nl-NL" sz="32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7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931334" y="398527"/>
            <a:ext cx="10329332" cy="58916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Ons onderbewuste probeert ons af te leiden van ons  ‘’verkeerde pad’’ of te bevriezen totdat er een gunstigere situatie ontstaat</a:t>
            </a:r>
          </a:p>
          <a:p>
            <a:pPr algn="ctr"/>
            <a:endParaRPr lang="nl-NL" sz="2400" b="1" dirty="0">
              <a:solidFill>
                <a:schemeClr val="bg1"/>
              </a:solidFill>
            </a:endParaRPr>
          </a:p>
          <a:p>
            <a:pPr algn="ctr"/>
            <a:r>
              <a:rPr lang="nl-NL" sz="2800" b="1" dirty="0">
                <a:solidFill>
                  <a:schemeClr val="bg1"/>
                </a:solidFill>
              </a:rPr>
              <a:t>…met de volgende ingenieuze “reddingsmiddelen”</a:t>
            </a:r>
            <a:br>
              <a:rPr lang="nl-NL" sz="2800" b="1" dirty="0">
                <a:solidFill>
                  <a:schemeClr val="bg1"/>
                </a:solidFill>
              </a:rPr>
            </a:br>
            <a:endParaRPr lang="nl-NL" sz="40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gevoel van o</a:t>
            </a: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nzekerheid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 gevoel van overbelast zijn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esinteresse en verveling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Afleiding  en moeite met concentratie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Uitstelgedrag, twijfelen over wat te doen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Twijfelen over eigen kennis en skills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Ontevredenheid over onze resultaten, ontevredenheid over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Calibri"/>
              </a:rPr>
              <a:t>onszelf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56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541866" y="244201"/>
            <a:ext cx="11040533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Stressbronnen op school</a:t>
            </a:r>
          </a:p>
          <a:p>
            <a:pPr algn="ctr"/>
            <a:br>
              <a:rPr lang="nl-NL" sz="24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Dopaminetekort door het gevoel van te weinig persoonlijke vooruitgang/succes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Dopaminetekort door onderwaardering van eigen resultaten (te vanzelfsprekend)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Gebrek aan het genieten van het proces en van het samenwerken (serotonine, oxytocine…)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Toetsen / tentamen / assessments zijn slechte, onzekere en gevaarlijke ‘’prooien’’ </a:t>
            </a:r>
            <a:br>
              <a:rPr lang="nl-NL" sz="2000" dirty="0">
                <a:solidFill>
                  <a:schemeClr val="bg1"/>
                </a:solidFill>
              </a:rPr>
            </a:br>
            <a:r>
              <a:rPr lang="nl-NL" sz="2000" dirty="0">
                <a:solidFill>
                  <a:schemeClr val="bg1"/>
                </a:solidFill>
              </a:rPr>
              <a:t>(het zijn zeer onverantwoordelijke keuzes om op te focussen volgens ons onderbewuste)</a:t>
            </a:r>
            <a:endParaRPr lang="nl-NL" sz="2000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Er is onzekerheid binnen de opdrachten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Er is onzekerheid over hoe dingen gedaan moeten worden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Er is onzekerheid over eigen bekwaamheid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Er zijn anderen die ‘’alles’’ veel beter doen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Angst door kritiek en beoordelingen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Studenten zijn grotendeels onbewust over hoe hun stress en </a:t>
            </a:r>
            <a:r>
              <a:rPr lang="nl-NL" sz="2000" dirty="0" err="1">
                <a:solidFill>
                  <a:schemeClr val="bg1"/>
                </a:solidFill>
              </a:rPr>
              <a:t>geluksmechanismes</a:t>
            </a:r>
            <a:r>
              <a:rPr lang="nl-NL" sz="2000" dirty="0">
                <a:solidFill>
                  <a:schemeClr val="bg1"/>
                </a:solidFill>
              </a:rPr>
              <a:t> werken</a:t>
            </a:r>
            <a:endParaRPr lang="nl-NL" sz="2000" dirty="0">
              <a:solidFill>
                <a:schemeClr val="bg1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</a:rPr>
              <a:t>Studenten zijn grotendeels onbewust over hoe denkmechanismes werken</a:t>
            </a:r>
          </a:p>
        </p:txBody>
      </p:sp>
    </p:spTree>
    <p:extLst>
      <p:ext uri="{BB962C8B-B14F-4D97-AF65-F5344CB8AC3E}">
        <p14:creationId xmlns:p14="http://schemas.microsoft.com/office/powerpoint/2010/main" val="21922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1109134" y="1349947"/>
            <a:ext cx="10378440" cy="3549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Strategieën bedenken om stress die negatieve impact heeft op het werk te minimaliseren bij onze studenten (en bij ons zelf) op basis van neurowetenschappelijke inzichten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br>
              <a:rPr lang="nl-NL" sz="3200" b="1" dirty="0">
                <a:solidFill>
                  <a:schemeClr val="bg1"/>
                </a:solidFill>
              </a:rPr>
            </a:br>
            <a:endParaRPr lang="nl-NL" sz="2400" b="1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Hoe kunnen wij de stressprikkels minimaliseren bij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onze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opleiding.</a:t>
            </a:r>
            <a:br>
              <a:rPr lang="nl-N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Hoe kunnen wij bewustzijn ontwikkelen bij onze studenten (en bij ons zelf) over de werking van onze stressmechanismes, en over hoe wij zelf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daar zelf 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meesters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over 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kunnen worden.</a:t>
            </a:r>
            <a:endParaRPr lang="en-US" sz="2000" dirty="0">
              <a:solidFill>
                <a:schemeClr val="bg1"/>
              </a:solidFill>
              <a:effectLst/>
              <a:latin typeface="Calibri"/>
              <a:ea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8802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E7C00DB-FE90-0E62-3F2D-B85C53689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983" y="2115713"/>
            <a:ext cx="2576843" cy="25768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5BBF3C-0532-92C3-34BE-D57F2203FDC1}"/>
              </a:ext>
            </a:extLst>
          </p:cNvPr>
          <p:cNvSpPr txBox="1"/>
          <p:nvPr/>
        </p:nvSpPr>
        <p:spPr>
          <a:xfrm>
            <a:off x="1871133" y="411117"/>
            <a:ext cx="84497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/>
                </a:solidFill>
              </a:rPr>
              <a:t>Onze mechanismes van denken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10D9BA2-52CA-DFB7-ADF2-58F783588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78" y="2165443"/>
            <a:ext cx="2527114" cy="2527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7FFDC3-8F7D-8229-D236-189676A86CCB}"/>
              </a:ext>
            </a:extLst>
          </p:cNvPr>
          <p:cNvSpPr txBox="1"/>
          <p:nvPr/>
        </p:nvSpPr>
        <p:spPr>
          <a:xfrm>
            <a:off x="2165376" y="5061566"/>
            <a:ext cx="2955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Logisch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(prefrontale cortex)</a:t>
            </a:r>
          </a:p>
          <a:p>
            <a:pPr algn="ctr"/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17873-4F66-DE90-2AD2-21715DDEE012}"/>
              </a:ext>
            </a:extLst>
          </p:cNvPr>
          <p:cNvSpPr txBox="1"/>
          <p:nvPr/>
        </p:nvSpPr>
        <p:spPr>
          <a:xfrm>
            <a:off x="6773524" y="5070685"/>
            <a:ext cx="3389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/>
                </a:solidFill>
              </a:rPr>
              <a:t>Intuïtief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</a:rPr>
              <a:t>(limbische brein)</a:t>
            </a:r>
          </a:p>
        </p:txBody>
      </p:sp>
    </p:spTree>
    <p:extLst>
      <p:ext uri="{BB962C8B-B14F-4D97-AF65-F5344CB8AC3E}">
        <p14:creationId xmlns:p14="http://schemas.microsoft.com/office/powerpoint/2010/main" val="1392055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E7C00DB-FE90-0E62-3F2D-B85C53689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640" y="57654"/>
            <a:ext cx="1761067" cy="1761067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10D9BA2-52CA-DFB7-ADF2-58F783588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544" y="0"/>
            <a:ext cx="1761067" cy="17610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7FFDC3-8F7D-8229-D236-189676A86CCB}"/>
              </a:ext>
            </a:extLst>
          </p:cNvPr>
          <p:cNvSpPr txBox="1"/>
          <p:nvPr/>
        </p:nvSpPr>
        <p:spPr>
          <a:xfrm>
            <a:off x="2598954" y="1967734"/>
            <a:ext cx="115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Logisch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E17873-4F66-DE90-2AD2-21715DDEE012}"/>
              </a:ext>
            </a:extLst>
          </p:cNvPr>
          <p:cNvSpPr txBox="1"/>
          <p:nvPr/>
        </p:nvSpPr>
        <p:spPr>
          <a:xfrm>
            <a:off x="7946896" y="1920224"/>
            <a:ext cx="1878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chemeClr val="bg1"/>
                </a:solidFill>
              </a:rPr>
              <a:t>Intuïtief</a:t>
            </a:r>
            <a:endParaRPr lang="nl-NL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C9DFB-C98B-993D-0243-6507AB4EBFFF}"/>
              </a:ext>
            </a:extLst>
          </p:cNvPr>
          <p:cNvSpPr txBox="1"/>
          <p:nvPr/>
        </p:nvSpPr>
        <p:spPr>
          <a:xfrm>
            <a:off x="431283" y="2429399"/>
            <a:ext cx="566471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kan extreem betrouwbaar zijn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Uitstekend om het verleden en de toekomst te analyseren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Extreem langzaam (alle mogelijke opties los analyseren)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gebruikt taal (alles moet namen krijgen)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Loopt al vast bij erg weinig variabelen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Loopt 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vast bij relatief weinig gegevens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kan geen beslissing nemen alleen voorstellen maken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Computers doen het 1000000 keer sneller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1A4BF4-9697-CA43-7C8A-56E1E20B7732}"/>
              </a:ext>
            </a:extLst>
          </p:cNvPr>
          <p:cNvSpPr txBox="1"/>
          <p:nvPr/>
        </p:nvSpPr>
        <p:spPr>
          <a:xfrm>
            <a:off x="5994316" y="2410066"/>
            <a:ext cx="59075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Betrouwbaarheid hangt af van training en ervaring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Extreem snel (patronenherkenning)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werkt prima ook met onbeperkt veel gegevens en variabelen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heeft bijna altijd een oplossing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neemt beslissingen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Communiceert vooral door emoties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kan gemakkelijk fouten maken</a:t>
            </a:r>
            <a:b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maar soms ook extreem betrouwbaar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Emotioneel beïnvloedbaar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Niemand weet hoe het precies werkt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Computers </a:t>
            </a: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unnen het absoluut niet</a:t>
            </a: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19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1A4BF4-9697-CA43-7C8A-56E1E20B7732}"/>
              </a:ext>
            </a:extLst>
          </p:cNvPr>
          <p:cNvSpPr txBox="1"/>
          <p:nvPr/>
        </p:nvSpPr>
        <p:spPr>
          <a:xfrm>
            <a:off x="5199682" y="3035945"/>
            <a:ext cx="6447293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Bewust heen en weer schakelen tussen logisch en intuïtief denken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Leren (mentale bibliotheek vergroten)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Experimenteren (mentale bibliotheek vergroten)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Fantaseren </a:t>
            </a: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(mentale bibliotheek vergroten) </a:t>
            </a:r>
            <a:endParaRPr lang="nl-N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Analyseren (begrijpen wat echt belangrijk 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Verminderen aantal variabelen (beter voor logica)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Bewust omgaan met beperkte vermogen van logica  en de onzekerheden in intuïtief denken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 gebruik van logica om onze intuïtie te  controleren</a:t>
            </a: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oe veranderde Albert Einstein de wereld? | NPO Kennis">
            <a:extLst>
              <a:ext uri="{FF2B5EF4-FFF2-40B4-BE49-F238E27FC236}">
                <a16:creationId xmlns:a16="http://schemas.microsoft.com/office/drawing/2014/main" id="{6667D1FD-E8DE-3202-6645-1210830D4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613"/>
          <a:stretch/>
        </p:blipFill>
        <p:spPr bwMode="auto">
          <a:xfrm>
            <a:off x="193729" y="2611353"/>
            <a:ext cx="3928820" cy="424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E7056A-060D-1C1B-5182-0F1F15BCE00E}"/>
              </a:ext>
            </a:extLst>
          </p:cNvPr>
          <p:cNvSpPr txBox="1"/>
          <p:nvPr/>
        </p:nvSpPr>
        <p:spPr>
          <a:xfrm>
            <a:off x="519193" y="279183"/>
            <a:ext cx="10670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‘’</a:t>
            </a:r>
            <a:r>
              <a:rPr lang="nl-NL" sz="3200" b="1" dirty="0" err="1">
                <a:solidFill>
                  <a:schemeClr val="bg1"/>
                </a:solidFill>
              </a:rPr>
              <a:t>Imagination</a:t>
            </a:r>
            <a:r>
              <a:rPr lang="nl-NL" sz="3200" b="1" dirty="0">
                <a:solidFill>
                  <a:schemeClr val="bg1"/>
                </a:solidFill>
              </a:rPr>
              <a:t> is more important </a:t>
            </a:r>
            <a:r>
              <a:rPr lang="nl-NL" sz="3200" b="1" dirty="0" err="1">
                <a:solidFill>
                  <a:schemeClr val="bg1"/>
                </a:solidFill>
              </a:rPr>
              <a:t>than</a:t>
            </a:r>
            <a:r>
              <a:rPr lang="nl-NL" sz="3200" b="1" dirty="0">
                <a:solidFill>
                  <a:schemeClr val="bg1"/>
                </a:solidFill>
              </a:rPr>
              <a:t> </a:t>
            </a:r>
            <a:r>
              <a:rPr lang="nl-NL" sz="3200" b="1" dirty="0" err="1">
                <a:solidFill>
                  <a:schemeClr val="bg1"/>
                </a:solidFill>
              </a:rPr>
              <a:t>knowledge</a:t>
            </a:r>
            <a:r>
              <a:rPr lang="nl-NL" sz="3200" b="1" dirty="0">
                <a:solidFill>
                  <a:schemeClr val="bg1"/>
                </a:solidFill>
              </a:rPr>
              <a:t>’’</a:t>
            </a:r>
          </a:p>
          <a:p>
            <a:r>
              <a:rPr lang="nl-NL" sz="3200" b="1" dirty="0">
                <a:solidFill>
                  <a:schemeClr val="bg1"/>
                </a:solidFill>
              </a:rPr>
              <a:t>experimenteren met gedachten,</a:t>
            </a:r>
          </a:p>
          <a:p>
            <a:r>
              <a:rPr lang="nl-NL" sz="3200" b="1" dirty="0">
                <a:solidFill>
                  <a:schemeClr val="bg1"/>
                </a:solidFill>
              </a:rPr>
              <a:t>uitganspunten en resultaten analyseren </a:t>
            </a:r>
            <a:br>
              <a:rPr lang="nl-NL" sz="3200" b="1" dirty="0">
                <a:solidFill>
                  <a:schemeClr val="bg1"/>
                </a:solidFill>
              </a:rPr>
            </a:br>
            <a:r>
              <a:rPr lang="nl-NL" sz="3200" b="1" dirty="0">
                <a:solidFill>
                  <a:schemeClr val="bg1"/>
                </a:solidFill>
              </a:rPr>
              <a:t>(</a:t>
            </a:r>
            <a:r>
              <a:rPr lang="nl-NL" sz="3200" b="1" dirty="0" err="1">
                <a:solidFill>
                  <a:schemeClr val="bg1"/>
                </a:solidFill>
              </a:rPr>
              <a:t>mental</a:t>
            </a:r>
            <a:r>
              <a:rPr lang="nl-NL" sz="3200" b="1" dirty="0">
                <a:solidFill>
                  <a:schemeClr val="bg1"/>
                </a:solidFill>
              </a:rPr>
              <a:t> prototyping)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E9CD6-B9AA-3C95-5BD0-6372E4819B68}"/>
              </a:ext>
            </a:extLst>
          </p:cNvPr>
          <p:cNvSpPr txBox="1"/>
          <p:nvPr/>
        </p:nvSpPr>
        <p:spPr>
          <a:xfrm>
            <a:off x="5199682" y="2060821"/>
            <a:ext cx="510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Het bewust combineren van logisch en intuïtief denken</a:t>
            </a:r>
          </a:p>
        </p:txBody>
      </p:sp>
    </p:spTree>
    <p:extLst>
      <p:ext uri="{BB962C8B-B14F-4D97-AF65-F5344CB8AC3E}">
        <p14:creationId xmlns:p14="http://schemas.microsoft.com/office/powerpoint/2010/main" val="183243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1A4BF4-9697-CA43-7C8A-56E1E20B7732}"/>
              </a:ext>
            </a:extLst>
          </p:cNvPr>
          <p:cNvSpPr txBox="1"/>
          <p:nvPr/>
        </p:nvSpPr>
        <p:spPr>
          <a:xfrm>
            <a:off x="4998208" y="3035945"/>
            <a:ext cx="735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weinig informatie om een beslissing te kunnen nemen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veel informatie met te veel opties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 weinig verschil tussen de voordelen en nadelen van de beschikbare opties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oe veranderde Albert Einstein de wereld? | NPO Kennis">
            <a:extLst>
              <a:ext uri="{FF2B5EF4-FFF2-40B4-BE49-F238E27FC236}">
                <a16:creationId xmlns:a16="http://schemas.microsoft.com/office/drawing/2014/main" id="{6667D1FD-E8DE-3202-6645-1210830D4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613"/>
          <a:stretch/>
        </p:blipFill>
        <p:spPr bwMode="auto">
          <a:xfrm>
            <a:off x="193729" y="2611353"/>
            <a:ext cx="3928820" cy="424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E7056A-060D-1C1B-5182-0F1F15BCE00E}"/>
              </a:ext>
            </a:extLst>
          </p:cNvPr>
          <p:cNvSpPr txBox="1"/>
          <p:nvPr/>
        </p:nvSpPr>
        <p:spPr>
          <a:xfrm>
            <a:off x="860156" y="465163"/>
            <a:ext cx="10670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chemeClr val="bg1"/>
                </a:solidFill>
              </a:rPr>
              <a:t>Het nemen van beslissingen…</a:t>
            </a:r>
            <a:br>
              <a:rPr lang="nl-NL" sz="3200" b="1" dirty="0">
                <a:solidFill>
                  <a:schemeClr val="bg1"/>
                </a:solidFill>
              </a:rPr>
            </a:br>
            <a:endParaRPr lang="nl-NL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E9CD6-B9AA-3C95-5BD0-6372E4819B68}"/>
              </a:ext>
            </a:extLst>
          </p:cNvPr>
          <p:cNvSpPr txBox="1"/>
          <p:nvPr/>
        </p:nvSpPr>
        <p:spPr>
          <a:xfrm>
            <a:off x="4998207" y="2060821"/>
            <a:ext cx="5656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Er zijn maar 3 redenen waarom kiezen tussen mogelijkheden ingewikkeld kan zijn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7F7ED8-A927-3F96-CECA-B9DEC785365F}"/>
              </a:ext>
            </a:extLst>
          </p:cNvPr>
          <p:cNvSpPr txBox="1"/>
          <p:nvPr/>
        </p:nvSpPr>
        <p:spPr>
          <a:xfrm>
            <a:off x="4998207" y="4591139"/>
            <a:ext cx="67398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Oplossingen: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Onderzoeken, leren, experimenteren, uitproberen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Simplificeren, belangrijkste factoren identificeren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Bewust onze intuïtie gebruiken en onze kansen op fouten</a:t>
            </a:r>
            <a:b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accepteren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08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D464DA-FD7B-4F52-A147-38DD02D941C7}"/>
              </a:ext>
            </a:extLst>
          </p:cNvPr>
          <p:cNvSpPr txBox="1"/>
          <p:nvPr/>
        </p:nvSpPr>
        <p:spPr>
          <a:xfrm>
            <a:off x="1109134" y="1349947"/>
            <a:ext cx="10378440" cy="31585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Het bedenken van manieren om </a:t>
            </a:r>
            <a:r>
              <a:rPr lang="nl-NL" sz="2800" b="1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ons</a:t>
            </a:r>
            <a:r>
              <a:rPr lang="nl-NL" sz="2800" b="1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volledige denkvermogen </a:t>
            </a:r>
            <a:r>
              <a:rPr lang="nl-NL" sz="2800" b="1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optimaal te kunnen benutten</a:t>
            </a:r>
            <a:endParaRPr lang="nl-NL" sz="2000">
              <a:solidFill>
                <a:schemeClr val="bg1"/>
              </a:solidFill>
              <a:latin typeface="Calibri"/>
              <a:ea typeface="Calibri" panose="020F0502020204030204" pitchFamily="34" charset="0"/>
              <a:cs typeface="Arial"/>
            </a:endParaRPr>
          </a:p>
          <a:p>
            <a:pPr algn="ctr"/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	</a:t>
            </a:r>
            <a:endParaRPr lang="nl-NL" sz="2000" dirty="0">
              <a:solidFill>
                <a:schemeClr val="bg1"/>
              </a:solidFill>
              <a:latin typeface="Calibri"/>
              <a:cs typeface="Arial"/>
            </a:endParaRPr>
          </a:p>
          <a:p>
            <a:pPr algn="ctr"/>
            <a:endParaRPr lang="nl-NL" sz="2000" dirty="0">
              <a:solidFill>
                <a:schemeClr val="bg1"/>
              </a:solidFill>
              <a:latin typeface="Calibri"/>
              <a:cs typeface="Arial"/>
            </a:endParaRPr>
          </a:p>
          <a:p>
            <a:pPr marL="457200" indent="-457200">
              <a:buAutoNum type="arabicPeriod"/>
            </a:pPr>
            <a:r>
              <a:rPr lang="nl-NL" sz="2000">
                <a:solidFill>
                  <a:schemeClr val="bg1"/>
                </a:solidFill>
                <a:latin typeface="Calibri"/>
                <a:cs typeface="Arial"/>
              </a:rPr>
              <a:t>Hoe kunnen wij onze studenten leren hoe zij bewust </a:t>
            </a:r>
            <a:r>
              <a:rPr lang="nl-NL" sz="2000" dirty="0">
                <a:solidFill>
                  <a:schemeClr val="bg1"/>
                </a:solidFill>
                <a:latin typeface="Calibri"/>
                <a:cs typeface="Arial"/>
              </a:rPr>
              <a:t>hun logisch en intuïtief denkvermogen het best ku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nnen benutten</a:t>
            </a:r>
            <a:endParaRPr lang="nl-NL">
              <a:solidFill>
                <a:schemeClr val="bg1"/>
              </a:solidFill>
              <a:cs typeface="Calibri" panose="020F050202020403020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buAutoNum type="arabicPeriod"/>
            </a:pP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Hoe kunnen wij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het intuïtieve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denkvermogen van studenten trainen, zodat het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betrouwbaardere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en </a:t>
            </a:r>
            <a:r>
              <a:rPr lang="nl-NL" sz="2000" dirty="0">
                <a:solidFill>
                  <a:schemeClr val="bg1"/>
                </a:solidFill>
                <a:latin typeface="Calibri"/>
                <a:ea typeface="Calibri" panose="020F0502020204030204" pitchFamily="34" charset="0"/>
                <a:cs typeface="Arial"/>
              </a:rPr>
              <a:t>rationelere</a:t>
            </a:r>
            <a:r>
              <a:rPr lang="nl-NL" sz="2000" dirty="0">
                <a:solidFill>
                  <a:schemeClr val="bg1"/>
                </a:solidFill>
                <a:effectLst/>
                <a:latin typeface="Calibri"/>
                <a:ea typeface="Calibri" panose="020F0502020204030204" pitchFamily="34" charset="0"/>
                <a:cs typeface="Arial"/>
              </a:rPr>
              <a:t> resultaten oplevert.</a:t>
            </a:r>
            <a:endParaRPr lang="nl-N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3253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A6B48C0185349896595A0A06C1919" ma:contentTypeVersion="17" ma:contentTypeDescription="Create a new document." ma:contentTypeScope="" ma:versionID="643684eec7afe4c85ab93222e528b025">
  <xsd:schema xmlns:xsd="http://www.w3.org/2001/XMLSchema" xmlns:xs="http://www.w3.org/2001/XMLSchema" xmlns:p="http://schemas.microsoft.com/office/2006/metadata/properties" xmlns:ns2="2812cc00-6165-468f-88cd-79adf076b01c" xmlns:ns3="e39170aa-b911-400a-be01-5c4fbe1924dd" targetNamespace="http://schemas.microsoft.com/office/2006/metadata/properties" ma:root="true" ma:fieldsID="fb386d4875010e4faa24ac3fbd8e904a" ns2:_="" ns3:_="">
    <xsd:import namespace="2812cc00-6165-468f-88cd-79adf076b01c"/>
    <xsd:import namespace="e39170aa-b911-400a-be01-5c4fbe1924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2cc00-6165-468f-88cd-79adf076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170aa-b911-400a-be01-5c4fbe1924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9779bb-802d-4201-b113-d8afc965beda}" ma:internalName="TaxCatchAll" ma:showField="CatchAllData" ma:web="e39170aa-b911-400a-be01-5c4fbe1924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9170aa-b911-400a-be01-5c4fbe1924dd" xsi:nil="true"/>
    <lcf76f155ced4ddcb4097134ff3c332f xmlns="2812cc00-6165-468f-88cd-79adf076b01c">
      <Terms xmlns="http://schemas.microsoft.com/office/infopath/2007/PartnerControls"/>
    </lcf76f155ced4ddcb4097134ff3c332f>
    <MediaLengthInSeconds xmlns="2812cc00-6165-468f-88cd-79adf076b01c" xsi:nil="true"/>
    <SharedWithUsers xmlns="e39170aa-b911-400a-be01-5c4fbe1924d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996EC90-F83D-4522-8DA9-E10A6054A6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12cc00-6165-468f-88cd-79adf076b01c"/>
    <ds:schemaRef ds:uri="e39170aa-b911-400a-be01-5c4fbe1924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04B7BE-66C6-4F30-8A29-07C870551C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0FCB75-3010-4835-8ED1-85B6FB6A5FD8}">
  <ds:schemaRefs>
    <ds:schemaRef ds:uri="http://schemas.microsoft.com/office/2006/metadata/properties"/>
    <ds:schemaRef ds:uri="http://schemas.microsoft.com/office/infopath/2007/PartnerControls"/>
    <ds:schemaRef ds:uri="e39170aa-b911-400a-be01-5c4fbe1924dd"/>
    <ds:schemaRef ds:uri="2812cc00-6165-468f-88cd-79adf076b01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Microsoft Office PowerPoint</Application>
  <PresentationFormat>Breedbeeld</PresentationFormat>
  <Paragraphs>219</Paragraphs>
  <Slides>29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0" baseType="lpstr"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Hlavacs, G. (George)</dc:creator>
  <cp:lastModifiedBy>Hlavacs, G. (George)</cp:lastModifiedBy>
  <cp:revision>70</cp:revision>
  <dcterms:created xsi:type="dcterms:W3CDTF">2022-08-30T09:13:43Z</dcterms:created>
  <dcterms:modified xsi:type="dcterms:W3CDTF">2023-06-19T12:44:57Z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0x010100E9FB147838917144860301EB1673D6EA</vt:lpwstr>
  </property>
  <property fmtid="{D5CDD505-2E9C-101B-9397-08002B2CF9AE}" pid="3" name="ComplianceAssetId">
    <vt:lpwstr/>
  </property>
  <property fmtid="{D5CDD505-2E9C-101B-9397-08002B2CF9AE}" pid="4" name="TriggerFlowInfo">
    <vt:lpwstr/>
  </property>
  <property fmtid="{D5CDD505-2E9C-101B-9397-08002B2CF9AE}" pid="5" name="TemplateUrl">
    <vt:lpwstr/>
  </property>
  <property fmtid="{D5CDD505-2E9C-101B-9397-08002B2CF9AE}" pid="6" name="_SharedFileIndex">
    <vt:lpwstr/>
  </property>
  <property fmtid="{D5CDD505-2E9C-101B-9397-08002B2CF9AE}" pid="7" name="_ExtendedDescription">
    <vt:lpwstr/>
  </property>
  <property fmtid="{D5CDD505-2E9C-101B-9397-08002B2CF9AE}" pid="8" name="MediaServiceImageTags">
    <vt:lpwstr/>
  </property>
  <property fmtid="{D5CDD505-2E9C-101B-9397-08002B2CF9AE}" pid="9" name="xd_Signature">
    <vt:lpwstr/>
  </property>
  <property fmtid="{D5CDD505-2E9C-101B-9397-08002B2CF9AE}" pid="10" name="_SourceUrl">
    <vt:lpwstr/>
  </property>
  <property fmtid="{D5CDD505-2E9C-101B-9397-08002B2CF9AE}" pid="11" name="xd_ProgID">
    <vt:lpwstr/>
  </property>
  <property fmtid="{D5CDD505-2E9C-101B-9397-08002B2CF9AE}" pid="12" name="Order">
    <vt:lpwstr>18500.0000000000</vt:lpwstr>
  </property>
</Properties>
</file>