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1" r:id="rId2"/>
    <p:sldId id="285" r:id="rId3"/>
    <p:sldId id="292" r:id="rId4"/>
    <p:sldId id="290" r:id="rId5"/>
    <p:sldId id="335" r:id="rId6"/>
    <p:sldId id="334" r:id="rId7"/>
    <p:sldId id="336" r:id="rId8"/>
    <p:sldId id="293" r:id="rId9"/>
    <p:sldId id="291" r:id="rId10"/>
    <p:sldId id="337" r:id="rId11"/>
    <p:sldId id="332" r:id="rId12"/>
    <p:sldId id="333" r:id="rId13"/>
    <p:sldId id="287" r:id="rId14"/>
    <p:sldId id="259" r:id="rId15"/>
    <p:sldId id="288" r:id="rId16"/>
    <p:sldId id="289" r:id="rId17"/>
    <p:sldId id="28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BF577F-3687-4B49-9654-A9802261D547}" v="1" dt="2023-04-13T09:17:54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2" autoAdjust="0"/>
    <p:restoredTop sz="94660"/>
  </p:normalViewPr>
  <p:slideViewPr>
    <p:cSldViewPr snapToGrid="0">
      <p:cViewPr varScale="1">
        <p:scale>
          <a:sx n="94" d="100"/>
          <a:sy n="94" d="100"/>
        </p:scale>
        <p:origin x="76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lavacs, G. (George)" userId="ca429751-565d-4740-b2f2-9d0b920e5c3c" providerId="ADAL" clId="{9FBF577F-3687-4B49-9654-A9802261D547}"/>
    <pc:docChg chg="modSld">
      <pc:chgData name="Hlavacs, G. (George)" userId="ca429751-565d-4740-b2f2-9d0b920e5c3c" providerId="ADAL" clId="{9FBF577F-3687-4B49-9654-A9802261D547}" dt="2023-04-13T09:17:54.475" v="0" actId="1076"/>
      <pc:docMkLst>
        <pc:docMk/>
      </pc:docMkLst>
      <pc:sldChg chg="modSp">
        <pc:chgData name="Hlavacs, G. (George)" userId="ca429751-565d-4740-b2f2-9d0b920e5c3c" providerId="ADAL" clId="{9FBF577F-3687-4B49-9654-A9802261D547}" dt="2023-04-13T09:17:54.475" v="0" actId="1076"/>
        <pc:sldMkLst>
          <pc:docMk/>
          <pc:sldMk cId="1910234997" sldId="331"/>
        </pc:sldMkLst>
        <pc:picChg chg="mod">
          <ac:chgData name="Hlavacs, G. (George)" userId="ca429751-565d-4740-b2f2-9d0b920e5c3c" providerId="ADAL" clId="{9FBF577F-3687-4B49-9654-A9802261D547}" dt="2023-04-13T09:17:54.475" v="0" actId="1076"/>
          <ac:picMkLst>
            <pc:docMk/>
            <pc:sldMk cId="1910234997" sldId="331"/>
            <ac:picMk id="12" creationId="{B502BF11-7FB7-D475-6457-B6574491675E}"/>
          </ac:picMkLst>
        </pc:picChg>
      </pc:sldChg>
    </pc:docChg>
  </pc:docChgLst>
  <pc:docChgLst>
    <pc:chgData name="Hlavacs, G. (George)" userId="ca429751-565d-4740-b2f2-9d0b920e5c3c" providerId="ADAL" clId="{9C270C1C-F27B-4880-A3E9-30EAD330E72A}"/>
    <pc:docChg chg="undo custSel addSld delSld modSld sldOrd">
      <pc:chgData name="Hlavacs, G. (George)" userId="ca429751-565d-4740-b2f2-9d0b920e5c3c" providerId="ADAL" clId="{9C270C1C-F27B-4880-A3E9-30EAD330E72A}" dt="2023-03-28T09:19:34.168" v="1480"/>
      <pc:docMkLst>
        <pc:docMk/>
      </pc:docMkLst>
      <pc:sldChg chg="addSp modSp add mod setBg modAnim">
        <pc:chgData name="Hlavacs, G. (George)" userId="ca429751-565d-4740-b2f2-9d0b920e5c3c" providerId="ADAL" clId="{9C270C1C-F27B-4880-A3E9-30EAD330E72A}" dt="2023-03-28T09:19:34.168" v="1480"/>
        <pc:sldMkLst>
          <pc:docMk/>
          <pc:sldMk cId="2436913762" sldId="259"/>
        </pc:sldMkLst>
        <pc:spChg chg="add mod">
          <ac:chgData name="Hlavacs, G. (George)" userId="ca429751-565d-4740-b2f2-9d0b920e5c3c" providerId="ADAL" clId="{9C270C1C-F27B-4880-A3E9-30EAD330E72A}" dt="2023-03-21T09:37:11.347" v="730" actId="20577"/>
          <ac:spMkLst>
            <pc:docMk/>
            <pc:sldMk cId="2436913762" sldId="259"/>
            <ac:spMk id="2" creationId="{FC0A894A-34FE-1980-EC7D-BF24F5066C30}"/>
          </ac:spMkLst>
        </pc:spChg>
        <pc:spChg chg="add mod">
          <ac:chgData name="Hlavacs, G. (George)" userId="ca429751-565d-4740-b2f2-9d0b920e5c3c" providerId="ADAL" clId="{9C270C1C-F27B-4880-A3E9-30EAD330E72A}" dt="2023-03-28T09:14:42.580" v="1385" actId="692"/>
          <ac:spMkLst>
            <pc:docMk/>
            <pc:sldMk cId="2436913762" sldId="259"/>
            <ac:spMk id="3" creationId="{F2EB31B7-D2F9-D23D-3B62-98E98B69CE1C}"/>
          </ac:spMkLst>
        </pc:spChg>
        <pc:spChg chg="add mod">
          <ac:chgData name="Hlavacs, G. (George)" userId="ca429751-565d-4740-b2f2-9d0b920e5c3c" providerId="ADAL" clId="{9C270C1C-F27B-4880-A3E9-30EAD330E72A}" dt="2023-03-28T09:17:31.097" v="1471" actId="1076"/>
          <ac:spMkLst>
            <pc:docMk/>
            <pc:sldMk cId="2436913762" sldId="259"/>
            <ac:spMk id="5" creationId="{A576ED05-D3E4-0BD8-E8E4-158F5DB57F0A}"/>
          </ac:spMkLst>
        </pc:spChg>
        <pc:spChg chg="add mod">
          <ac:chgData name="Hlavacs, G. (George)" userId="ca429751-565d-4740-b2f2-9d0b920e5c3c" providerId="ADAL" clId="{9C270C1C-F27B-4880-A3E9-30EAD330E72A}" dt="2023-03-28T09:16:30.548" v="1405"/>
          <ac:spMkLst>
            <pc:docMk/>
            <pc:sldMk cId="2436913762" sldId="259"/>
            <ac:spMk id="7" creationId="{FF4399B9-774C-ABBB-34FD-E5EB4B91253D}"/>
          </ac:spMkLst>
        </pc:spChg>
        <pc:spChg chg="add mod">
          <ac:chgData name="Hlavacs, G. (George)" userId="ca429751-565d-4740-b2f2-9d0b920e5c3c" providerId="ADAL" clId="{9C270C1C-F27B-4880-A3E9-30EAD330E72A}" dt="2023-03-28T09:18:10.344" v="1479" actId="1076"/>
          <ac:spMkLst>
            <pc:docMk/>
            <pc:sldMk cId="2436913762" sldId="259"/>
            <ac:spMk id="9" creationId="{CAD2878D-9CC5-3819-5937-1E30BA66E90B}"/>
          </ac:spMkLst>
        </pc:spChg>
        <pc:spChg chg="add mod">
          <ac:chgData name="Hlavacs, G. (George)" userId="ca429751-565d-4740-b2f2-9d0b920e5c3c" providerId="ADAL" clId="{9C270C1C-F27B-4880-A3E9-30EAD330E72A}" dt="2023-03-28T09:18:06.449" v="1478" actId="14100"/>
          <ac:spMkLst>
            <pc:docMk/>
            <pc:sldMk cId="2436913762" sldId="259"/>
            <ac:spMk id="10" creationId="{5182C2D0-D7FD-CF7C-D178-9C09E2F89CAA}"/>
          </ac:spMkLst>
        </pc:spChg>
        <pc:spChg chg="mod">
          <ac:chgData name="Hlavacs, G. (George)" userId="ca429751-565d-4740-b2f2-9d0b920e5c3c" providerId="ADAL" clId="{9C270C1C-F27B-4880-A3E9-30EAD330E72A}" dt="2023-03-21T09:34:29.276" v="550" actId="20577"/>
          <ac:spMkLst>
            <pc:docMk/>
            <pc:sldMk cId="2436913762" sldId="259"/>
            <ac:spMk id="14" creationId="{0D49DADD-CA20-48B6-9BA3-8C66D1F6C6D1}"/>
          </ac:spMkLst>
        </pc:spChg>
        <pc:spChg chg="mod">
          <ac:chgData name="Hlavacs, G. (George)" userId="ca429751-565d-4740-b2f2-9d0b920e5c3c" providerId="ADAL" clId="{9C270C1C-F27B-4880-A3E9-30EAD330E72A}" dt="2023-03-28T09:17:49.775" v="1474" actId="1076"/>
          <ac:spMkLst>
            <pc:docMk/>
            <pc:sldMk cId="2436913762" sldId="259"/>
            <ac:spMk id="16" creationId="{0F3AC543-7D00-4F3C-95CB-E23409E53F6C}"/>
          </ac:spMkLst>
        </pc:spChg>
        <pc:spChg chg="mod">
          <ac:chgData name="Hlavacs, G. (George)" userId="ca429751-565d-4740-b2f2-9d0b920e5c3c" providerId="ADAL" clId="{9C270C1C-F27B-4880-A3E9-30EAD330E72A}" dt="2023-03-21T09:34:39.209" v="562" actId="20577"/>
          <ac:spMkLst>
            <pc:docMk/>
            <pc:sldMk cId="2436913762" sldId="259"/>
            <ac:spMk id="18" creationId="{14AC0774-C95A-49EE-A9DC-F0C85A70B9A4}"/>
          </ac:spMkLst>
        </pc:spChg>
      </pc:sldChg>
      <pc:sldChg chg="modTransition">
        <pc:chgData name="Hlavacs, G. (George)" userId="ca429751-565d-4740-b2f2-9d0b920e5c3c" providerId="ADAL" clId="{9C270C1C-F27B-4880-A3E9-30EAD330E72A}" dt="2023-03-21T09:04:25.621" v="145"/>
        <pc:sldMkLst>
          <pc:docMk/>
          <pc:sldMk cId="1392055627" sldId="285"/>
        </pc:sldMkLst>
      </pc:sldChg>
      <pc:sldChg chg="modSp mod">
        <pc:chgData name="Hlavacs, G. (George)" userId="ca429751-565d-4740-b2f2-9d0b920e5c3c" providerId="ADAL" clId="{9C270C1C-F27B-4880-A3E9-30EAD330E72A}" dt="2023-03-21T09:14:03.013" v="166" actId="1076"/>
        <pc:sldMkLst>
          <pc:docMk/>
          <pc:sldMk cId="1832430499" sldId="288"/>
        </pc:sldMkLst>
        <pc:spChg chg="mod">
          <ac:chgData name="Hlavacs, G. (George)" userId="ca429751-565d-4740-b2f2-9d0b920e5c3c" providerId="ADAL" clId="{9C270C1C-F27B-4880-A3E9-30EAD330E72A}" dt="2023-03-21T09:14:03.013" v="166" actId="1076"/>
          <ac:spMkLst>
            <pc:docMk/>
            <pc:sldMk cId="1832430499" sldId="288"/>
            <ac:spMk id="2" creationId="{99E7056A-060D-1C1B-5182-0F1F15BCE00E}"/>
          </ac:spMkLst>
        </pc:spChg>
        <pc:spChg chg="mod">
          <ac:chgData name="Hlavacs, G. (George)" userId="ca429751-565d-4740-b2f2-9d0b920e5c3c" providerId="ADAL" clId="{9C270C1C-F27B-4880-A3E9-30EAD330E72A}" dt="2023-03-21T09:14:02.346" v="165" actId="1076"/>
          <ac:spMkLst>
            <pc:docMk/>
            <pc:sldMk cId="1832430499" sldId="288"/>
            <ac:spMk id="9" creationId="{9FAE9CD6-B9AA-3C95-5BD0-6372E4819B68}"/>
          </ac:spMkLst>
        </pc:spChg>
      </pc:sldChg>
      <pc:sldChg chg="modAnim">
        <pc:chgData name="Hlavacs, G. (George)" userId="ca429751-565d-4740-b2f2-9d0b920e5c3c" providerId="ADAL" clId="{9C270C1C-F27B-4880-A3E9-30EAD330E72A}" dt="2023-03-21T08:59:04.148" v="10"/>
        <pc:sldMkLst>
          <pc:docMk/>
          <pc:sldMk cId="3404080888" sldId="289"/>
        </pc:sldMkLst>
      </pc:sldChg>
      <pc:sldChg chg="addSp delSp modSp new mod modTransition">
        <pc:chgData name="Hlavacs, G. (George)" userId="ca429751-565d-4740-b2f2-9d0b920e5c3c" providerId="ADAL" clId="{9C270C1C-F27B-4880-A3E9-30EAD330E72A}" dt="2023-03-28T08:50:50.398" v="1017" actId="20577"/>
        <pc:sldMkLst>
          <pc:docMk/>
          <pc:sldMk cId="768013327" sldId="290"/>
        </pc:sldMkLst>
        <pc:spChg chg="del">
          <ac:chgData name="Hlavacs, G. (George)" userId="ca429751-565d-4740-b2f2-9d0b920e5c3c" providerId="ADAL" clId="{9C270C1C-F27B-4880-A3E9-30EAD330E72A}" dt="2023-03-21T08:45:53.229" v="1" actId="478"/>
          <ac:spMkLst>
            <pc:docMk/>
            <pc:sldMk cId="768013327" sldId="290"/>
            <ac:spMk id="2" creationId="{11A3D111-8392-4207-FB86-72934DB4F01D}"/>
          </ac:spMkLst>
        </pc:spChg>
        <pc:spChg chg="del">
          <ac:chgData name="Hlavacs, G. (George)" userId="ca429751-565d-4740-b2f2-9d0b920e5c3c" providerId="ADAL" clId="{9C270C1C-F27B-4880-A3E9-30EAD330E72A}" dt="2023-03-21T08:45:55.071" v="2" actId="478"/>
          <ac:spMkLst>
            <pc:docMk/>
            <pc:sldMk cId="768013327" sldId="290"/>
            <ac:spMk id="3" creationId="{0F97ABA7-C573-A9A8-1C3E-3C525D0BA0C1}"/>
          </ac:spMkLst>
        </pc:spChg>
        <pc:spChg chg="add mod">
          <ac:chgData name="Hlavacs, G. (George)" userId="ca429751-565d-4740-b2f2-9d0b920e5c3c" providerId="ADAL" clId="{9C270C1C-F27B-4880-A3E9-30EAD330E72A}" dt="2023-03-28T08:50:50.398" v="1017" actId="20577"/>
          <ac:spMkLst>
            <pc:docMk/>
            <pc:sldMk cId="768013327" sldId="290"/>
            <ac:spMk id="6" creationId="{A8D37E9C-A983-9ED3-D23C-F632584E5B80}"/>
          </ac:spMkLst>
        </pc:spChg>
        <pc:picChg chg="add mod">
          <ac:chgData name="Hlavacs, G. (George)" userId="ca429751-565d-4740-b2f2-9d0b920e5c3c" providerId="ADAL" clId="{9C270C1C-F27B-4880-A3E9-30EAD330E72A}" dt="2023-03-21T08:56:24.369" v="5" actId="962"/>
          <ac:picMkLst>
            <pc:docMk/>
            <pc:sldMk cId="768013327" sldId="290"/>
            <ac:picMk id="5" creationId="{AC84EACA-580B-459F-63AB-B6D854AD8F8F}"/>
          </ac:picMkLst>
        </pc:picChg>
      </pc:sldChg>
      <pc:sldChg chg="addSp delSp modSp add mod">
        <pc:chgData name="Hlavacs, G. (George)" userId="ca429751-565d-4740-b2f2-9d0b920e5c3c" providerId="ADAL" clId="{9C270C1C-F27B-4880-A3E9-30EAD330E72A}" dt="2023-03-28T08:45:51.808" v="860" actId="20577"/>
        <pc:sldMkLst>
          <pc:docMk/>
          <pc:sldMk cId="1536462551" sldId="291"/>
        </pc:sldMkLst>
        <pc:spChg chg="add mod">
          <ac:chgData name="Hlavacs, G. (George)" userId="ca429751-565d-4740-b2f2-9d0b920e5c3c" providerId="ADAL" clId="{9C270C1C-F27B-4880-A3E9-30EAD330E72A}" dt="2023-03-28T08:45:51.808" v="860" actId="20577"/>
          <ac:spMkLst>
            <pc:docMk/>
            <pc:sldMk cId="1536462551" sldId="291"/>
            <ac:spMk id="2" creationId="{0F89B109-2306-EA05-8F0F-209FB11B3BE3}"/>
          </ac:spMkLst>
        </pc:spChg>
        <pc:picChg chg="add mod">
          <ac:chgData name="Hlavacs, G. (George)" userId="ca429751-565d-4740-b2f2-9d0b920e5c3c" providerId="ADAL" clId="{9C270C1C-F27B-4880-A3E9-30EAD330E72A}" dt="2023-03-21T08:56:43.246" v="9" actId="27614"/>
          <ac:picMkLst>
            <pc:docMk/>
            <pc:sldMk cId="1536462551" sldId="291"/>
            <ac:picMk id="3" creationId="{7ECE14AE-9226-1CA1-CA74-DA9AB2F7F6C5}"/>
          </ac:picMkLst>
        </pc:picChg>
        <pc:picChg chg="del">
          <ac:chgData name="Hlavacs, G. (George)" userId="ca429751-565d-4740-b2f2-9d0b920e5c3c" providerId="ADAL" clId="{9C270C1C-F27B-4880-A3E9-30EAD330E72A}" dt="2023-03-21T08:56:32.233" v="7" actId="478"/>
          <ac:picMkLst>
            <pc:docMk/>
            <pc:sldMk cId="1536462551" sldId="291"/>
            <ac:picMk id="5" creationId="{AC84EACA-580B-459F-63AB-B6D854AD8F8F}"/>
          </ac:picMkLst>
        </pc:picChg>
      </pc:sldChg>
      <pc:sldChg chg="addSp modSp add mod modTransition">
        <pc:chgData name="Hlavacs, G. (George)" userId="ca429751-565d-4740-b2f2-9d0b920e5c3c" providerId="ADAL" clId="{9C270C1C-F27B-4880-A3E9-30EAD330E72A}" dt="2023-03-21T09:21:18.129" v="488" actId="1076"/>
        <pc:sldMkLst>
          <pc:docMk/>
          <pc:sldMk cId="227140505" sldId="292"/>
        </pc:sldMkLst>
        <pc:spChg chg="add mod">
          <ac:chgData name="Hlavacs, G. (George)" userId="ca429751-565d-4740-b2f2-9d0b920e5c3c" providerId="ADAL" clId="{9C270C1C-F27B-4880-A3E9-30EAD330E72A}" dt="2023-03-21T09:21:18.129" v="488" actId="1076"/>
          <ac:spMkLst>
            <pc:docMk/>
            <pc:sldMk cId="227140505" sldId="292"/>
            <ac:spMk id="3" creationId="{042D1918-24F9-6FC2-3DE8-53326FBD5893}"/>
          </ac:spMkLst>
        </pc:spChg>
        <pc:spChg chg="add mod">
          <ac:chgData name="Hlavacs, G. (George)" userId="ca429751-565d-4740-b2f2-9d0b920e5c3c" providerId="ADAL" clId="{9C270C1C-F27B-4880-A3E9-30EAD330E72A}" dt="2023-03-21T09:02:03.377" v="51" actId="1076"/>
          <ac:spMkLst>
            <pc:docMk/>
            <pc:sldMk cId="227140505" sldId="292"/>
            <ac:spMk id="4" creationId="{3CD78E27-1A41-D155-20CC-10AA95C86DFC}"/>
          </ac:spMkLst>
        </pc:spChg>
      </pc:sldChg>
      <pc:sldChg chg="addSp delSp modSp add mod ord">
        <pc:chgData name="Hlavacs, G. (George)" userId="ca429751-565d-4740-b2f2-9d0b920e5c3c" providerId="ADAL" clId="{9C270C1C-F27B-4880-A3E9-30EAD330E72A}" dt="2023-03-28T08:45:39.844" v="856" actId="20577"/>
        <pc:sldMkLst>
          <pc:docMk/>
          <pc:sldMk cId="1210864652" sldId="293"/>
        </pc:sldMkLst>
        <pc:spChg chg="add mod">
          <ac:chgData name="Hlavacs, G. (George)" userId="ca429751-565d-4740-b2f2-9d0b920e5c3c" providerId="ADAL" clId="{9C270C1C-F27B-4880-A3E9-30EAD330E72A}" dt="2023-03-28T08:45:39.844" v="856" actId="20577"/>
          <ac:spMkLst>
            <pc:docMk/>
            <pc:sldMk cId="1210864652" sldId="293"/>
            <ac:spMk id="2" creationId="{2C4136B0-EFE8-6AAD-CE19-F1412C0C2E6D}"/>
          </ac:spMkLst>
        </pc:spChg>
        <pc:spChg chg="del">
          <ac:chgData name="Hlavacs, G. (George)" userId="ca429751-565d-4740-b2f2-9d0b920e5c3c" providerId="ADAL" clId="{9C270C1C-F27B-4880-A3E9-30EAD330E72A}" dt="2023-03-21T09:02:50.627" v="57" actId="478"/>
          <ac:spMkLst>
            <pc:docMk/>
            <pc:sldMk cId="1210864652" sldId="293"/>
            <ac:spMk id="6" creationId="{A8D37E9C-A983-9ED3-D23C-F632584E5B80}"/>
          </ac:spMkLst>
        </pc:spChg>
      </pc:sldChg>
      <pc:sldChg chg="add del">
        <pc:chgData name="Hlavacs, G. (George)" userId="ca429751-565d-4740-b2f2-9d0b920e5c3c" providerId="ADAL" clId="{9C270C1C-F27B-4880-A3E9-30EAD330E72A}" dt="2023-03-21T09:00:51.940" v="13"/>
        <pc:sldMkLst>
          <pc:docMk/>
          <pc:sldMk cId="4130918746" sldId="293"/>
        </pc:sldMkLst>
      </pc:sldChg>
      <pc:sldChg chg="addSp delSp modSp new del mod">
        <pc:chgData name="Hlavacs, G. (George)" userId="ca429751-565d-4740-b2f2-9d0b920e5c3c" providerId="ADAL" clId="{9C270C1C-F27B-4880-A3E9-30EAD330E72A}" dt="2023-03-21T09:24:15.215" v="525" actId="47"/>
        <pc:sldMkLst>
          <pc:docMk/>
          <pc:sldMk cId="3959158630" sldId="294"/>
        </pc:sldMkLst>
        <pc:spChg chg="del">
          <ac:chgData name="Hlavacs, G. (George)" userId="ca429751-565d-4740-b2f2-9d0b920e5c3c" providerId="ADAL" clId="{9C270C1C-F27B-4880-A3E9-30EAD330E72A}" dt="2023-03-21T09:14:47.773" v="168" actId="478"/>
          <ac:spMkLst>
            <pc:docMk/>
            <pc:sldMk cId="3959158630" sldId="294"/>
            <ac:spMk id="2" creationId="{90758986-CE7C-6AA8-B117-32FB017B91E0}"/>
          </ac:spMkLst>
        </pc:spChg>
        <pc:spChg chg="del">
          <ac:chgData name="Hlavacs, G. (George)" userId="ca429751-565d-4740-b2f2-9d0b920e5c3c" providerId="ADAL" clId="{9C270C1C-F27B-4880-A3E9-30EAD330E72A}" dt="2023-03-21T09:14:49.846" v="169" actId="478"/>
          <ac:spMkLst>
            <pc:docMk/>
            <pc:sldMk cId="3959158630" sldId="294"/>
            <ac:spMk id="3" creationId="{CBA4513B-4148-A7F6-3A63-4C3236F204FE}"/>
          </ac:spMkLst>
        </pc:spChg>
        <pc:spChg chg="add del mod">
          <ac:chgData name="Hlavacs, G. (George)" userId="ca429751-565d-4740-b2f2-9d0b920e5c3c" providerId="ADAL" clId="{9C270C1C-F27B-4880-A3E9-30EAD330E72A}" dt="2023-03-21T09:23:59.133" v="520" actId="478"/>
          <ac:spMkLst>
            <pc:docMk/>
            <pc:sldMk cId="3959158630" sldId="294"/>
            <ac:spMk id="4" creationId="{8396E8B7-A10C-8353-9B4D-B79C2FB5B9B6}"/>
          </ac:spMkLst>
        </pc:spChg>
      </pc:sldChg>
      <pc:sldChg chg="delSp new del mod">
        <pc:chgData name="Hlavacs, G. (George)" userId="ca429751-565d-4740-b2f2-9d0b920e5c3c" providerId="ADAL" clId="{9C270C1C-F27B-4880-A3E9-30EAD330E72A}" dt="2023-03-21T09:22:51.511" v="492" actId="47"/>
        <pc:sldMkLst>
          <pc:docMk/>
          <pc:sldMk cId="2847040315" sldId="295"/>
        </pc:sldMkLst>
        <pc:spChg chg="del">
          <ac:chgData name="Hlavacs, G. (George)" userId="ca429751-565d-4740-b2f2-9d0b920e5c3c" providerId="ADAL" clId="{9C270C1C-F27B-4880-A3E9-30EAD330E72A}" dt="2023-03-21T09:22:44.827" v="490" actId="478"/>
          <ac:spMkLst>
            <pc:docMk/>
            <pc:sldMk cId="2847040315" sldId="295"/>
            <ac:spMk id="2" creationId="{C143B6B4-D044-E089-45E2-06A326550D22}"/>
          </ac:spMkLst>
        </pc:spChg>
        <pc:spChg chg="del">
          <ac:chgData name="Hlavacs, G. (George)" userId="ca429751-565d-4740-b2f2-9d0b920e5c3c" providerId="ADAL" clId="{9C270C1C-F27B-4880-A3E9-30EAD330E72A}" dt="2023-03-21T09:22:44.827" v="490" actId="478"/>
          <ac:spMkLst>
            <pc:docMk/>
            <pc:sldMk cId="2847040315" sldId="295"/>
            <ac:spMk id="3" creationId="{E3455403-102A-7DAD-7B2F-16E8BF7F4FD0}"/>
          </ac:spMkLst>
        </pc:spChg>
      </pc:sldChg>
      <pc:sldChg chg="add">
        <pc:chgData name="Hlavacs, G. (George)" userId="ca429751-565d-4740-b2f2-9d0b920e5c3c" providerId="ADAL" clId="{9C270C1C-F27B-4880-A3E9-30EAD330E72A}" dt="2023-03-21T09:22:45.744" v="491"/>
        <pc:sldMkLst>
          <pc:docMk/>
          <pc:sldMk cId="1910234997" sldId="331"/>
        </pc:sldMkLst>
      </pc:sldChg>
      <pc:sldChg chg="addSp delSp modSp add mod">
        <pc:chgData name="Hlavacs, G. (George)" userId="ca429751-565d-4740-b2f2-9d0b920e5c3c" providerId="ADAL" clId="{9C270C1C-F27B-4880-A3E9-30EAD330E72A}" dt="2023-03-28T09:10:01.371" v="1292" actId="20577"/>
        <pc:sldMkLst>
          <pc:docMk/>
          <pc:sldMk cId="889264118" sldId="332"/>
        </pc:sldMkLst>
        <pc:spChg chg="del mod">
          <ac:chgData name="Hlavacs, G. (George)" userId="ca429751-565d-4740-b2f2-9d0b920e5c3c" providerId="ADAL" clId="{9C270C1C-F27B-4880-A3E9-30EAD330E72A}" dt="2023-03-28T09:09:56.455" v="1290" actId="478"/>
          <ac:spMkLst>
            <pc:docMk/>
            <pc:sldMk cId="889264118" sldId="332"/>
            <ac:spMk id="4" creationId="{8396E8B7-A10C-8353-9B4D-B79C2FB5B9B6}"/>
          </ac:spMkLst>
        </pc:spChg>
        <pc:spChg chg="add mod">
          <ac:chgData name="Hlavacs, G. (George)" userId="ca429751-565d-4740-b2f2-9d0b920e5c3c" providerId="ADAL" clId="{9C270C1C-F27B-4880-A3E9-30EAD330E72A}" dt="2023-03-28T09:10:01.371" v="1292" actId="20577"/>
          <ac:spMkLst>
            <pc:docMk/>
            <pc:sldMk cId="889264118" sldId="332"/>
            <ac:spMk id="5" creationId="{E2509370-9F25-FB0A-5A41-8A50E8DEEF57}"/>
          </ac:spMkLst>
        </pc:spChg>
        <pc:graphicFrameChg chg="add del modGraphic">
          <ac:chgData name="Hlavacs, G. (George)" userId="ca429751-565d-4740-b2f2-9d0b920e5c3c" providerId="ADAL" clId="{9C270C1C-F27B-4880-A3E9-30EAD330E72A}" dt="2023-03-28T09:09:53.184" v="1289" actId="478"/>
          <ac:graphicFrameMkLst>
            <pc:docMk/>
            <pc:sldMk cId="889264118" sldId="332"/>
            <ac:graphicFrameMk id="3" creationId="{1CC427C3-EFC6-4139-42F0-9882CFBEAC67}"/>
          </ac:graphicFrameMkLst>
        </pc:graphicFrameChg>
      </pc:sldChg>
      <pc:sldChg chg="modSp add mod">
        <pc:chgData name="Hlavacs, G. (George)" userId="ca429751-565d-4740-b2f2-9d0b920e5c3c" providerId="ADAL" clId="{9C270C1C-F27B-4880-A3E9-30EAD330E72A}" dt="2023-03-28T09:13:11.831" v="1380" actId="115"/>
        <pc:sldMkLst>
          <pc:docMk/>
          <pc:sldMk cId="2488230473" sldId="333"/>
        </pc:sldMkLst>
        <pc:spChg chg="mod">
          <ac:chgData name="Hlavacs, G. (George)" userId="ca429751-565d-4740-b2f2-9d0b920e5c3c" providerId="ADAL" clId="{9C270C1C-F27B-4880-A3E9-30EAD330E72A}" dt="2023-03-28T09:13:11.831" v="1380" actId="115"/>
          <ac:spMkLst>
            <pc:docMk/>
            <pc:sldMk cId="2488230473" sldId="333"/>
            <ac:spMk id="4" creationId="{8396E8B7-A10C-8353-9B4D-B79C2FB5B9B6}"/>
          </ac:spMkLst>
        </pc:spChg>
      </pc:sldChg>
      <pc:sldChg chg="addSp delSp modSp add mod">
        <pc:chgData name="Hlavacs, G. (George)" userId="ca429751-565d-4740-b2f2-9d0b920e5c3c" providerId="ADAL" clId="{9C270C1C-F27B-4880-A3E9-30EAD330E72A}" dt="2023-03-28T08:53:53.496" v="1192" actId="1076"/>
        <pc:sldMkLst>
          <pc:docMk/>
          <pc:sldMk cId="1934562679" sldId="334"/>
        </pc:sldMkLst>
        <pc:spChg chg="add mod">
          <ac:chgData name="Hlavacs, G. (George)" userId="ca429751-565d-4740-b2f2-9d0b920e5c3c" providerId="ADAL" clId="{9C270C1C-F27B-4880-A3E9-30EAD330E72A}" dt="2023-03-28T08:44:47.417" v="844" actId="1076"/>
          <ac:spMkLst>
            <pc:docMk/>
            <pc:sldMk cId="1934562679" sldId="334"/>
            <ac:spMk id="3" creationId="{7AC9BA7D-2C30-4563-2E96-21CA79239D94}"/>
          </ac:spMkLst>
        </pc:spChg>
        <pc:spChg chg="add mod">
          <ac:chgData name="Hlavacs, G. (George)" userId="ca429751-565d-4740-b2f2-9d0b920e5c3c" providerId="ADAL" clId="{9C270C1C-F27B-4880-A3E9-30EAD330E72A}" dt="2023-03-28T08:45:04.141" v="851" actId="1076"/>
          <ac:spMkLst>
            <pc:docMk/>
            <pc:sldMk cId="1934562679" sldId="334"/>
            <ac:spMk id="4" creationId="{D38CFD45-E12E-8378-9577-DEBA36701933}"/>
          </ac:spMkLst>
        </pc:spChg>
        <pc:spChg chg="add del mod">
          <ac:chgData name="Hlavacs, G. (George)" userId="ca429751-565d-4740-b2f2-9d0b920e5c3c" providerId="ADAL" clId="{9C270C1C-F27B-4880-A3E9-30EAD330E72A}" dt="2023-03-28T08:46:41.300" v="871" actId="478"/>
          <ac:spMkLst>
            <pc:docMk/>
            <pc:sldMk cId="1934562679" sldId="334"/>
            <ac:spMk id="6" creationId="{B0E0217D-4FAB-780F-E968-0108FBB3CEC2}"/>
          </ac:spMkLst>
        </pc:spChg>
        <pc:spChg chg="add del mod">
          <ac:chgData name="Hlavacs, G. (George)" userId="ca429751-565d-4740-b2f2-9d0b920e5c3c" providerId="ADAL" clId="{9C270C1C-F27B-4880-A3E9-30EAD330E72A}" dt="2023-03-28T08:49:30.680" v="963"/>
          <ac:spMkLst>
            <pc:docMk/>
            <pc:sldMk cId="1934562679" sldId="334"/>
            <ac:spMk id="7" creationId="{B133D61D-9B56-F27C-8022-F80403C1B910}"/>
          </ac:spMkLst>
        </pc:spChg>
        <pc:spChg chg="add mod">
          <ac:chgData name="Hlavacs, G. (George)" userId="ca429751-565d-4740-b2f2-9d0b920e5c3c" providerId="ADAL" clId="{9C270C1C-F27B-4880-A3E9-30EAD330E72A}" dt="2023-03-28T08:53:53.496" v="1192" actId="1076"/>
          <ac:spMkLst>
            <pc:docMk/>
            <pc:sldMk cId="1934562679" sldId="334"/>
            <ac:spMk id="8" creationId="{27526D30-8341-6305-6ECD-E52C0790F844}"/>
          </ac:spMkLst>
        </pc:spChg>
        <pc:picChg chg="add mod">
          <ac:chgData name="Hlavacs, G. (George)" userId="ca429751-565d-4740-b2f2-9d0b920e5c3c" providerId="ADAL" clId="{9C270C1C-F27B-4880-A3E9-30EAD330E72A}" dt="2023-03-28T08:44:11.065" v="825" actId="1076"/>
          <ac:picMkLst>
            <pc:docMk/>
            <pc:sldMk cId="1934562679" sldId="334"/>
            <ac:picMk id="2" creationId="{0F06DB2C-DD85-997D-BFA8-D61B725E65E1}"/>
          </ac:picMkLst>
        </pc:picChg>
        <pc:picChg chg="mod">
          <ac:chgData name="Hlavacs, G. (George)" userId="ca429751-565d-4740-b2f2-9d0b920e5c3c" providerId="ADAL" clId="{9C270C1C-F27B-4880-A3E9-30EAD330E72A}" dt="2023-03-28T08:44:07.720" v="824" actId="1076"/>
          <ac:picMkLst>
            <pc:docMk/>
            <pc:sldMk cId="1934562679" sldId="334"/>
            <ac:picMk id="5" creationId="{AC84EACA-580B-459F-63AB-B6D854AD8F8F}"/>
          </ac:picMkLst>
        </pc:picChg>
      </pc:sldChg>
      <pc:sldChg chg="delSp new del mod">
        <pc:chgData name="Hlavacs, G. (George)" userId="ca429751-565d-4740-b2f2-9d0b920e5c3c" providerId="ADAL" clId="{9C270C1C-F27B-4880-A3E9-30EAD330E72A}" dt="2023-03-21T09:34:00.262" v="546" actId="47"/>
        <pc:sldMkLst>
          <pc:docMk/>
          <pc:sldMk cId="3506946526" sldId="334"/>
        </pc:sldMkLst>
        <pc:spChg chg="del">
          <ac:chgData name="Hlavacs, G. (George)" userId="ca429751-565d-4740-b2f2-9d0b920e5c3c" providerId="ADAL" clId="{9C270C1C-F27B-4880-A3E9-30EAD330E72A}" dt="2023-03-21T09:29:57.510" v="542" actId="478"/>
          <ac:spMkLst>
            <pc:docMk/>
            <pc:sldMk cId="3506946526" sldId="334"/>
            <ac:spMk id="2" creationId="{79D10C0B-5101-2205-BF74-E75725B0EA68}"/>
          </ac:spMkLst>
        </pc:spChg>
        <pc:spChg chg="del">
          <ac:chgData name="Hlavacs, G. (George)" userId="ca429751-565d-4740-b2f2-9d0b920e5c3c" providerId="ADAL" clId="{9C270C1C-F27B-4880-A3E9-30EAD330E72A}" dt="2023-03-21T09:30:01.115" v="543" actId="478"/>
          <ac:spMkLst>
            <pc:docMk/>
            <pc:sldMk cId="3506946526" sldId="334"/>
            <ac:spMk id="3" creationId="{3F73C580-21D2-00BD-7EC7-59B9E19C5A99}"/>
          </ac:spMkLst>
        </pc:spChg>
      </pc:sldChg>
      <pc:sldChg chg="modSp add mod">
        <pc:chgData name="Hlavacs, G. (George)" userId="ca429751-565d-4740-b2f2-9d0b920e5c3c" providerId="ADAL" clId="{9C270C1C-F27B-4880-A3E9-30EAD330E72A}" dt="2023-03-28T08:47:01.057" v="893" actId="1076"/>
        <pc:sldMkLst>
          <pc:docMk/>
          <pc:sldMk cId="3096357061" sldId="335"/>
        </pc:sldMkLst>
        <pc:spChg chg="mod">
          <ac:chgData name="Hlavacs, G. (George)" userId="ca429751-565d-4740-b2f2-9d0b920e5c3c" providerId="ADAL" clId="{9C270C1C-F27B-4880-A3E9-30EAD330E72A}" dt="2023-03-28T08:47:01.057" v="893" actId="1076"/>
          <ac:spMkLst>
            <pc:docMk/>
            <pc:sldMk cId="3096357061" sldId="335"/>
            <ac:spMk id="6" creationId="{A8D37E9C-A983-9ED3-D23C-F632584E5B80}"/>
          </ac:spMkLst>
        </pc:spChg>
      </pc:sldChg>
      <pc:sldChg chg="modSp add mod ord">
        <pc:chgData name="Hlavacs, G. (George)" userId="ca429751-565d-4740-b2f2-9d0b920e5c3c" providerId="ADAL" clId="{9C270C1C-F27B-4880-A3E9-30EAD330E72A}" dt="2023-03-28T08:48:21.617" v="935" actId="20577"/>
        <pc:sldMkLst>
          <pc:docMk/>
          <pc:sldMk cId="2851265476" sldId="336"/>
        </pc:sldMkLst>
        <pc:spChg chg="mod">
          <ac:chgData name="Hlavacs, G. (George)" userId="ca429751-565d-4740-b2f2-9d0b920e5c3c" providerId="ADAL" clId="{9C270C1C-F27B-4880-A3E9-30EAD330E72A}" dt="2023-03-28T08:48:21.617" v="935" actId="20577"/>
          <ac:spMkLst>
            <pc:docMk/>
            <pc:sldMk cId="2851265476" sldId="336"/>
            <ac:spMk id="6" creationId="{A8D37E9C-A983-9ED3-D23C-F632584E5B80}"/>
          </ac:spMkLst>
        </pc:spChg>
      </pc:sldChg>
      <pc:sldChg chg="delSp modSp add mod">
        <pc:chgData name="Hlavacs, G. (George)" userId="ca429751-565d-4740-b2f2-9d0b920e5c3c" providerId="ADAL" clId="{9C270C1C-F27B-4880-A3E9-30EAD330E72A}" dt="2023-03-28T08:56:37.361" v="1243" actId="20577"/>
        <pc:sldMkLst>
          <pc:docMk/>
          <pc:sldMk cId="2120544839" sldId="337"/>
        </pc:sldMkLst>
        <pc:spChg chg="mod">
          <ac:chgData name="Hlavacs, G. (George)" userId="ca429751-565d-4740-b2f2-9d0b920e5c3c" providerId="ADAL" clId="{9C270C1C-F27B-4880-A3E9-30EAD330E72A}" dt="2023-03-28T08:56:37.361" v="1243" actId="20577"/>
          <ac:spMkLst>
            <pc:docMk/>
            <pc:sldMk cId="2120544839" sldId="337"/>
            <ac:spMk id="6" creationId="{A8D37E9C-A983-9ED3-D23C-F632584E5B80}"/>
          </ac:spMkLst>
        </pc:spChg>
        <pc:picChg chg="del">
          <ac:chgData name="Hlavacs, G. (George)" userId="ca429751-565d-4740-b2f2-9d0b920e5c3c" providerId="ADAL" clId="{9C270C1C-F27B-4880-A3E9-30EAD330E72A}" dt="2023-03-28T08:55:52.065" v="1194" actId="478"/>
          <ac:picMkLst>
            <pc:docMk/>
            <pc:sldMk cId="2120544839" sldId="337"/>
            <ac:picMk id="5" creationId="{AC84EACA-580B-459F-63AB-B6D854AD8F8F}"/>
          </ac:picMkLst>
        </pc:picChg>
      </pc:sldChg>
      <pc:sldChg chg="add del setBg">
        <pc:chgData name="Hlavacs, G. (George)" userId="ca429751-565d-4740-b2f2-9d0b920e5c3c" providerId="ADAL" clId="{9C270C1C-F27B-4880-A3E9-30EAD330E72A}" dt="2023-03-28T09:15:59.475" v="1404"/>
        <pc:sldMkLst>
          <pc:docMk/>
          <pc:sldMk cId="977240572" sldId="33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86D23-DA72-4698-A0F0-4A51EBE8B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A3006A-660F-428A-9C73-2FEBAC15F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1C34F-E9B2-4777-9E94-55A053C43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70306-311D-4CD6-8DCE-10AD296F8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DBF92-CEF7-4F12-97F3-2DD2410FC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8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F400-3002-4464-8D5D-068026CF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36FFF-BE19-474D-9962-C416042C2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7309A-A67A-4E30-ACFB-D436BE504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83685-5D43-4929-9BAC-4919B3E11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9F131-ABD7-447A-9161-E7B9366AF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37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DB470-DA28-4444-B080-1AA4A1BD0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8159A-53BD-40E5-8EEF-FF6A49F4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119B1-AADA-473F-946A-9AD6D65A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14838-781C-4602-9149-40DA7EB2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EFBCB-6FE7-4548-B558-4F936516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49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99A12-5490-4D38-B324-1BBE4A172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44D30-1066-4026-9429-F7936DDF6C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01CC1-BD3D-442D-8110-063792C35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B35C5-50C0-4B82-B55B-D23D6824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97573-8611-45AA-AF40-3F6F9A93E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71C17-F85D-4AA6-8AF3-B4CF3D4A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4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BC31D-F170-46C3-9E98-3174CD161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E7018-BADA-401F-AC7C-C7EB887B5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81D764-A45C-4678-A88D-E2B254DAE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BA007C-FEE9-40F5-84D3-1DB416492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2B7069-16DE-4A76-B3E7-E31A45B884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45A8A4-88C0-4993-96FE-1F2DF32AF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44D4F1-66FF-40AE-96C9-DCB8FBAF1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CFDF78-D322-43B3-A8B5-E1E049D77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7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F84BD-A86F-4AAD-862B-9FC2F9F71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E0E20-2B7A-4396-BFE8-7C3F5DF23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935C0F-F927-4034-806D-48ACF63C3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EEBBAD-E80A-4CF0-9D7E-11297B77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6C13B-F657-42A4-9E9A-6383888F1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EF2985-3E75-4779-9235-14E55C2A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7AD37-A1A8-46DA-9A7E-52605E13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56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58935-950D-4F3E-9654-C883A58BB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9703-DAE9-4944-953A-5E74D4FDA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1643A-AA6B-4FE0-BA51-EE4D159F7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F89EE-5B16-451C-93BE-126F960D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E3665-0AB7-4B14-B78A-192AD5FB0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58A49-0AC1-4549-9C77-8352747E2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22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BE692-4285-4A80-A39A-900E81E3C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086360-B699-4308-983C-BFFC82AA7E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B4010-A68B-46D4-B9D7-D4415C36E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A0990-7D00-4C04-9997-537B1E083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446CC-9EF4-4AB9-9251-78462530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BC403-FDE8-46D7-A804-DE6C4CF0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81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9AC6B-7599-469F-9C52-83DA2AC10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3B2A3-0B9F-47A3-9524-32B85BE79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AA38F-FF55-4B79-8930-48F9AC4D8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312A5-52BE-4C7F-8023-FD55D9E46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6CAC3-E17B-436C-A018-80D6877F7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994E1F-C3EB-4D95-94F7-04402E1704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B14A1-1499-4E73-BD11-4D4FB6CA7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98B05-6576-480B-AD1F-EC71253DC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1C703-17F1-47A2-9466-1CB379B25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3ECE7-7633-41C1-8B1D-C492AEA8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23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20F2B7-53E0-4A4E-A15C-253181308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061E7-90F1-44CB-A2CB-B8EC7AE66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1064F-6B47-41A4-930C-F663ABED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10300-57BD-4915-91F2-0CFAB6704BCD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03120-5527-4457-89A0-DD25DEF8C1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17F8A-3589-482E-B016-66221CAE0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8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What is the Difference Between Neurotransmitters and Neuromodulators?">
            <a:extLst>
              <a:ext uri="{FF2B5EF4-FFF2-40B4-BE49-F238E27FC236}">
                <a16:creationId xmlns:a16="http://schemas.microsoft.com/office/drawing/2014/main" id="{B502BF11-7FB7-D475-6457-B657449167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3402"/>
          <a:stretch/>
        </p:blipFill>
        <p:spPr bwMode="auto">
          <a:xfrm>
            <a:off x="6510865" y="-182882"/>
            <a:ext cx="568113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id="{F32C894F-7F76-88F4-7592-AAA2DC4FC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67" y="505570"/>
            <a:ext cx="2984269" cy="3320935"/>
          </a:xfrm>
          <a:prstGeom prst="rect">
            <a:avLst/>
          </a:prstGeom>
        </p:spPr>
      </p:pic>
      <p:sp>
        <p:nvSpPr>
          <p:cNvPr id="9" name="Tekstvak 2">
            <a:extLst>
              <a:ext uri="{FF2B5EF4-FFF2-40B4-BE49-F238E27FC236}">
                <a16:creationId xmlns:a16="http://schemas.microsoft.com/office/drawing/2014/main" id="{28B46280-7992-AF63-3C1C-572685225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334" y="3931220"/>
            <a:ext cx="2984269" cy="67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George Hlavacs</a:t>
            </a:r>
            <a:endParaRPr lang="en-US" sz="2400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kstvak 2">
            <a:extLst>
              <a:ext uri="{FF2B5EF4-FFF2-40B4-BE49-F238E27FC236}">
                <a16:creationId xmlns:a16="http://schemas.microsoft.com/office/drawing/2014/main" id="{514716F2-3A6D-0FA2-FA32-DF7C7819D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67" y="4746991"/>
            <a:ext cx="10305626" cy="177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3600" b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NEUROWETENSCHAP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3600" b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voor </a:t>
            </a:r>
            <a:r>
              <a:rPr lang="nl-NL" sz="2800" b="1" i="1" dirty="0" err="1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studiesuccess</a:t>
            </a: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, studiegeluk en optimale productiviteit</a:t>
            </a:r>
            <a:endParaRPr lang="en-US" sz="2400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23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E7C00DB-FE90-0E62-3F2D-B85C53689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983" y="2115713"/>
            <a:ext cx="2576843" cy="25768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5BBF3C-0532-92C3-34BE-D57F2203FDC1}"/>
              </a:ext>
            </a:extLst>
          </p:cNvPr>
          <p:cNvSpPr txBox="1"/>
          <p:nvPr/>
        </p:nvSpPr>
        <p:spPr>
          <a:xfrm>
            <a:off x="1871133" y="411117"/>
            <a:ext cx="84497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chemeClr val="bg1"/>
                </a:solidFill>
              </a:rPr>
              <a:t>Onze mechanismes van denken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10D9BA2-52CA-DFB7-ADF2-58F783588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78" y="2165443"/>
            <a:ext cx="2527114" cy="25271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7FFDC3-8F7D-8229-D236-189676A86CCB}"/>
              </a:ext>
            </a:extLst>
          </p:cNvPr>
          <p:cNvSpPr txBox="1"/>
          <p:nvPr/>
        </p:nvSpPr>
        <p:spPr>
          <a:xfrm>
            <a:off x="2165376" y="5061566"/>
            <a:ext cx="29554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Logisch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(prefrontale cortex)</a:t>
            </a:r>
          </a:p>
          <a:p>
            <a:pPr algn="ctr"/>
            <a:endParaRPr lang="nl-NL" sz="36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17873-4F66-DE90-2AD2-21715DDEE012}"/>
              </a:ext>
            </a:extLst>
          </p:cNvPr>
          <p:cNvSpPr txBox="1"/>
          <p:nvPr/>
        </p:nvSpPr>
        <p:spPr>
          <a:xfrm>
            <a:off x="6773524" y="5070685"/>
            <a:ext cx="3389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Intuïtief</a:t>
            </a:r>
          </a:p>
          <a:p>
            <a:pPr algn="ctr"/>
            <a:r>
              <a:rPr lang="nl-NL" sz="2400" dirty="0">
                <a:solidFill>
                  <a:schemeClr val="bg1"/>
                </a:solidFill>
              </a:rPr>
              <a:t>(limbische brein)</a:t>
            </a:r>
          </a:p>
        </p:txBody>
      </p:sp>
    </p:spTree>
    <p:extLst>
      <p:ext uri="{BB962C8B-B14F-4D97-AF65-F5344CB8AC3E}">
        <p14:creationId xmlns:p14="http://schemas.microsoft.com/office/powerpoint/2010/main" val="139205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E7C00DB-FE90-0E62-3F2D-B85C53689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983" y="2115713"/>
            <a:ext cx="2576843" cy="25768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5BBF3C-0532-92C3-34BE-D57F2203FDC1}"/>
              </a:ext>
            </a:extLst>
          </p:cNvPr>
          <p:cNvSpPr txBox="1"/>
          <p:nvPr/>
        </p:nvSpPr>
        <p:spPr>
          <a:xfrm>
            <a:off x="1871133" y="411117"/>
            <a:ext cx="84497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chemeClr val="bg1"/>
                </a:solidFill>
              </a:rPr>
              <a:t>Onze mechanismes van denken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10D9BA2-52CA-DFB7-ADF2-58F783588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78" y="2165443"/>
            <a:ext cx="2527114" cy="25271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7FFDC3-8F7D-8229-D236-189676A86CCB}"/>
              </a:ext>
            </a:extLst>
          </p:cNvPr>
          <p:cNvSpPr txBox="1"/>
          <p:nvPr/>
        </p:nvSpPr>
        <p:spPr>
          <a:xfrm>
            <a:off x="2165376" y="5061566"/>
            <a:ext cx="29554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Logisch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(prefrontale cortex)</a:t>
            </a:r>
          </a:p>
          <a:p>
            <a:pPr algn="ctr"/>
            <a:endParaRPr lang="nl-NL" sz="36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17873-4F66-DE90-2AD2-21715DDEE012}"/>
              </a:ext>
            </a:extLst>
          </p:cNvPr>
          <p:cNvSpPr txBox="1"/>
          <p:nvPr/>
        </p:nvSpPr>
        <p:spPr>
          <a:xfrm>
            <a:off x="6773524" y="5070685"/>
            <a:ext cx="3389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Intuïtief</a:t>
            </a:r>
          </a:p>
          <a:p>
            <a:pPr algn="ctr"/>
            <a:r>
              <a:rPr lang="nl-NL" sz="2400" dirty="0">
                <a:solidFill>
                  <a:schemeClr val="bg1"/>
                </a:solidFill>
              </a:rPr>
              <a:t>(limbische brein)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2D1918-24F9-6FC2-3DE8-53326FBD5893}"/>
              </a:ext>
            </a:extLst>
          </p:cNvPr>
          <p:cNvSpPr txBox="1"/>
          <p:nvPr/>
        </p:nvSpPr>
        <p:spPr>
          <a:xfrm>
            <a:off x="389344" y="3013340"/>
            <a:ext cx="2278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Als dit…</a:t>
            </a:r>
            <a:br>
              <a:rPr lang="nl-NL" sz="3600" b="1" dirty="0">
                <a:solidFill>
                  <a:schemeClr val="bg1"/>
                </a:solidFill>
              </a:rPr>
            </a:br>
            <a:r>
              <a:rPr lang="nl-NL" sz="3600" b="1" dirty="0">
                <a:solidFill>
                  <a:schemeClr val="bg1"/>
                </a:solidFill>
              </a:rPr>
              <a:t>…dan dat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D78E27-1A41-D155-20CC-10AA95C86DFC}"/>
              </a:ext>
            </a:extLst>
          </p:cNvPr>
          <p:cNvSpPr txBox="1"/>
          <p:nvPr/>
        </p:nvSpPr>
        <p:spPr>
          <a:xfrm>
            <a:off x="9443128" y="2986700"/>
            <a:ext cx="2437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Patronen</a:t>
            </a:r>
            <a:br>
              <a:rPr lang="nl-NL" sz="3600" b="1" dirty="0">
                <a:solidFill>
                  <a:schemeClr val="bg1"/>
                </a:solidFill>
              </a:rPr>
            </a:br>
            <a:r>
              <a:rPr lang="nl-NL" sz="3600" b="1" dirty="0">
                <a:solidFill>
                  <a:schemeClr val="bg1"/>
                </a:solidFill>
              </a:rPr>
              <a:t>herkenning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4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AC84EACA-580B-459F-63AB-B6D854AD8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D37E9C-A983-9ED3-D23C-F632584E5B80}"/>
              </a:ext>
            </a:extLst>
          </p:cNvPr>
          <p:cNvSpPr txBox="1"/>
          <p:nvPr/>
        </p:nvSpPr>
        <p:spPr>
          <a:xfrm>
            <a:off x="700192" y="2251484"/>
            <a:ext cx="105393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chemeClr val="bg1"/>
                </a:solidFill>
              </a:rPr>
              <a:t>Voorbeeld van logisch vs. ‘intuïtief’</a:t>
            </a:r>
          </a:p>
          <a:p>
            <a:pPr algn="ctr"/>
            <a:r>
              <a:rPr lang="nl-NL" sz="5400" b="1" dirty="0">
                <a:solidFill>
                  <a:schemeClr val="bg1"/>
                </a:solidFill>
              </a:rPr>
              <a:t>onderzoeken van hemellichamen in de ruimte</a:t>
            </a:r>
          </a:p>
        </p:txBody>
      </p:sp>
    </p:spTree>
    <p:extLst>
      <p:ext uri="{BB962C8B-B14F-4D97-AF65-F5344CB8AC3E}">
        <p14:creationId xmlns:p14="http://schemas.microsoft.com/office/powerpoint/2010/main" val="76801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AC84EACA-580B-459F-63AB-B6D854AD8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D37E9C-A983-9ED3-D23C-F632584E5B80}"/>
              </a:ext>
            </a:extLst>
          </p:cNvPr>
          <p:cNvSpPr txBox="1"/>
          <p:nvPr/>
        </p:nvSpPr>
        <p:spPr>
          <a:xfrm>
            <a:off x="700192" y="2746434"/>
            <a:ext cx="10539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chemeClr val="bg1"/>
                </a:solidFill>
              </a:rPr>
              <a:t>Logische analyse…</a:t>
            </a:r>
          </a:p>
        </p:txBody>
      </p:sp>
    </p:spTree>
    <p:extLst>
      <p:ext uri="{BB962C8B-B14F-4D97-AF65-F5344CB8AC3E}">
        <p14:creationId xmlns:p14="http://schemas.microsoft.com/office/powerpoint/2010/main" val="309635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AC84EACA-580B-459F-63AB-B6D854AD8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0" y="1662172"/>
            <a:ext cx="5300482" cy="3533655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  <p:pic>
        <p:nvPicPr>
          <p:cNvPr id="2" name="Picture 1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0F06DB2C-DD85-997D-BFA8-D61B725E6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62171"/>
            <a:ext cx="5300482" cy="3533655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C9BA7D-2C30-4563-2E96-21CA79239D94}"/>
              </a:ext>
            </a:extLst>
          </p:cNvPr>
          <p:cNvSpPr txBox="1"/>
          <p:nvPr/>
        </p:nvSpPr>
        <p:spPr>
          <a:xfrm>
            <a:off x="1922095" y="5455848"/>
            <a:ext cx="2955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tijdstip 1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endParaRPr lang="nl-NL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8CFD45-E12E-8378-9577-DEBA36701933}"/>
              </a:ext>
            </a:extLst>
          </p:cNvPr>
          <p:cNvSpPr txBox="1"/>
          <p:nvPr/>
        </p:nvSpPr>
        <p:spPr>
          <a:xfrm>
            <a:off x="7314455" y="5455848"/>
            <a:ext cx="2955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tijdstip 2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endParaRPr lang="nl-NL" sz="36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526D30-8341-6305-6ECD-E52C0790F844}"/>
              </a:ext>
            </a:extLst>
          </p:cNvPr>
          <p:cNvSpPr txBox="1"/>
          <p:nvPr/>
        </p:nvSpPr>
        <p:spPr>
          <a:xfrm>
            <a:off x="605948" y="201823"/>
            <a:ext cx="10539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solidFill>
                  <a:schemeClr val="bg1"/>
                </a:solidFill>
              </a:rPr>
              <a:t>Analyseer de positieveranderingen van elke lichtpunt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op telescoopbeelden van hetzelfde stukje heelal genomen in verschillende </a:t>
            </a:r>
            <a:r>
              <a:rPr lang="nl-NL" sz="2400" b="1" dirty="0" err="1">
                <a:solidFill>
                  <a:schemeClr val="bg1"/>
                </a:solidFill>
              </a:rPr>
              <a:t>tijdstips</a:t>
            </a:r>
            <a:r>
              <a:rPr lang="nl-NL" sz="24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4562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AC84EACA-580B-459F-63AB-B6D854AD8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D37E9C-A983-9ED3-D23C-F632584E5B80}"/>
              </a:ext>
            </a:extLst>
          </p:cNvPr>
          <p:cNvSpPr txBox="1"/>
          <p:nvPr/>
        </p:nvSpPr>
        <p:spPr>
          <a:xfrm>
            <a:off x="700192" y="2746434"/>
            <a:ext cx="10539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chemeClr val="bg1"/>
                </a:solidFill>
              </a:rPr>
              <a:t>Resultaten vinden zonder logica…</a:t>
            </a:r>
          </a:p>
        </p:txBody>
      </p:sp>
    </p:spTree>
    <p:extLst>
      <p:ext uri="{BB962C8B-B14F-4D97-AF65-F5344CB8AC3E}">
        <p14:creationId xmlns:p14="http://schemas.microsoft.com/office/powerpoint/2010/main" val="285126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AC84EACA-580B-459F-63AB-B6D854AD8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4136B0-EFE8-6AAD-CE19-F1412C0C2E6D}"/>
              </a:ext>
            </a:extLst>
          </p:cNvPr>
          <p:cNvSpPr txBox="1"/>
          <p:nvPr/>
        </p:nvSpPr>
        <p:spPr>
          <a:xfrm>
            <a:off x="9337962" y="5908854"/>
            <a:ext cx="2624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tijdstip 1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endParaRPr lang="nl-NL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64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7ECE14AE-9226-1CA1-CA74-DA9AB2F7F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89B109-2306-EA05-8F0F-209FB11B3BE3}"/>
              </a:ext>
            </a:extLst>
          </p:cNvPr>
          <p:cNvSpPr txBox="1"/>
          <p:nvPr/>
        </p:nvSpPr>
        <p:spPr>
          <a:xfrm>
            <a:off x="9337962" y="5908854"/>
            <a:ext cx="2624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tijdstip 2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6462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D37E9C-A983-9ED3-D23C-F632584E5B80}"/>
              </a:ext>
            </a:extLst>
          </p:cNvPr>
          <p:cNvSpPr txBox="1"/>
          <p:nvPr/>
        </p:nvSpPr>
        <p:spPr>
          <a:xfrm>
            <a:off x="700192" y="2419263"/>
            <a:ext cx="105393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chemeClr val="bg1"/>
                </a:solidFill>
              </a:rPr>
              <a:t>De grootste beperking in het gebruik van logica…</a:t>
            </a:r>
          </a:p>
        </p:txBody>
      </p:sp>
    </p:spTree>
    <p:extLst>
      <p:ext uri="{BB962C8B-B14F-4D97-AF65-F5344CB8AC3E}">
        <p14:creationId xmlns:p14="http://schemas.microsoft.com/office/powerpoint/2010/main" val="212054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509370-9F25-FB0A-5A41-8A50E8DEEF57}"/>
              </a:ext>
            </a:extLst>
          </p:cNvPr>
          <p:cNvSpPr txBox="1"/>
          <p:nvPr/>
        </p:nvSpPr>
        <p:spPr>
          <a:xfrm>
            <a:off x="1212426" y="1136064"/>
            <a:ext cx="932010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chemeClr val="bg1"/>
                </a:solidFill>
              </a:rPr>
              <a:t>Hoeveel mogelijkheden zijn er ?</a:t>
            </a:r>
          </a:p>
          <a:p>
            <a:pPr algn="ctr"/>
            <a:br>
              <a:rPr lang="nl-NL" sz="4400" b="1" dirty="0">
                <a:solidFill>
                  <a:schemeClr val="bg1"/>
                </a:solidFill>
              </a:rPr>
            </a:br>
            <a:r>
              <a:rPr lang="nl-NL" sz="2800" dirty="0">
                <a:solidFill>
                  <a:schemeClr val="bg1"/>
                </a:solidFill>
              </a:rPr>
              <a:t>Ontwerp een product met maar 7 onderdelen waar je voor elke onderdeel  tussen 2 variaties kunt kiezen.</a:t>
            </a:r>
          </a:p>
          <a:p>
            <a:pPr algn="ctr"/>
            <a:endParaRPr lang="nl-NL" sz="2800" dirty="0">
              <a:solidFill>
                <a:schemeClr val="bg1"/>
              </a:solidFill>
            </a:endParaRPr>
          </a:p>
          <a:p>
            <a:pPr algn="ctr"/>
            <a:endParaRPr lang="nl-NL" sz="2800" dirty="0">
              <a:solidFill>
                <a:schemeClr val="bg1"/>
              </a:solidFill>
            </a:endParaRPr>
          </a:p>
          <a:p>
            <a:pPr algn="ctr"/>
            <a:endParaRPr lang="nl-NL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264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96E8B7-A10C-8353-9B4D-B79C2FB5B9B6}"/>
              </a:ext>
            </a:extLst>
          </p:cNvPr>
          <p:cNvSpPr txBox="1"/>
          <p:nvPr/>
        </p:nvSpPr>
        <p:spPr>
          <a:xfrm>
            <a:off x="1212426" y="1136064"/>
            <a:ext cx="9320107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chemeClr val="bg1"/>
                </a:solidFill>
              </a:rPr>
              <a:t>Hoeveel mogelijkheden zijn er ?</a:t>
            </a:r>
          </a:p>
          <a:p>
            <a:pPr algn="ctr"/>
            <a:br>
              <a:rPr lang="nl-NL" sz="4400" b="1" dirty="0">
                <a:solidFill>
                  <a:schemeClr val="bg1"/>
                </a:solidFill>
              </a:rPr>
            </a:br>
            <a:r>
              <a:rPr lang="nl-NL" sz="2800" dirty="0">
                <a:solidFill>
                  <a:schemeClr val="bg1"/>
                </a:solidFill>
              </a:rPr>
              <a:t>Ontwerp een product met maar 7 onderdelen waar je voor elke onderdeel  tussen 2 variaties kunt kiezen.</a:t>
            </a:r>
          </a:p>
          <a:p>
            <a:pPr algn="ctr"/>
            <a:endParaRPr lang="nl-NL" sz="2800" dirty="0">
              <a:solidFill>
                <a:schemeClr val="bg1"/>
              </a:solidFill>
            </a:endParaRPr>
          </a:p>
          <a:p>
            <a:pPr algn="ctr"/>
            <a:r>
              <a:rPr lang="nl-NL" sz="2800" dirty="0">
                <a:solidFill>
                  <a:schemeClr val="bg1"/>
                </a:solidFill>
              </a:rPr>
              <a:t>2 x 2 x 2 x 2 x 2 x 2 x 2 = </a:t>
            </a:r>
            <a:r>
              <a:rPr lang="nl-NL" sz="3600" b="1" u="sng" dirty="0">
                <a:solidFill>
                  <a:schemeClr val="bg1"/>
                </a:solidFill>
              </a:rPr>
              <a:t>128</a:t>
            </a:r>
            <a:br>
              <a:rPr lang="nl-NL" sz="5400" b="1" dirty="0">
                <a:solidFill>
                  <a:schemeClr val="bg1"/>
                </a:solidFill>
              </a:rPr>
            </a:br>
            <a:r>
              <a:rPr lang="nl-NL" sz="20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nl-NL" sz="3200" b="1" dirty="0">
                <a:solidFill>
                  <a:schemeClr val="bg1"/>
                </a:solidFill>
              </a:rPr>
              <a:t>Er zijn te veel combinaties die geanalyseerd moeten worden!</a:t>
            </a:r>
          </a:p>
        </p:txBody>
      </p:sp>
    </p:spTree>
    <p:extLst>
      <p:ext uri="{BB962C8B-B14F-4D97-AF65-F5344CB8AC3E}">
        <p14:creationId xmlns:p14="http://schemas.microsoft.com/office/powerpoint/2010/main" val="2488230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E7C00DB-FE90-0E62-3F2D-B85C53689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640" y="57654"/>
            <a:ext cx="1761067" cy="1761067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10D9BA2-52CA-DFB7-ADF2-58F783588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544" y="0"/>
            <a:ext cx="1761067" cy="17610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7FFDC3-8F7D-8229-D236-189676A86CCB}"/>
              </a:ext>
            </a:extLst>
          </p:cNvPr>
          <p:cNvSpPr txBox="1"/>
          <p:nvPr/>
        </p:nvSpPr>
        <p:spPr>
          <a:xfrm>
            <a:off x="2598954" y="1967734"/>
            <a:ext cx="115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solidFill>
                  <a:schemeClr val="bg1"/>
                </a:solidFill>
              </a:rPr>
              <a:t>Logisch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17873-4F66-DE90-2AD2-21715DDEE012}"/>
              </a:ext>
            </a:extLst>
          </p:cNvPr>
          <p:cNvSpPr txBox="1"/>
          <p:nvPr/>
        </p:nvSpPr>
        <p:spPr>
          <a:xfrm>
            <a:off x="7946896" y="1920224"/>
            <a:ext cx="1878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solidFill>
                  <a:schemeClr val="bg1"/>
                </a:solidFill>
              </a:rPr>
              <a:t>Intuïtief</a:t>
            </a:r>
            <a:endParaRPr lang="nl-NL" sz="36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7C9DFB-C98B-993D-0243-6507AB4EBFFF}"/>
              </a:ext>
            </a:extLst>
          </p:cNvPr>
          <p:cNvSpPr txBox="1"/>
          <p:nvPr/>
        </p:nvSpPr>
        <p:spPr>
          <a:xfrm>
            <a:off x="431283" y="2429399"/>
            <a:ext cx="566471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kan extreem betrouwbaar zijn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Uitstekend om het verleden en de toekomst te analyseren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Extreem langzaam (alle mogelijke opties los analyseren)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gebruikt taal (alles moet namen krijgen)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Loopt al vast bij erg weinig variabelen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Loopt 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 vast bij relatief weinig gegevens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kan geen beslissing nemen alleen voorstellen maken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Computers doen het 1000000 keer sneller</a:t>
            </a: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1A4BF4-9697-CA43-7C8A-56E1E20B7732}"/>
              </a:ext>
            </a:extLst>
          </p:cNvPr>
          <p:cNvSpPr txBox="1"/>
          <p:nvPr/>
        </p:nvSpPr>
        <p:spPr>
          <a:xfrm>
            <a:off x="5994316" y="2410066"/>
            <a:ext cx="590752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Betrouwbaarheid hangt af van training en ervaring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Extreem snel (patronenherkenning)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werkt prima ook met onbeperkt veel gegevens en variabelen</a:t>
            </a: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heeft bijna altijd een oplossing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neemt beslissingen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Communiceert vooral door emoties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kan gemakkelijk fouten maken</a:t>
            </a:r>
            <a:b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maar soms ook extreem betrouwbaar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Emotioneel beïnvloedbaar</a:t>
            </a: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Niemand weet hoe het precies werkt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Computers 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unnen het absoluut niet</a:t>
            </a:r>
          </a:p>
          <a:p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19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ADEBE357-1EAD-4F6B-859B-CB497FFBBD69}"/>
              </a:ext>
            </a:extLst>
          </p:cNvPr>
          <p:cNvGrpSpPr/>
          <p:nvPr/>
        </p:nvGrpSpPr>
        <p:grpSpPr>
          <a:xfrm>
            <a:off x="0" y="1381519"/>
            <a:ext cx="9147926" cy="5173695"/>
            <a:chOff x="0" y="1381519"/>
            <a:chExt cx="9147926" cy="517369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EAFF828-4B63-4C7A-94EB-ADEF177E92A3}"/>
                </a:ext>
              </a:extLst>
            </p:cNvPr>
            <p:cNvGrpSpPr/>
            <p:nvPr/>
          </p:nvGrpSpPr>
          <p:grpSpPr>
            <a:xfrm>
              <a:off x="0" y="1381519"/>
              <a:ext cx="9147926" cy="5173695"/>
              <a:chOff x="0" y="302785"/>
              <a:chExt cx="11055302" cy="6252429"/>
            </a:xfrm>
          </p:grpSpPr>
          <p:pic>
            <p:nvPicPr>
              <p:cNvPr id="3074" name="Picture 2" descr="An image of the brain.">
                <a:extLst>
                  <a:ext uri="{FF2B5EF4-FFF2-40B4-BE49-F238E27FC236}">
                    <a16:creationId xmlns:a16="http://schemas.microsoft.com/office/drawing/2014/main" id="{6C37E6F9-F58C-451C-AD5A-459EA3BEE5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02785"/>
                <a:ext cx="11055302" cy="62524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F63A6BA-C938-40A1-9A8C-7B9A116768BF}"/>
                  </a:ext>
                </a:extLst>
              </p:cNvPr>
              <p:cNvSpPr/>
              <p:nvPr/>
            </p:nvSpPr>
            <p:spPr>
              <a:xfrm>
                <a:off x="7348226" y="907122"/>
                <a:ext cx="2205989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6FDEFCE-D8D3-4A34-8E41-5668730873AB}"/>
                  </a:ext>
                </a:extLst>
              </p:cNvPr>
              <p:cNvSpPr/>
              <p:nvPr/>
            </p:nvSpPr>
            <p:spPr>
              <a:xfrm>
                <a:off x="7576909" y="3044852"/>
                <a:ext cx="2540941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903438D-7443-43AA-8AF9-A54817A5A803}"/>
                  </a:ext>
                </a:extLst>
              </p:cNvPr>
              <p:cNvSpPr/>
              <p:nvPr/>
            </p:nvSpPr>
            <p:spPr>
              <a:xfrm>
                <a:off x="7014792" y="5312761"/>
                <a:ext cx="2205989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91A1C3F-341A-4119-A1D5-1A45A902A589}"/>
                </a:ext>
              </a:extLst>
            </p:cNvPr>
            <p:cNvCxnSpPr/>
            <p:nvPr/>
          </p:nvCxnSpPr>
          <p:spPr>
            <a:xfrm flipH="1">
              <a:off x="1434517" y="2231472"/>
              <a:ext cx="4437777" cy="721453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B9F9BC2-7D6A-4F01-8A61-619FFB71F4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70200" y="3686828"/>
              <a:ext cx="3271103" cy="26005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FB99263-A7D5-4D97-9029-F07A98ADE2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81431" y="5360565"/>
              <a:ext cx="2259428" cy="50590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 group of animals&#10;&#10;Description automatically generated with low confidence">
            <a:extLst>
              <a:ext uri="{FF2B5EF4-FFF2-40B4-BE49-F238E27FC236}">
                <a16:creationId xmlns:a16="http://schemas.microsoft.com/office/drawing/2014/main" id="{CBC5519A-6880-48D0-878F-84F84B55E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12" y="2955823"/>
            <a:ext cx="2631354" cy="1481474"/>
          </a:xfrm>
          <a:prstGeom prst="rect">
            <a:avLst/>
          </a:prstGeom>
        </p:spPr>
      </p:pic>
      <p:pic>
        <p:nvPicPr>
          <p:cNvPr id="1026" name="Picture 2" descr="Wat is het verschil tussen hagedissen en salamanders? | Willem Wever">
            <a:extLst>
              <a:ext uri="{FF2B5EF4-FFF2-40B4-BE49-F238E27FC236}">
                <a16:creationId xmlns:a16="http://schemas.microsoft.com/office/drawing/2014/main" id="{E7E469AE-3A18-4A35-BE24-8394E0EF3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124" y="5116386"/>
            <a:ext cx="1770865" cy="143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D49DADD-CA20-48B6-9BA3-8C66D1F6C6D1}"/>
              </a:ext>
            </a:extLst>
          </p:cNvPr>
          <p:cNvSpPr txBox="1"/>
          <p:nvPr/>
        </p:nvSpPr>
        <p:spPr>
          <a:xfrm>
            <a:off x="7844181" y="5360565"/>
            <a:ext cx="3089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1. Overlevingsgerichte reptielenbrein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3AC543-7D00-4F3C-95CB-E23409E53F6C}"/>
              </a:ext>
            </a:extLst>
          </p:cNvPr>
          <p:cNvSpPr txBox="1"/>
          <p:nvPr/>
        </p:nvSpPr>
        <p:spPr>
          <a:xfrm>
            <a:off x="9147926" y="2940984"/>
            <a:ext cx="3048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2. Overlevingsgerichte </a:t>
            </a:r>
            <a:br>
              <a:rPr lang="nl-NL" sz="2400" dirty="0"/>
            </a:br>
            <a:r>
              <a:rPr lang="nl-NL" sz="2400" dirty="0"/>
              <a:t>sociaal-emotionele zoogdierenbrein</a:t>
            </a:r>
            <a:br>
              <a:rPr lang="nl-NL" sz="2400" dirty="0"/>
            </a:br>
            <a:r>
              <a:rPr lang="nl-NL" sz="2400" dirty="0"/>
              <a:t>(het limbisch brein)</a:t>
            </a:r>
          </a:p>
          <a:p>
            <a:endParaRPr lang="nl-NL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AC0774-C95A-49EE-A9DC-F0C85A70B9A4}"/>
              </a:ext>
            </a:extLst>
          </p:cNvPr>
          <p:cNvSpPr txBox="1"/>
          <p:nvPr/>
        </p:nvSpPr>
        <p:spPr>
          <a:xfrm>
            <a:off x="8081736" y="442097"/>
            <a:ext cx="31389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3. Logische, zelfbewuste</a:t>
            </a:r>
            <a:br>
              <a:rPr lang="nl-NL" sz="2400" dirty="0"/>
            </a:br>
            <a:r>
              <a:rPr lang="nl-NL" sz="2400" dirty="0"/>
              <a:t>mensenbrein </a:t>
            </a:r>
            <a:br>
              <a:rPr lang="nl-NL" sz="2400" dirty="0"/>
            </a:br>
            <a:r>
              <a:rPr lang="nl-NL" sz="2400" dirty="0"/>
              <a:t>(prefrontale cortex)</a:t>
            </a:r>
          </a:p>
          <a:p>
            <a:endParaRPr lang="nl-NL" sz="2400" dirty="0"/>
          </a:p>
        </p:txBody>
      </p:sp>
      <p:pic>
        <p:nvPicPr>
          <p:cNvPr id="30" name="Picture 29" descr="A person with the hand on the chin&#10;&#10;Description automatically generated with medium confidence">
            <a:extLst>
              <a:ext uri="{FF2B5EF4-FFF2-40B4-BE49-F238E27FC236}">
                <a16:creationId xmlns:a16="http://schemas.microsoft.com/office/drawing/2014/main" id="{D29100F4-3C00-4D1A-AEE6-3F9623075E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82" r="12297"/>
          <a:stretch/>
        </p:blipFill>
        <p:spPr>
          <a:xfrm>
            <a:off x="6134956" y="441344"/>
            <a:ext cx="1915088" cy="17901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0A894A-34FE-1980-EC7D-BF24F5066C30}"/>
              </a:ext>
            </a:extLst>
          </p:cNvPr>
          <p:cNvSpPr txBox="1"/>
          <p:nvPr/>
        </p:nvSpPr>
        <p:spPr>
          <a:xfrm>
            <a:off x="237681" y="101257"/>
            <a:ext cx="550317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Ons </a:t>
            </a:r>
            <a:r>
              <a:rPr lang="en-US" sz="2800" b="1" dirty="0" err="1"/>
              <a:t>logische</a:t>
            </a:r>
            <a:r>
              <a:rPr lang="en-US" sz="2800" b="1" dirty="0"/>
              <a:t> </a:t>
            </a:r>
            <a:r>
              <a:rPr lang="en-US" sz="2800" b="1" dirty="0" err="1"/>
              <a:t>brein</a:t>
            </a:r>
            <a:r>
              <a:rPr lang="en-US" sz="2800" b="1" dirty="0"/>
              <a:t> was </a:t>
            </a:r>
            <a:r>
              <a:rPr lang="en-US" sz="2800" b="1" dirty="0" err="1"/>
              <a:t>bedoeld</a:t>
            </a:r>
            <a:r>
              <a:rPr lang="en-US" sz="2800" b="1" dirty="0"/>
              <a:t> </a:t>
            </a:r>
            <a:r>
              <a:rPr lang="en-US" sz="2800" b="1" dirty="0" err="1"/>
              <a:t>alleen</a:t>
            </a:r>
            <a:r>
              <a:rPr lang="en-US" sz="2800" b="1" dirty="0"/>
              <a:t> om </a:t>
            </a:r>
            <a:r>
              <a:rPr lang="en-US" sz="2800" b="1" dirty="0" err="1"/>
              <a:t>onze</a:t>
            </a:r>
            <a:r>
              <a:rPr lang="en-US" sz="2800" b="1" dirty="0"/>
              <a:t> </a:t>
            </a:r>
            <a:r>
              <a:rPr lang="en-US" sz="2800" b="1" dirty="0" err="1"/>
              <a:t>zoogdieren</a:t>
            </a:r>
            <a:r>
              <a:rPr lang="en-US" sz="2800" b="1" dirty="0"/>
              <a:t> </a:t>
            </a:r>
            <a:r>
              <a:rPr lang="en-US" sz="2800" b="1" dirty="0" err="1"/>
              <a:t>brein</a:t>
            </a:r>
            <a:r>
              <a:rPr lang="en-US" sz="2800" b="1" dirty="0"/>
              <a:t> </a:t>
            </a:r>
            <a:r>
              <a:rPr lang="en-US" sz="2800" b="1" dirty="0" err="1"/>
              <a:t>te</a:t>
            </a:r>
            <a:r>
              <a:rPr lang="en-US" sz="2800" b="1" dirty="0"/>
              <a:t> </a:t>
            </a:r>
            <a:r>
              <a:rPr lang="en-US" sz="2800" b="1" dirty="0" err="1"/>
              <a:t>ondersteunen</a:t>
            </a:r>
            <a:r>
              <a:rPr lang="en-US" sz="2800" b="1" dirty="0"/>
              <a:t>. </a:t>
            </a:r>
            <a:br>
              <a:rPr lang="en-US" sz="2800" b="1" dirty="0"/>
            </a:br>
            <a:r>
              <a:rPr lang="en-US" sz="2000" b="1" dirty="0"/>
              <a:t>(</a:t>
            </a:r>
            <a:r>
              <a:rPr lang="en-US" sz="2000" b="1" dirty="0" err="1"/>
              <a:t>Daarom</a:t>
            </a:r>
            <a:r>
              <a:rPr lang="en-US" sz="2000" b="1" dirty="0"/>
              <a:t> </a:t>
            </a:r>
            <a:r>
              <a:rPr lang="en-US" sz="2000" b="1" dirty="0" err="1"/>
              <a:t>hebben</a:t>
            </a:r>
            <a:r>
              <a:rPr lang="en-US" sz="2000" b="1" dirty="0"/>
              <a:t> </a:t>
            </a:r>
            <a:r>
              <a:rPr lang="en-US" sz="2000" b="1" dirty="0" err="1"/>
              <a:t>wij</a:t>
            </a:r>
            <a:r>
              <a:rPr lang="en-US" sz="2000" b="1" dirty="0"/>
              <a:t> </a:t>
            </a:r>
            <a:r>
              <a:rPr lang="en-US" sz="2000" b="1" dirty="0" err="1"/>
              <a:t>nog</a:t>
            </a:r>
            <a:r>
              <a:rPr lang="en-US" sz="2000" b="1" dirty="0"/>
              <a:t> steeds </a:t>
            </a:r>
            <a:r>
              <a:rPr lang="en-US" sz="2000" b="1" dirty="0" err="1"/>
              <a:t>beperkte</a:t>
            </a:r>
            <a:r>
              <a:rPr lang="en-US" sz="2000" b="1" dirty="0"/>
              <a:t> </a:t>
            </a:r>
            <a:r>
              <a:rPr lang="en-US" sz="2000" b="1" dirty="0" err="1"/>
              <a:t>zelfcontrole</a:t>
            </a:r>
            <a:r>
              <a:rPr lang="en-US" sz="2000" b="1" dirty="0"/>
              <a:t>)</a:t>
            </a:r>
            <a:endParaRPr lang="en-US" sz="28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EB31B7-D2F9-D23D-3B62-98E98B69CE1C}"/>
              </a:ext>
            </a:extLst>
          </p:cNvPr>
          <p:cNvSpPr/>
          <p:nvPr/>
        </p:nvSpPr>
        <p:spPr>
          <a:xfrm>
            <a:off x="5629013" y="2768367"/>
            <a:ext cx="6459523" cy="39883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76ED05-D3E4-0BD8-E8E4-158F5DB57F0A}"/>
              </a:ext>
            </a:extLst>
          </p:cNvPr>
          <p:cNvSpPr txBox="1"/>
          <p:nvPr/>
        </p:nvSpPr>
        <p:spPr>
          <a:xfrm>
            <a:off x="6096000" y="4546559"/>
            <a:ext cx="463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2400" dirty="0">
                <a:solidFill>
                  <a:schemeClr val="accent2"/>
                </a:solidFill>
              </a:rPr>
              <a:t>Communiceert door emoties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4399B9-774C-ABBB-34FD-E5EB4B91253D}"/>
              </a:ext>
            </a:extLst>
          </p:cNvPr>
          <p:cNvSpPr txBox="1"/>
          <p:nvPr/>
        </p:nvSpPr>
        <p:spPr>
          <a:xfrm>
            <a:off x="8873098" y="2399528"/>
            <a:ext cx="3138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2400" dirty="0">
                <a:solidFill>
                  <a:schemeClr val="accent2"/>
                </a:solidFill>
              </a:rPr>
              <a:t>Onderbewuste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D2878D-9CC5-3819-5937-1E30BA66E90B}"/>
              </a:ext>
            </a:extLst>
          </p:cNvPr>
          <p:cNvSpPr txBox="1"/>
          <p:nvPr/>
        </p:nvSpPr>
        <p:spPr>
          <a:xfrm>
            <a:off x="7193924" y="76318"/>
            <a:ext cx="4638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2400" dirty="0">
                <a:solidFill>
                  <a:schemeClr val="accent2"/>
                </a:solidFill>
              </a:rPr>
              <a:t>Communiceert via taal en verbeelding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82C2D0-D7FD-CF7C-D178-9C09E2F89CAA}"/>
              </a:ext>
            </a:extLst>
          </p:cNvPr>
          <p:cNvSpPr/>
          <p:nvPr/>
        </p:nvSpPr>
        <p:spPr>
          <a:xfrm>
            <a:off x="5872294" y="101256"/>
            <a:ext cx="6090421" cy="2254895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1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  <p:bldP spid="9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1A4BF4-9697-CA43-7C8A-56E1E20B7732}"/>
              </a:ext>
            </a:extLst>
          </p:cNvPr>
          <p:cNvSpPr txBox="1"/>
          <p:nvPr/>
        </p:nvSpPr>
        <p:spPr>
          <a:xfrm>
            <a:off x="5199682" y="3035945"/>
            <a:ext cx="644729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Bewust heen en weer schakelen tussen de logisch en intuïtief denken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Leren (mentale bibliotheek vergroten)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Experimenteren (mentale bibliotheek vergroten)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Fantaseren </a:t>
            </a: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(mentale bibliotheek vergroten) </a:t>
            </a:r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Analyseren (begrijpen wat echt belangrijk is)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Verminderen aantal variabelen (beter voor logica)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Bewust omgaan met beperkte vermogen van logica  en de onzekerheden in intuïtief denken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gebruik van logica om onze intuïtie te  controleren</a:t>
            </a:r>
          </a:p>
          <a:p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Hoe veranderde Albert Einstein de wereld? | NPO Kennis">
            <a:extLst>
              <a:ext uri="{FF2B5EF4-FFF2-40B4-BE49-F238E27FC236}">
                <a16:creationId xmlns:a16="http://schemas.microsoft.com/office/drawing/2014/main" id="{6667D1FD-E8DE-3202-6645-1210830D4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613"/>
          <a:stretch/>
        </p:blipFill>
        <p:spPr bwMode="auto">
          <a:xfrm>
            <a:off x="193729" y="2611353"/>
            <a:ext cx="3928820" cy="424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E7056A-060D-1C1B-5182-0F1F15BCE00E}"/>
              </a:ext>
            </a:extLst>
          </p:cNvPr>
          <p:cNvSpPr txBox="1"/>
          <p:nvPr/>
        </p:nvSpPr>
        <p:spPr>
          <a:xfrm>
            <a:off x="539513" y="272410"/>
            <a:ext cx="1067058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chemeClr val="bg1"/>
                </a:solidFill>
              </a:rPr>
              <a:t>‘’</a:t>
            </a:r>
            <a:r>
              <a:rPr lang="nl-NL" sz="3200" b="1" dirty="0" err="1">
                <a:solidFill>
                  <a:schemeClr val="bg1"/>
                </a:solidFill>
              </a:rPr>
              <a:t>Imagination</a:t>
            </a:r>
            <a:r>
              <a:rPr lang="nl-NL" sz="3200" b="1" dirty="0">
                <a:solidFill>
                  <a:schemeClr val="bg1"/>
                </a:solidFill>
              </a:rPr>
              <a:t> is more important </a:t>
            </a:r>
            <a:r>
              <a:rPr lang="nl-NL" sz="3200" b="1" dirty="0" err="1">
                <a:solidFill>
                  <a:schemeClr val="bg1"/>
                </a:solidFill>
              </a:rPr>
              <a:t>than</a:t>
            </a:r>
            <a:r>
              <a:rPr lang="nl-NL" sz="3200" b="1" dirty="0">
                <a:solidFill>
                  <a:schemeClr val="bg1"/>
                </a:solidFill>
              </a:rPr>
              <a:t> </a:t>
            </a:r>
            <a:r>
              <a:rPr lang="nl-NL" sz="3200" b="1" dirty="0" err="1">
                <a:solidFill>
                  <a:schemeClr val="bg1"/>
                </a:solidFill>
              </a:rPr>
              <a:t>knowledge</a:t>
            </a:r>
            <a:r>
              <a:rPr lang="nl-NL" sz="3200" b="1" dirty="0">
                <a:solidFill>
                  <a:schemeClr val="bg1"/>
                </a:solidFill>
              </a:rPr>
              <a:t>’’</a:t>
            </a:r>
            <a:br>
              <a:rPr lang="nl-NL" sz="3200" b="1" dirty="0">
                <a:solidFill>
                  <a:schemeClr val="bg1"/>
                </a:solidFill>
              </a:rPr>
            </a:br>
            <a:endParaRPr lang="nl-NL" sz="3200" b="1" dirty="0">
              <a:solidFill>
                <a:schemeClr val="bg1"/>
              </a:solidFill>
            </a:endParaRPr>
          </a:p>
          <a:p>
            <a:r>
              <a:rPr lang="nl-NL" sz="4000" b="1" dirty="0">
                <a:solidFill>
                  <a:schemeClr val="bg1"/>
                </a:solidFill>
              </a:rPr>
              <a:t>Gedachtenexperimenten,</a:t>
            </a:r>
          </a:p>
          <a:p>
            <a:r>
              <a:rPr lang="nl-NL" sz="3200" b="1" dirty="0">
                <a:solidFill>
                  <a:schemeClr val="bg1"/>
                </a:solidFill>
              </a:rPr>
              <a:t>(</a:t>
            </a:r>
            <a:r>
              <a:rPr lang="nl-NL" sz="3200" b="1" dirty="0" err="1">
                <a:solidFill>
                  <a:schemeClr val="bg1"/>
                </a:solidFill>
              </a:rPr>
              <a:t>mental</a:t>
            </a:r>
            <a:r>
              <a:rPr lang="nl-NL" sz="3200" b="1" dirty="0">
                <a:solidFill>
                  <a:schemeClr val="bg1"/>
                </a:solidFill>
              </a:rPr>
              <a:t> prototyping)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AE9CD6-B9AA-3C95-5BD0-6372E4819B68}"/>
              </a:ext>
            </a:extLst>
          </p:cNvPr>
          <p:cNvSpPr txBox="1"/>
          <p:nvPr/>
        </p:nvSpPr>
        <p:spPr>
          <a:xfrm>
            <a:off x="5199682" y="2195854"/>
            <a:ext cx="5107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</a:rPr>
              <a:t>Het bewust combineren van logisch en intuïtief denken</a:t>
            </a:r>
          </a:p>
        </p:txBody>
      </p:sp>
    </p:spTree>
    <p:extLst>
      <p:ext uri="{BB962C8B-B14F-4D97-AF65-F5344CB8AC3E}">
        <p14:creationId xmlns:p14="http://schemas.microsoft.com/office/powerpoint/2010/main" val="183243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1A4BF4-9697-CA43-7C8A-56E1E20B7732}"/>
              </a:ext>
            </a:extLst>
          </p:cNvPr>
          <p:cNvSpPr txBox="1"/>
          <p:nvPr/>
        </p:nvSpPr>
        <p:spPr>
          <a:xfrm>
            <a:off x="4998208" y="3035945"/>
            <a:ext cx="73546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 weinig informatie om een beslissing te kunnen nemen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 veel informatie met te veel opties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 weinig verschil tussen de voordelen en nadelen van de beschikbare opties</a:t>
            </a: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Hoe veranderde Albert Einstein de wereld? | NPO Kennis">
            <a:extLst>
              <a:ext uri="{FF2B5EF4-FFF2-40B4-BE49-F238E27FC236}">
                <a16:creationId xmlns:a16="http://schemas.microsoft.com/office/drawing/2014/main" id="{6667D1FD-E8DE-3202-6645-1210830D4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613"/>
          <a:stretch/>
        </p:blipFill>
        <p:spPr bwMode="auto">
          <a:xfrm>
            <a:off x="193729" y="2611353"/>
            <a:ext cx="3928820" cy="424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E7056A-060D-1C1B-5182-0F1F15BCE00E}"/>
              </a:ext>
            </a:extLst>
          </p:cNvPr>
          <p:cNvSpPr txBox="1"/>
          <p:nvPr/>
        </p:nvSpPr>
        <p:spPr>
          <a:xfrm>
            <a:off x="860156" y="465163"/>
            <a:ext cx="106705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chemeClr val="bg1"/>
                </a:solidFill>
              </a:rPr>
              <a:t>Het nemen van beslissingen…</a:t>
            </a:r>
            <a:br>
              <a:rPr lang="nl-NL" sz="3200" b="1" dirty="0">
                <a:solidFill>
                  <a:schemeClr val="bg1"/>
                </a:solidFill>
              </a:rPr>
            </a:br>
            <a:endParaRPr lang="nl-NL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AE9CD6-B9AA-3C95-5BD0-6372E4819B68}"/>
              </a:ext>
            </a:extLst>
          </p:cNvPr>
          <p:cNvSpPr txBox="1"/>
          <p:nvPr/>
        </p:nvSpPr>
        <p:spPr>
          <a:xfrm>
            <a:off x="4998207" y="2060821"/>
            <a:ext cx="5656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</a:rPr>
              <a:t>Er zijn maar 3 redenen waarom kiezen tussen mogelijkheden ingewikkeld kan zijn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7F7ED8-A927-3F96-CECA-B9DEC785365F}"/>
              </a:ext>
            </a:extLst>
          </p:cNvPr>
          <p:cNvSpPr txBox="1"/>
          <p:nvPr/>
        </p:nvSpPr>
        <p:spPr>
          <a:xfrm>
            <a:off x="4998207" y="4591139"/>
            <a:ext cx="67398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Oplossingen: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Onderzoeken, leren, experimenteren, uitproberen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Simplificeren, belangrijkste factoren identificeren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Bewust onze intuïtie gebruiken en onze kansen op fouten</a:t>
            </a:r>
            <a:b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accepteren</a:t>
            </a: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08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1109134" y="1349947"/>
            <a:ext cx="10378440" cy="344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bedenken van manieren om onze volledige denkvermogen optimaal te kunnen benutten</a:t>
            </a:r>
            <a:br>
              <a:rPr lang="nl-NL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l-NL" sz="3200" b="1" dirty="0">
                <a:solidFill>
                  <a:schemeClr val="bg1"/>
                </a:solidFill>
              </a:rPr>
            </a:br>
            <a:endParaRPr lang="nl-NL" sz="2400" b="1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	Hoe kunnen wij onze studenten leren hoe zij bewust hun logisch en intuïtief denkvermogen het best kunnen benutten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	Hoe kunnen wij de intuïtieve denkvermogen van studenten trainen, zodat het meer betrouwbaar en meer rationele resultaten oplevert.</a:t>
            </a:r>
          </a:p>
        </p:txBody>
      </p:sp>
    </p:spTree>
    <p:extLst>
      <p:ext uri="{BB962C8B-B14F-4D97-AF65-F5344CB8AC3E}">
        <p14:creationId xmlns:p14="http://schemas.microsoft.com/office/powerpoint/2010/main" val="3193253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6A6B48C0185349896595A0A06C1919" ma:contentTypeVersion="17" ma:contentTypeDescription="Create a new document." ma:contentTypeScope="" ma:versionID="643684eec7afe4c85ab93222e528b025">
  <xsd:schema xmlns:xsd="http://www.w3.org/2001/XMLSchema" xmlns:xs="http://www.w3.org/2001/XMLSchema" xmlns:p="http://schemas.microsoft.com/office/2006/metadata/properties" xmlns:ns2="2812cc00-6165-468f-88cd-79adf076b01c" xmlns:ns3="e39170aa-b911-400a-be01-5c4fbe1924dd" targetNamespace="http://schemas.microsoft.com/office/2006/metadata/properties" ma:root="true" ma:fieldsID="fb386d4875010e4faa24ac3fbd8e904a" ns2:_="" ns3:_="">
    <xsd:import namespace="2812cc00-6165-468f-88cd-79adf076b01c"/>
    <xsd:import namespace="e39170aa-b911-400a-be01-5c4fbe1924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12cc00-6165-468f-88cd-79adf076b0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9170aa-b911-400a-be01-5c4fbe1924d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39779bb-802d-4201-b113-d8afc965beda}" ma:internalName="TaxCatchAll" ma:showField="CatchAllData" ma:web="e39170aa-b911-400a-be01-5c4fbe1924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9170aa-b911-400a-be01-5c4fbe1924dd" xsi:nil="true"/>
    <lcf76f155ced4ddcb4097134ff3c332f xmlns="2812cc00-6165-468f-88cd-79adf076b01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F7EDBE7-F0F4-448B-84A3-5D0E52218ABE}"/>
</file>

<file path=customXml/itemProps2.xml><?xml version="1.0" encoding="utf-8"?>
<ds:datastoreItem xmlns:ds="http://schemas.openxmlformats.org/officeDocument/2006/customXml" ds:itemID="{769CE30D-B1E7-4551-956A-D1847ED45B91}"/>
</file>

<file path=customXml/itemProps3.xml><?xml version="1.0" encoding="utf-8"?>
<ds:datastoreItem xmlns:ds="http://schemas.openxmlformats.org/officeDocument/2006/customXml" ds:itemID="{66EDD32D-BE7C-4098-B0D1-56CCCD59076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580</Words>
  <Application>Microsoft Office PowerPoint</Application>
  <PresentationFormat>Widescreen</PresentationFormat>
  <Paragraphs>85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inherit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Hlavacs, G. (George)</dc:creator>
  <cp:lastModifiedBy>Hlavacs, G. (George)</cp:lastModifiedBy>
  <cp:revision>3</cp:revision>
  <dcterms:created xsi:type="dcterms:W3CDTF">2022-08-30T09:13:43Z</dcterms:created>
  <dcterms:modified xsi:type="dcterms:W3CDTF">2023-04-13T09:17:59Z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0x010100E9FB147838917144860301EB1673D6EA</vt:lpwstr>
  </property>
</Properties>
</file>