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6F2C5B8A-E993-48E1-B70E-E43874A3D021}"/>
    <pc:docChg chg="modSld">
      <pc:chgData name="Hupkens, S.H.A. (Susan)" userId="4c637d48-a93c-4c27-9856-1d549e30fdd9" providerId="ADAL" clId="{6F2C5B8A-E993-48E1-B70E-E43874A3D021}" dt="2024-07-10T12:17:02.067" v="9" actId="20577"/>
      <pc:docMkLst>
        <pc:docMk/>
      </pc:docMkLst>
      <pc:sldChg chg="modSp mod">
        <pc:chgData name="Hupkens, S.H.A. (Susan)" userId="4c637d48-a93c-4c27-9856-1d549e30fdd9" providerId="ADAL" clId="{6F2C5B8A-E993-48E1-B70E-E43874A3D021}" dt="2024-07-10T12:17:02.067" v="9" actId="20577"/>
        <pc:sldMkLst>
          <pc:docMk/>
          <pc:sldMk cId="4032173195" sldId="280"/>
        </pc:sldMkLst>
        <pc:spChg chg="mod">
          <ac:chgData name="Hupkens, S.H.A. (Susan)" userId="4c637d48-a93c-4c27-9856-1d549e30fdd9" providerId="ADAL" clId="{6F2C5B8A-E993-48E1-B70E-E43874A3D021}" dt="2024-07-10T12:17:02.067" v="9" actId="20577"/>
          <ac:spMkLst>
            <pc:docMk/>
            <pc:sldMk cId="4032173195" sldId="280"/>
            <ac:spMk id="2" creationId="{FE8D96CE-E18B-034B-32FB-0AA36E878D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225756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3970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4159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93643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47029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30640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90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7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84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4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2278694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4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6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8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52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3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2154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8759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8D96CE-E18B-034B-32FB-0AA36E878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Design – Vormgeven </a:t>
            </a:r>
            <a:r>
              <a:rPr lang="nl-NL" sz="3100" b="1" dirty="0" err="1">
                <a:solidFill>
                  <a:schemeClr val="accent6"/>
                </a:solidFill>
              </a:rPr>
              <a:t>Mindmap</a:t>
            </a:r>
            <a:r>
              <a:rPr lang="nl-NL" sz="3100" b="1" dirty="0">
                <a:solidFill>
                  <a:schemeClr val="accent6"/>
                </a:solidFill>
              </a:rPr>
              <a:t> (</a:t>
            </a:r>
            <a:r>
              <a:rPr lang="nl-NL" sz="3100" b="1">
                <a:solidFill>
                  <a:schemeClr val="accent6"/>
                </a:solidFill>
              </a:rPr>
              <a:t>op flap)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7FBA10-7B4C-217F-2E9E-AF133EA0B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820091"/>
            <a:ext cx="10733190" cy="4209233"/>
          </a:xfrm>
        </p:spPr>
        <p:txBody>
          <a:bodyPr>
            <a:normAutofit/>
          </a:bodyPr>
          <a:lstStyle/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Wat is er nodig om de gedroomde situatie te bewerkstelligen?</a:t>
            </a:r>
          </a:p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Wat kan jij doen?</a:t>
            </a:r>
          </a:p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Welke steun kunnen jouw organisatie en jouw collega’s bieden?</a:t>
            </a:r>
          </a:p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Hoe kan het materiaal een bijdrage leveren? Moet het bijgesteld?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lang="nl-NL" dirty="0"/>
              <a:t>	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B485F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Planning: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Wanneer heb je wat nodig?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Timing?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Gebruik maken van momenten in de organisatie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Hoe kunnen we elkaar ondersteunen?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0B485F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2173195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72</Words>
  <Application>Microsoft Office PowerPoint</Application>
  <PresentationFormat>Breedbeeld</PresentationFormat>
  <Paragraphs>11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Poppins</vt:lpstr>
      <vt:lpstr>1_Kantoorthema</vt:lpstr>
      <vt:lpstr> Design – Vormgeven Mindmap (op flap)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Design – Vormgeven Mindmap </dc:title>
  <dc:creator>Hupkens, S.H.A. (Susan)</dc:creator>
  <cp:lastModifiedBy>Hupkens, S.H.A. (Susan)</cp:lastModifiedBy>
  <cp:revision>1</cp:revision>
  <dcterms:created xsi:type="dcterms:W3CDTF">2024-07-10T11:22:52Z</dcterms:created>
  <dcterms:modified xsi:type="dcterms:W3CDTF">2024-07-10T12:17:07Z</dcterms:modified>
</cp:coreProperties>
</file>