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31" r:id="rId2"/>
    <p:sldId id="283" r:id="rId3"/>
    <p:sldId id="334" r:id="rId4"/>
    <p:sldId id="335" r:id="rId5"/>
    <p:sldId id="336" r:id="rId6"/>
    <p:sldId id="337" r:id="rId7"/>
    <p:sldId id="280" r:id="rId8"/>
    <p:sldId id="349" r:id="rId9"/>
    <p:sldId id="346" r:id="rId10"/>
    <p:sldId id="347" r:id="rId11"/>
    <p:sldId id="348" r:id="rId12"/>
    <p:sldId id="339" r:id="rId13"/>
    <p:sldId id="343" r:id="rId14"/>
    <p:sldId id="350" r:id="rId15"/>
    <p:sldId id="35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8DBD486-C138-443F-A729-40529B8136CB}">
          <p14:sldIdLst>
            <p14:sldId id="331"/>
            <p14:sldId id="283"/>
            <p14:sldId id="334"/>
            <p14:sldId id="335"/>
            <p14:sldId id="336"/>
            <p14:sldId id="337"/>
            <p14:sldId id="280"/>
            <p14:sldId id="349"/>
            <p14:sldId id="346"/>
            <p14:sldId id="347"/>
            <p14:sldId id="348"/>
            <p14:sldId id="339"/>
            <p14:sldId id="343"/>
            <p14:sldId id="350"/>
            <p14:sldId id="35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B29BE0-4D07-48AC-8F62-AB8AA4CD89C8}" v="640" dt="2023-02-14T10:52:12.9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488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lavacs, G. (George)" userId="ca429751-565d-4740-b2f2-9d0b920e5c3c" providerId="ADAL" clId="{88B29BE0-4D07-48AC-8F62-AB8AA4CD89C8}"/>
    <pc:docChg chg="undo custSel addSld delSld modSld sldOrd modSection">
      <pc:chgData name="Hlavacs, G. (George)" userId="ca429751-565d-4740-b2f2-9d0b920e5c3c" providerId="ADAL" clId="{88B29BE0-4D07-48AC-8F62-AB8AA4CD89C8}" dt="2023-02-14T10:52:12.988" v="2085" actId="1076"/>
      <pc:docMkLst>
        <pc:docMk/>
      </pc:docMkLst>
      <pc:sldChg chg="del">
        <pc:chgData name="Hlavacs, G. (George)" userId="ca429751-565d-4740-b2f2-9d0b920e5c3c" providerId="ADAL" clId="{88B29BE0-4D07-48AC-8F62-AB8AA4CD89C8}" dt="2023-02-14T09:19:17.082" v="5" actId="47"/>
        <pc:sldMkLst>
          <pc:docMk/>
          <pc:sldMk cId="918827811" sldId="267"/>
        </pc:sldMkLst>
      </pc:sldChg>
      <pc:sldChg chg="addSp modSp mod modAnim">
        <pc:chgData name="Hlavacs, G. (George)" userId="ca429751-565d-4740-b2f2-9d0b920e5c3c" providerId="ADAL" clId="{88B29BE0-4D07-48AC-8F62-AB8AA4CD89C8}" dt="2023-02-14T10:47:01.507" v="2010"/>
        <pc:sldMkLst>
          <pc:docMk/>
          <pc:sldMk cId="1687874737" sldId="280"/>
        </pc:sldMkLst>
        <pc:spChg chg="mod">
          <ac:chgData name="Hlavacs, G. (George)" userId="ca429751-565d-4740-b2f2-9d0b920e5c3c" providerId="ADAL" clId="{88B29BE0-4D07-48AC-8F62-AB8AA4CD89C8}" dt="2023-02-14T10:46:51.235" v="2007" actId="20577"/>
          <ac:spMkLst>
            <pc:docMk/>
            <pc:sldMk cId="1687874737" sldId="280"/>
            <ac:spMk id="9" creationId="{0FD464DA-FD7B-4F52-A147-38DD02D941C7}"/>
          </ac:spMkLst>
        </pc:spChg>
        <pc:picChg chg="add mod ord">
          <ac:chgData name="Hlavacs, G. (George)" userId="ca429751-565d-4740-b2f2-9d0b920e5c3c" providerId="ADAL" clId="{88B29BE0-4D07-48AC-8F62-AB8AA4CD89C8}" dt="2023-02-14T10:45:40.918" v="1947" actId="167"/>
          <ac:picMkLst>
            <pc:docMk/>
            <pc:sldMk cId="1687874737" sldId="280"/>
            <ac:picMk id="2" creationId="{C95DA19B-DF19-D918-2D7B-7D87F0F19DC2}"/>
          </ac:picMkLst>
        </pc:picChg>
      </pc:sldChg>
      <pc:sldChg chg="modSp mod ord">
        <pc:chgData name="Hlavacs, G. (George)" userId="ca429751-565d-4740-b2f2-9d0b920e5c3c" providerId="ADAL" clId="{88B29BE0-4D07-48AC-8F62-AB8AA4CD89C8}" dt="2023-02-14T09:20:05.119" v="14" actId="20577"/>
        <pc:sldMkLst>
          <pc:docMk/>
          <pc:sldMk cId="3672784806" sldId="283"/>
        </pc:sldMkLst>
        <pc:spChg chg="mod">
          <ac:chgData name="Hlavacs, G. (George)" userId="ca429751-565d-4740-b2f2-9d0b920e5c3c" providerId="ADAL" clId="{88B29BE0-4D07-48AC-8F62-AB8AA4CD89C8}" dt="2023-02-14T09:20:05.119" v="14" actId="20577"/>
          <ac:spMkLst>
            <pc:docMk/>
            <pc:sldMk cId="3672784806" sldId="283"/>
            <ac:spMk id="4" creationId="{3180AEAB-4AE3-AD1E-8330-F1CE94D1425B}"/>
          </ac:spMkLst>
        </pc:spChg>
        <pc:spChg chg="mod">
          <ac:chgData name="Hlavacs, G. (George)" userId="ca429751-565d-4740-b2f2-9d0b920e5c3c" providerId="ADAL" clId="{88B29BE0-4D07-48AC-8F62-AB8AA4CD89C8}" dt="2023-02-14T09:19:41.428" v="6" actId="115"/>
          <ac:spMkLst>
            <pc:docMk/>
            <pc:sldMk cId="3672784806" sldId="283"/>
            <ac:spMk id="9" creationId="{0FD464DA-FD7B-4F52-A147-38DD02D941C7}"/>
          </ac:spMkLst>
        </pc:spChg>
      </pc:sldChg>
      <pc:sldChg chg="del">
        <pc:chgData name="Hlavacs, G. (George)" userId="ca429751-565d-4740-b2f2-9d0b920e5c3c" providerId="ADAL" clId="{88B29BE0-4D07-48AC-8F62-AB8AA4CD89C8}" dt="2023-02-14T09:35:19.060" v="23" actId="47"/>
        <pc:sldMkLst>
          <pc:docMk/>
          <pc:sldMk cId="957931493" sldId="333"/>
        </pc:sldMkLst>
      </pc:sldChg>
      <pc:sldChg chg="modSp mod ord">
        <pc:chgData name="Hlavacs, G. (George)" userId="ca429751-565d-4740-b2f2-9d0b920e5c3c" providerId="ADAL" clId="{88B29BE0-4D07-48AC-8F62-AB8AA4CD89C8}" dt="2023-02-14T10:25:32.852" v="1572" actId="20577"/>
        <pc:sldMkLst>
          <pc:docMk/>
          <pc:sldMk cId="3293253615" sldId="337"/>
        </pc:sldMkLst>
        <pc:spChg chg="mod">
          <ac:chgData name="Hlavacs, G. (George)" userId="ca429751-565d-4740-b2f2-9d0b920e5c3c" providerId="ADAL" clId="{88B29BE0-4D07-48AC-8F62-AB8AA4CD89C8}" dt="2023-02-14T10:25:32.852" v="1572" actId="20577"/>
          <ac:spMkLst>
            <pc:docMk/>
            <pc:sldMk cId="3293253615" sldId="337"/>
            <ac:spMk id="16" creationId="{0F3AC543-7D00-4F3C-95CB-E23409E53F6C}"/>
          </ac:spMkLst>
        </pc:spChg>
      </pc:sldChg>
      <pc:sldChg chg="del">
        <pc:chgData name="Hlavacs, G. (George)" userId="ca429751-565d-4740-b2f2-9d0b920e5c3c" providerId="ADAL" clId="{88B29BE0-4D07-48AC-8F62-AB8AA4CD89C8}" dt="2023-02-14T10:27:24.565" v="1576" actId="47"/>
        <pc:sldMkLst>
          <pc:docMk/>
          <pc:sldMk cId="3168184908" sldId="344"/>
        </pc:sldMkLst>
      </pc:sldChg>
      <pc:sldChg chg="del">
        <pc:chgData name="Hlavacs, G. (George)" userId="ca429751-565d-4740-b2f2-9d0b920e5c3c" providerId="ADAL" clId="{88B29BE0-4D07-48AC-8F62-AB8AA4CD89C8}" dt="2023-02-14T10:27:24.565" v="1576" actId="47"/>
        <pc:sldMkLst>
          <pc:docMk/>
          <pc:sldMk cId="4008648606" sldId="345"/>
        </pc:sldMkLst>
      </pc:sldChg>
      <pc:sldChg chg="addSp delSp modSp new del mod">
        <pc:chgData name="Hlavacs, G. (George)" userId="ca429751-565d-4740-b2f2-9d0b920e5c3c" providerId="ADAL" clId="{88B29BE0-4D07-48AC-8F62-AB8AA4CD89C8}" dt="2023-02-14T09:35:45.880" v="24" actId="47"/>
        <pc:sldMkLst>
          <pc:docMk/>
          <pc:sldMk cId="882102654" sldId="346"/>
        </pc:sldMkLst>
        <pc:spChg chg="del">
          <ac:chgData name="Hlavacs, G. (George)" userId="ca429751-565d-4740-b2f2-9d0b920e5c3c" providerId="ADAL" clId="{88B29BE0-4D07-48AC-8F62-AB8AA4CD89C8}" dt="2023-02-14T09:32:44.579" v="16" actId="478"/>
          <ac:spMkLst>
            <pc:docMk/>
            <pc:sldMk cId="882102654" sldId="346"/>
            <ac:spMk id="2" creationId="{217A7DE5-6D14-0C8A-A48C-156E03D7D09C}"/>
          </ac:spMkLst>
        </pc:spChg>
        <pc:spChg chg="del">
          <ac:chgData name="Hlavacs, G. (George)" userId="ca429751-565d-4740-b2f2-9d0b920e5c3c" providerId="ADAL" clId="{88B29BE0-4D07-48AC-8F62-AB8AA4CD89C8}" dt="2023-02-14T09:32:44.579" v="16" actId="478"/>
          <ac:spMkLst>
            <pc:docMk/>
            <pc:sldMk cId="882102654" sldId="346"/>
            <ac:spMk id="3" creationId="{234BA673-25F4-6E7C-D972-59798E1416DD}"/>
          </ac:spMkLst>
        </pc:spChg>
        <pc:picChg chg="add mod">
          <ac:chgData name="Hlavacs, G. (George)" userId="ca429751-565d-4740-b2f2-9d0b920e5c3c" providerId="ADAL" clId="{88B29BE0-4D07-48AC-8F62-AB8AA4CD89C8}" dt="2023-02-14T09:34:52.583" v="19" actId="1076"/>
          <ac:picMkLst>
            <pc:docMk/>
            <pc:sldMk cId="882102654" sldId="346"/>
            <ac:picMk id="1026" creationId="{0DA82F35-66E2-0B0A-CD57-099CBE8D29A0}"/>
          </ac:picMkLst>
        </pc:picChg>
      </pc:sldChg>
      <pc:sldChg chg="addSp delSp modSp new mod modAnim">
        <pc:chgData name="Hlavacs, G. (George)" userId="ca429751-565d-4740-b2f2-9d0b920e5c3c" providerId="ADAL" clId="{88B29BE0-4D07-48AC-8F62-AB8AA4CD89C8}" dt="2023-02-14T10:47:51.118" v="2016" actId="1076"/>
        <pc:sldMkLst>
          <pc:docMk/>
          <pc:sldMk cId="3560728864" sldId="346"/>
        </pc:sldMkLst>
        <pc:spChg chg="del">
          <ac:chgData name="Hlavacs, G. (George)" userId="ca429751-565d-4740-b2f2-9d0b920e5c3c" providerId="ADAL" clId="{88B29BE0-4D07-48AC-8F62-AB8AA4CD89C8}" dt="2023-02-14T09:36:15.662" v="27" actId="478"/>
          <ac:spMkLst>
            <pc:docMk/>
            <pc:sldMk cId="3560728864" sldId="346"/>
            <ac:spMk id="2" creationId="{30E8E6CB-0484-CFC6-5F3C-62AF9D6203BE}"/>
          </ac:spMkLst>
        </pc:spChg>
        <pc:spChg chg="del">
          <ac:chgData name="Hlavacs, G. (George)" userId="ca429751-565d-4740-b2f2-9d0b920e5c3c" providerId="ADAL" clId="{88B29BE0-4D07-48AC-8F62-AB8AA4CD89C8}" dt="2023-02-14T09:36:15.662" v="27" actId="478"/>
          <ac:spMkLst>
            <pc:docMk/>
            <pc:sldMk cId="3560728864" sldId="346"/>
            <ac:spMk id="3" creationId="{A95BA0FB-0A34-B30D-A409-6A51329F7AB4}"/>
          </ac:spMkLst>
        </pc:spChg>
        <pc:spChg chg="add mod">
          <ac:chgData name="Hlavacs, G. (George)" userId="ca429751-565d-4740-b2f2-9d0b920e5c3c" providerId="ADAL" clId="{88B29BE0-4D07-48AC-8F62-AB8AA4CD89C8}" dt="2023-02-14T10:47:51.118" v="2016" actId="1076"/>
          <ac:spMkLst>
            <pc:docMk/>
            <pc:sldMk cId="3560728864" sldId="346"/>
            <ac:spMk id="4" creationId="{FF4F9BE3-9599-61CE-CF7E-F79C2A6FF5C8}"/>
          </ac:spMkLst>
        </pc:spChg>
        <pc:spChg chg="add mod">
          <ac:chgData name="Hlavacs, G. (George)" userId="ca429751-565d-4740-b2f2-9d0b920e5c3c" providerId="ADAL" clId="{88B29BE0-4D07-48AC-8F62-AB8AA4CD89C8}" dt="2023-02-14T09:58:21.957" v="733" actId="1076"/>
          <ac:spMkLst>
            <pc:docMk/>
            <pc:sldMk cId="3560728864" sldId="346"/>
            <ac:spMk id="5" creationId="{1DD91BA4-1BD3-F74F-D88A-07340AB23ECE}"/>
          </ac:spMkLst>
        </pc:spChg>
        <pc:picChg chg="add mod">
          <ac:chgData name="Hlavacs, G. (George)" userId="ca429751-565d-4740-b2f2-9d0b920e5c3c" providerId="ADAL" clId="{88B29BE0-4D07-48AC-8F62-AB8AA4CD89C8}" dt="2023-02-14T10:47:46.988" v="2015" actId="1076"/>
          <ac:picMkLst>
            <pc:docMk/>
            <pc:sldMk cId="3560728864" sldId="346"/>
            <ac:picMk id="3074" creationId="{39A55D9A-9E88-EB2D-EBFB-19392C34ED65}"/>
          </ac:picMkLst>
        </pc:picChg>
      </pc:sldChg>
      <pc:sldChg chg="addSp delSp modSp add mod modAnim">
        <pc:chgData name="Hlavacs, G. (George)" userId="ca429751-565d-4740-b2f2-9d0b920e5c3c" providerId="ADAL" clId="{88B29BE0-4D07-48AC-8F62-AB8AA4CD89C8}" dt="2023-02-14T10:26:34.747" v="1574" actId="1076"/>
        <pc:sldMkLst>
          <pc:docMk/>
          <pc:sldMk cId="2411917094" sldId="347"/>
        </pc:sldMkLst>
        <pc:spChg chg="add mod">
          <ac:chgData name="Hlavacs, G. (George)" userId="ca429751-565d-4740-b2f2-9d0b920e5c3c" providerId="ADAL" clId="{88B29BE0-4D07-48AC-8F62-AB8AA4CD89C8}" dt="2023-02-14T10:09:43.506" v="1033" actId="20577"/>
          <ac:spMkLst>
            <pc:docMk/>
            <pc:sldMk cId="2411917094" sldId="347"/>
            <ac:spMk id="2" creationId="{5474C0B6-77ED-B179-FA48-31313DD97141}"/>
          </ac:spMkLst>
        </pc:spChg>
        <pc:spChg chg="add mod">
          <ac:chgData name="Hlavacs, G. (George)" userId="ca429751-565d-4740-b2f2-9d0b920e5c3c" providerId="ADAL" clId="{88B29BE0-4D07-48AC-8F62-AB8AA4CD89C8}" dt="2023-02-14T10:26:34.747" v="1574" actId="1076"/>
          <ac:spMkLst>
            <pc:docMk/>
            <pc:sldMk cId="2411917094" sldId="347"/>
            <ac:spMk id="3" creationId="{29C85467-769D-B2CF-C7EE-8C93A53252A9}"/>
          </ac:spMkLst>
        </pc:spChg>
        <pc:spChg chg="del">
          <ac:chgData name="Hlavacs, G. (George)" userId="ca429751-565d-4740-b2f2-9d0b920e5c3c" providerId="ADAL" clId="{88B29BE0-4D07-48AC-8F62-AB8AA4CD89C8}" dt="2023-02-14T10:00:43.782" v="845" actId="478"/>
          <ac:spMkLst>
            <pc:docMk/>
            <pc:sldMk cId="2411917094" sldId="347"/>
            <ac:spMk id="4" creationId="{FF4F9BE3-9599-61CE-CF7E-F79C2A6FF5C8}"/>
          </ac:spMkLst>
        </pc:spChg>
        <pc:spChg chg="del">
          <ac:chgData name="Hlavacs, G. (George)" userId="ca429751-565d-4740-b2f2-9d0b920e5c3c" providerId="ADAL" clId="{88B29BE0-4D07-48AC-8F62-AB8AA4CD89C8}" dt="2023-02-14T10:00:43.782" v="845" actId="478"/>
          <ac:spMkLst>
            <pc:docMk/>
            <pc:sldMk cId="2411917094" sldId="347"/>
            <ac:spMk id="5" creationId="{1DD91BA4-1BD3-F74F-D88A-07340AB23ECE}"/>
          </ac:spMkLst>
        </pc:spChg>
        <pc:picChg chg="del">
          <ac:chgData name="Hlavacs, G. (George)" userId="ca429751-565d-4740-b2f2-9d0b920e5c3c" providerId="ADAL" clId="{88B29BE0-4D07-48AC-8F62-AB8AA4CD89C8}" dt="2023-02-14T10:00:43.782" v="845" actId="478"/>
          <ac:picMkLst>
            <pc:docMk/>
            <pc:sldMk cId="2411917094" sldId="347"/>
            <ac:picMk id="3074" creationId="{39A55D9A-9E88-EB2D-EBFB-19392C34ED65}"/>
          </ac:picMkLst>
        </pc:picChg>
        <pc:picChg chg="add mod">
          <ac:chgData name="Hlavacs, G. (George)" userId="ca429751-565d-4740-b2f2-9d0b920e5c3c" providerId="ADAL" clId="{88B29BE0-4D07-48AC-8F62-AB8AA4CD89C8}" dt="2023-02-14T10:07:37.545" v="891" actId="14100"/>
          <ac:picMkLst>
            <pc:docMk/>
            <pc:sldMk cId="2411917094" sldId="347"/>
            <ac:picMk id="4098" creationId="{3FDB0B13-5FA8-29B4-2DB7-F76FD169CCFE}"/>
          </ac:picMkLst>
        </pc:picChg>
      </pc:sldChg>
      <pc:sldChg chg="addSp delSp new del mod">
        <pc:chgData name="Hlavacs, G. (George)" userId="ca429751-565d-4740-b2f2-9d0b920e5c3c" providerId="ADAL" clId="{88B29BE0-4D07-48AC-8F62-AB8AA4CD89C8}" dt="2023-02-14T09:35:47.395" v="25" actId="47"/>
        <pc:sldMkLst>
          <pc:docMk/>
          <pc:sldMk cId="3642547802" sldId="347"/>
        </pc:sldMkLst>
        <pc:spChg chg="del">
          <ac:chgData name="Hlavacs, G. (George)" userId="ca429751-565d-4740-b2f2-9d0b920e5c3c" providerId="ADAL" clId="{88B29BE0-4D07-48AC-8F62-AB8AA4CD89C8}" dt="2023-02-14T09:34:59.704" v="21" actId="478"/>
          <ac:spMkLst>
            <pc:docMk/>
            <pc:sldMk cId="3642547802" sldId="347"/>
            <ac:spMk id="2" creationId="{C65B421E-CD8B-D0D5-73AB-A81983B7BBC1}"/>
          </ac:spMkLst>
        </pc:spChg>
        <pc:spChg chg="del">
          <ac:chgData name="Hlavacs, G. (George)" userId="ca429751-565d-4740-b2f2-9d0b920e5c3c" providerId="ADAL" clId="{88B29BE0-4D07-48AC-8F62-AB8AA4CD89C8}" dt="2023-02-14T09:34:59.704" v="21" actId="478"/>
          <ac:spMkLst>
            <pc:docMk/>
            <pc:sldMk cId="3642547802" sldId="347"/>
            <ac:spMk id="3" creationId="{2E7490B9-08B1-5C6C-7B98-A0B2AE4735E1}"/>
          </ac:spMkLst>
        </pc:spChg>
        <pc:picChg chg="add">
          <ac:chgData name="Hlavacs, G. (George)" userId="ca429751-565d-4740-b2f2-9d0b920e5c3c" providerId="ADAL" clId="{88B29BE0-4D07-48AC-8F62-AB8AA4CD89C8}" dt="2023-02-14T09:35:00.959" v="22"/>
          <ac:picMkLst>
            <pc:docMk/>
            <pc:sldMk cId="3642547802" sldId="347"/>
            <ac:picMk id="2050" creationId="{4D9D03F0-6B25-64BC-CA8D-85AA8483D77B}"/>
          </ac:picMkLst>
        </pc:picChg>
      </pc:sldChg>
      <pc:sldChg chg="addSp delSp modSp add mod modAnim">
        <pc:chgData name="Hlavacs, G. (George)" userId="ca429751-565d-4740-b2f2-9d0b920e5c3c" providerId="ADAL" clId="{88B29BE0-4D07-48AC-8F62-AB8AA4CD89C8}" dt="2023-02-14T10:52:12.988" v="2085" actId="1076"/>
        <pc:sldMkLst>
          <pc:docMk/>
          <pc:sldMk cId="2530947788" sldId="348"/>
        </pc:sldMkLst>
        <pc:spChg chg="mod">
          <ac:chgData name="Hlavacs, G. (George)" userId="ca429751-565d-4740-b2f2-9d0b920e5c3c" providerId="ADAL" clId="{88B29BE0-4D07-48AC-8F62-AB8AA4CD89C8}" dt="2023-02-14T10:20:27.762" v="1406" actId="20577"/>
          <ac:spMkLst>
            <pc:docMk/>
            <pc:sldMk cId="2530947788" sldId="348"/>
            <ac:spMk id="2" creationId="{5474C0B6-77ED-B179-FA48-31313DD97141}"/>
          </ac:spMkLst>
        </pc:spChg>
        <pc:spChg chg="mod">
          <ac:chgData name="Hlavacs, G. (George)" userId="ca429751-565d-4740-b2f2-9d0b920e5c3c" providerId="ADAL" clId="{88B29BE0-4D07-48AC-8F62-AB8AA4CD89C8}" dt="2023-02-14T10:52:08.501" v="2083" actId="1076"/>
          <ac:spMkLst>
            <pc:docMk/>
            <pc:sldMk cId="2530947788" sldId="348"/>
            <ac:spMk id="3" creationId="{29C85467-769D-B2CF-C7EE-8C93A53252A9}"/>
          </ac:spMkLst>
        </pc:spChg>
        <pc:spChg chg="add mod">
          <ac:chgData name="Hlavacs, G. (George)" userId="ca429751-565d-4740-b2f2-9d0b920e5c3c" providerId="ADAL" clId="{88B29BE0-4D07-48AC-8F62-AB8AA4CD89C8}" dt="2023-02-14T10:51:17.022" v="2050" actId="20577"/>
          <ac:spMkLst>
            <pc:docMk/>
            <pc:sldMk cId="2530947788" sldId="348"/>
            <ac:spMk id="4" creationId="{2498A1F1-3AC9-EBEA-9D13-E1CF666A5EAE}"/>
          </ac:spMkLst>
        </pc:spChg>
        <pc:spChg chg="add del mod">
          <ac:chgData name="Hlavacs, G. (George)" userId="ca429751-565d-4740-b2f2-9d0b920e5c3c" providerId="ADAL" clId="{88B29BE0-4D07-48AC-8F62-AB8AA4CD89C8}" dt="2023-02-14T10:51:44.005" v="2079" actId="478"/>
          <ac:spMkLst>
            <pc:docMk/>
            <pc:sldMk cId="2530947788" sldId="348"/>
            <ac:spMk id="5" creationId="{C8CC6D4A-EFC8-9CA3-F862-A92BCE70D349}"/>
          </ac:spMkLst>
        </pc:spChg>
        <pc:picChg chg="del">
          <ac:chgData name="Hlavacs, G. (George)" userId="ca429751-565d-4740-b2f2-9d0b920e5c3c" providerId="ADAL" clId="{88B29BE0-4D07-48AC-8F62-AB8AA4CD89C8}" dt="2023-02-14T10:19:03.165" v="1313" actId="478"/>
          <ac:picMkLst>
            <pc:docMk/>
            <pc:sldMk cId="2530947788" sldId="348"/>
            <ac:picMk id="4098" creationId="{3FDB0B13-5FA8-29B4-2DB7-F76FD169CCFE}"/>
          </ac:picMkLst>
        </pc:picChg>
        <pc:picChg chg="add del mod">
          <ac:chgData name="Hlavacs, G. (George)" userId="ca429751-565d-4740-b2f2-9d0b920e5c3c" providerId="ADAL" clId="{88B29BE0-4D07-48AC-8F62-AB8AA4CD89C8}" dt="2023-02-14T10:50:12.999" v="2017" actId="478"/>
          <ac:picMkLst>
            <pc:docMk/>
            <pc:sldMk cId="2530947788" sldId="348"/>
            <ac:picMk id="6146" creationId="{2D8163AE-E7BD-E912-D00F-1950203DE277}"/>
          </ac:picMkLst>
        </pc:picChg>
        <pc:picChg chg="add del mod">
          <ac:chgData name="Hlavacs, G. (George)" userId="ca429751-565d-4740-b2f2-9d0b920e5c3c" providerId="ADAL" clId="{88B29BE0-4D07-48AC-8F62-AB8AA4CD89C8}" dt="2023-02-14T10:52:04.044" v="2080" actId="478"/>
          <ac:picMkLst>
            <pc:docMk/>
            <pc:sldMk cId="2530947788" sldId="348"/>
            <ac:picMk id="6148" creationId="{0088E3E3-962B-5CBE-1FEE-29A9FD59C307}"/>
          </ac:picMkLst>
        </pc:picChg>
        <pc:picChg chg="add mod">
          <ac:chgData name="Hlavacs, G. (George)" userId="ca429751-565d-4740-b2f2-9d0b920e5c3c" providerId="ADAL" clId="{88B29BE0-4D07-48AC-8F62-AB8AA4CD89C8}" dt="2023-02-14T10:52:12.988" v="2085" actId="1076"/>
          <ac:picMkLst>
            <pc:docMk/>
            <pc:sldMk cId="2530947788" sldId="348"/>
            <ac:picMk id="6150" creationId="{ABBE4124-41A8-3F44-062C-272A0494CE3D}"/>
          </ac:picMkLst>
        </pc:picChg>
      </pc:sldChg>
      <pc:sldChg chg="addSp modSp add mod modAnim">
        <pc:chgData name="Hlavacs, G. (George)" userId="ca429751-565d-4740-b2f2-9d0b920e5c3c" providerId="ADAL" clId="{88B29BE0-4D07-48AC-8F62-AB8AA4CD89C8}" dt="2023-02-14T10:47:31.932" v="2013" actId="14100"/>
        <pc:sldMkLst>
          <pc:docMk/>
          <pc:sldMk cId="1964889667" sldId="349"/>
        </pc:sldMkLst>
        <pc:spChg chg="add mod">
          <ac:chgData name="Hlavacs, G. (George)" userId="ca429751-565d-4740-b2f2-9d0b920e5c3c" providerId="ADAL" clId="{88B29BE0-4D07-48AC-8F62-AB8AA4CD89C8}" dt="2023-02-14T10:47:31.932" v="2013" actId="14100"/>
          <ac:spMkLst>
            <pc:docMk/>
            <pc:sldMk cId="1964889667" sldId="349"/>
            <ac:spMk id="4" creationId="{D77E8BAB-27BD-BBDD-8FDD-D958B4AC6214}"/>
          </ac:spMkLst>
        </pc:spChg>
        <pc:spChg chg="mod">
          <ac:chgData name="Hlavacs, G. (George)" userId="ca429751-565d-4740-b2f2-9d0b920e5c3c" providerId="ADAL" clId="{88B29BE0-4D07-48AC-8F62-AB8AA4CD89C8}" dt="2023-02-14T10:45:12.926" v="1945" actId="14100"/>
          <ac:spMkLst>
            <pc:docMk/>
            <pc:sldMk cId="1964889667" sldId="349"/>
            <ac:spMk id="9" creationId="{0FD464DA-FD7B-4F52-A147-38DD02D941C7}"/>
          </ac:spMkLst>
        </pc:spChg>
        <pc:picChg chg="add mod ord">
          <ac:chgData name="Hlavacs, G. (George)" userId="ca429751-565d-4740-b2f2-9d0b920e5c3c" providerId="ADAL" clId="{88B29BE0-4D07-48AC-8F62-AB8AA4CD89C8}" dt="2023-02-14T10:43:22.275" v="1859" actId="167"/>
          <ac:picMkLst>
            <pc:docMk/>
            <pc:sldMk cId="1964889667" sldId="349"/>
            <ac:picMk id="2" creationId="{D0C13DF6-258C-718F-FB83-55D818FFA14A}"/>
          </ac:picMkLst>
        </pc:picChg>
      </pc:sldChg>
      <pc:sldChg chg="modSp new mod">
        <pc:chgData name="Hlavacs, G. (George)" userId="ca429751-565d-4740-b2f2-9d0b920e5c3c" providerId="ADAL" clId="{88B29BE0-4D07-48AC-8F62-AB8AA4CD89C8}" dt="2023-02-14T10:42:13.012" v="1857" actId="1076"/>
        <pc:sldMkLst>
          <pc:docMk/>
          <pc:sldMk cId="1378610153" sldId="350"/>
        </pc:sldMkLst>
        <pc:spChg chg="mod">
          <ac:chgData name="Hlavacs, G. (George)" userId="ca429751-565d-4740-b2f2-9d0b920e5c3c" providerId="ADAL" clId="{88B29BE0-4D07-48AC-8F62-AB8AA4CD89C8}" dt="2023-02-14T10:42:13.012" v="1857" actId="1076"/>
          <ac:spMkLst>
            <pc:docMk/>
            <pc:sldMk cId="1378610153" sldId="350"/>
            <ac:spMk id="2" creationId="{951CEB29-CE27-F83E-2C5C-AA67C6224B13}"/>
          </ac:spMkLst>
        </pc:spChg>
        <pc:spChg chg="mod">
          <ac:chgData name="Hlavacs, G. (George)" userId="ca429751-565d-4740-b2f2-9d0b920e5c3c" providerId="ADAL" clId="{88B29BE0-4D07-48AC-8F62-AB8AA4CD89C8}" dt="2023-02-14T10:33:57.926" v="1592" actId="20577"/>
          <ac:spMkLst>
            <pc:docMk/>
            <pc:sldMk cId="1378610153" sldId="350"/>
            <ac:spMk id="3" creationId="{0DE10BAB-63D7-8DFB-2598-E9B9BE141148}"/>
          </ac:spMkLst>
        </pc:spChg>
      </pc:sldChg>
      <pc:sldChg chg="delSp add del">
        <pc:chgData name="Hlavacs, G. (George)" userId="ca429751-565d-4740-b2f2-9d0b920e5c3c" providerId="ADAL" clId="{88B29BE0-4D07-48AC-8F62-AB8AA4CD89C8}" dt="2023-02-14T10:26:59.083" v="1575" actId="47"/>
        <pc:sldMkLst>
          <pc:docMk/>
          <pc:sldMk cId="2315741816" sldId="350"/>
        </pc:sldMkLst>
        <pc:picChg chg="del">
          <ac:chgData name="Hlavacs, G. (George)" userId="ca429751-565d-4740-b2f2-9d0b920e5c3c" providerId="ADAL" clId="{88B29BE0-4D07-48AC-8F62-AB8AA4CD89C8}" dt="2023-02-14T10:14:56.710" v="1312" actId="478"/>
          <ac:picMkLst>
            <pc:docMk/>
            <pc:sldMk cId="2315741816" sldId="350"/>
            <ac:picMk id="4098" creationId="{3FDB0B13-5FA8-29B4-2DB7-F76FD169CCFE}"/>
          </ac:picMkLst>
        </pc:picChg>
      </pc:sldChg>
      <pc:sldChg chg="addSp delSp modSp add mod">
        <pc:chgData name="Hlavacs, G. (George)" userId="ca429751-565d-4740-b2f2-9d0b920e5c3c" providerId="ADAL" clId="{88B29BE0-4D07-48AC-8F62-AB8AA4CD89C8}" dt="2023-02-14T10:42:07.757" v="1856" actId="404"/>
        <pc:sldMkLst>
          <pc:docMk/>
          <pc:sldMk cId="476982337" sldId="351"/>
        </pc:sldMkLst>
        <pc:spChg chg="mod">
          <ac:chgData name="Hlavacs, G. (George)" userId="ca429751-565d-4740-b2f2-9d0b920e5c3c" providerId="ADAL" clId="{88B29BE0-4D07-48AC-8F62-AB8AA4CD89C8}" dt="2023-02-14T10:42:07.757" v="1856" actId="404"/>
          <ac:spMkLst>
            <pc:docMk/>
            <pc:sldMk cId="476982337" sldId="351"/>
            <ac:spMk id="2" creationId="{951CEB29-CE27-F83E-2C5C-AA67C6224B13}"/>
          </ac:spMkLst>
        </pc:spChg>
        <pc:spChg chg="del">
          <ac:chgData name="Hlavacs, G. (George)" userId="ca429751-565d-4740-b2f2-9d0b920e5c3c" providerId="ADAL" clId="{88B29BE0-4D07-48AC-8F62-AB8AA4CD89C8}" dt="2023-02-14T10:35:20.959" v="1630" actId="478"/>
          <ac:spMkLst>
            <pc:docMk/>
            <pc:sldMk cId="476982337" sldId="351"/>
            <ac:spMk id="3" creationId="{0DE10BAB-63D7-8DFB-2598-E9B9BE141148}"/>
          </ac:spMkLst>
        </pc:spChg>
        <pc:spChg chg="add del mod">
          <ac:chgData name="Hlavacs, G. (George)" userId="ca429751-565d-4740-b2f2-9d0b920e5c3c" providerId="ADAL" clId="{88B29BE0-4D07-48AC-8F62-AB8AA4CD89C8}" dt="2023-02-14T10:35:22.844" v="1631" actId="478"/>
          <ac:spMkLst>
            <pc:docMk/>
            <pc:sldMk cId="476982337" sldId="351"/>
            <ac:spMk id="5" creationId="{CCF9D5F5-96D4-D69C-C3F2-661A1B203C8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7FF90A-94FE-4CA7-BF07-1C63F4A44251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B7C826-B6A1-4A27-AC2F-AD187A759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647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86D23-DA72-4698-A0F0-4A51EBE8BB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A3006A-660F-428A-9C73-2FEBAC15F6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F1C34F-E9B2-4777-9E94-55A053C43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F70306-311D-4CD6-8DCE-10AD296F8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5DBF92-CEF7-4F12-97F3-2DD2410FC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380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7F400-3002-4464-8D5D-068026CF4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36FFF-BE19-474D-9962-C416042C25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7309A-A67A-4E30-ACFB-D436BE504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B83685-5D43-4929-9BAC-4919B3E11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9F131-ABD7-447A-9161-E7B9366AF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437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DB470-DA28-4444-B080-1AA4A1BD0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28159A-53BD-40E5-8EEF-FF6A49F40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6119B1-AADA-473F-946A-9AD6D65A3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C14838-781C-4602-9149-40DA7EB24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1EFBCB-6FE7-4548-B558-4F9365167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049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99A12-5490-4D38-B324-1BBE4A172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44D30-1066-4026-9429-F7936DDF6C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401CC1-BD3D-442D-8110-063792C351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4B35C5-50C0-4B82-B55B-D23D68240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497573-8611-45AA-AF40-3F6F9A93E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971C17-F85D-4AA6-8AF3-B4CF3D4A7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547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BC31D-F170-46C3-9E98-3174CD161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8E7018-BADA-401F-AC7C-C7EB887B58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81D764-A45C-4678-A88D-E2B254DAE3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BA007C-FEE9-40F5-84D3-1DB416492B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2B7069-16DE-4A76-B3E7-E31A45B884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45A8A4-88C0-4993-96FE-1F2DF32AF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44D4F1-66FF-40AE-96C9-DCB8FBAF1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CFDF78-D322-43B3-A8B5-E1E049D77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97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F84BD-A86F-4AAD-862B-9FC2F9F71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5E0E20-2B7A-4396-BFE8-7C3F5DF23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935C0F-F927-4034-806D-48ACF63C3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EEBBAD-E80A-4CF0-9D7E-11297B778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69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6C13B-F657-42A4-9E9A-6383888F1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EF2985-3E75-4779-9235-14E55C2AE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97AD37-A1A8-46DA-9A7E-52605E130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756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58935-950D-4F3E-9654-C883A58BB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69703-DAE9-4944-953A-5E74D4FDA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71643A-AA6B-4FE0-BA51-EE4D159F72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DF89EE-5B16-451C-93BE-126F960D4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2E3665-0AB7-4B14-B78A-192AD5FB0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E58A49-0AC1-4549-9C77-8352747E2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722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BE692-4285-4A80-A39A-900E81E3C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086360-B699-4308-983C-BFFC82AA7E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CB4010-A68B-46D4-B9D7-D4415C36EA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8A0990-7D00-4C04-9997-537B1E083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446CC-9EF4-4AB9-9251-78462530B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ABC403-FDE8-46D7-A804-DE6C4CF01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081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9AC6B-7599-469F-9C52-83DA2AC10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E3B2A3-0B9F-47A3-9524-32B85BE79D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7AA38F-FF55-4B79-8930-48F9AC4D8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312A5-52BE-4C7F-8023-FD55D9E46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6CAC3-E17B-436C-A018-80D6877F7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99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994E1F-C3EB-4D95-94F7-04402E1704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EB14A1-1499-4E73-BD11-4D4FB6CA70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298B05-6576-480B-AD1F-EC71253DC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D1C703-17F1-47A2-9466-1CB379B25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73ECE7-7633-41C1-8B1D-C492AEA8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823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20F2B7-53E0-4A4E-A15C-253181308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2061E7-90F1-44CB-A2CB-B8EC7AE661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41064F-6B47-41A4-930C-F663ABED89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10300-57BD-4915-91F2-0CFAB6704BCD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03120-5527-4457-89A0-DD25DEF8C1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17F8A-3589-482E-B016-66221CAE02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EFB23-E114-48F4-B60F-402D8A77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084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forms.office.com/Pages/ResponsePage.aspx?id=zrpvyrp8U02GgaBihPf_RhmepjkWLbpFg8UfKGavmY5UMFpHTkE4SUVEQzI0ME8xTTFBM0xBMjBMTSQlQCN0PWcu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forms.office.com/Pages/ResponsePage.aspx?id=zrpvyrp8U02GgaBihPf_RhmepjkWLbpFg8UfKGavmY5URVNaWDgyRFpIUEJFUUhZRkNIMTI3Q1JHTiQlQCN0PWc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What is the Difference Between Neurotransmitters and Neuromodulators?">
            <a:extLst>
              <a:ext uri="{FF2B5EF4-FFF2-40B4-BE49-F238E27FC236}">
                <a16:creationId xmlns:a16="http://schemas.microsoft.com/office/drawing/2014/main" id="{B502BF11-7FB7-D475-6457-B657449167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53402"/>
          <a:stretch/>
        </p:blipFill>
        <p:spPr bwMode="auto">
          <a:xfrm>
            <a:off x="6510865" y="-2"/>
            <a:ext cx="5681135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person with a beard&#10;&#10;Description automatically generated with medium confidence">
            <a:extLst>
              <a:ext uri="{FF2B5EF4-FFF2-40B4-BE49-F238E27FC236}">
                <a16:creationId xmlns:a16="http://schemas.microsoft.com/office/drawing/2014/main" id="{F32C894F-7F76-88F4-7592-AAA2DC4FC0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867" y="505570"/>
            <a:ext cx="2984269" cy="3320935"/>
          </a:xfrm>
          <a:prstGeom prst="rect">
            <a:avLst/>
          </a:prstGeom>
        </p:spPr>
      </p:pic>
      <p:sp>
        <p:nvSpPr>
          <p:cNvPr id="9" name="Tekstvak 2">
            <a:extLst>
              <a:ext uri="{FF2B5EF4-FFF2-40B4-BE49-F238E27FC236}">
                <a16:creationId xmlns:a16="http://schemas.microsoft.com/office/drawing/2014/main" id="{28B46280-7992-AF63-3C1C-5726852256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334" y="3931220"/>
            <a:ext cx="2984269" cy="671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nl-NL" sz="2800" i="1" dirty="0">
                <a:solidFill>
                  <a:srgbClr val="FFFFFF"/>
                </a:solidFill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George Hlavacs</a:t>
            </a:r>
            <a:endParaRPr lang="en-US" sz="2400" dirty="0">
              <a:effectLst/>
              <a:latin typeface="inheri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kstvak 2">
            <a:extLst>
              <a:ext uri="{FF2B5EF4-FFF2-40B4-BE49-F238E27FC236}">
                <a16:creationId xmlns:a16="http://schemas.microsoft.com/office/drawing/2014/main" id="{514716F2-3A6D-0FA2-FA32-DF7C7819D3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667" y="4746991"/>
            <a:ext cx="10305626" cy="177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nl-NL" sz="3600" b="1" dirty="0">
                <a:solidFill>
                  <a:srgbClr val="FFFFFF"/>
                </a:solidFill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NEUROWETENSCHAP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nl-NL" sz="3600" b="1" dirty="0">
                <a:solidFill>
                  <a:srgbClr val="FFFFFF"/>
                </a:solidFill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nl-NL" sz="2800" b="1" i="1" dirty="0">
                <a:solidFill>
                  <a:srgbClr val="FFFFFF"/>
                </a:solidFill>
                <a:effectLst/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voor studiesucces</a:t>
            </a:r>
            <a:r>
              <a:rPr lang="nl-NL" sz="2800" b="1" i="1" dirty="0">
                <a:solidFill>
                  <a:srgbClr val="FFFFFF"/>
                </a:solidFill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, studiegeluk en optimale productiviteit</a:t>
            </a:r>
            <a:endParaRPr lang="en-US" sz="2400" b="1" dirty="0">
              <a:effectLst/>
              <a:latin typeface="inheri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234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FD464DA-FD7B-4F52-A147-38DD02D941C7}"/>
              </a:ext>
            </a:extLst>
          </p:cNvPr>
          <p:cNvSpPr txBox="1"/>
          <p:nvPr/>
        </p:nvSpPr>
        <p:spPr>
          <a:xfrm>
            <a:off x="343747" y="648909"/>
            <a:ext cx="112945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Wij zijn geprogrammeerd om </a:t>
            </a:r>
            <a:r>
              <a:rPr lang="nl-NL" sz="3200" b="1" u="sng" dirty="0">
                <a:solidFill>
                  <a:schemeClr val="bg1"/>
                </a:solidFill>
              </a:rPr>
              <a:t>2-3 keer meer aandacht te besteden aan potentiële gevaren</a:t>
            </a:r>
            <a:r>
              <a:rPr lang="nl-NL" sz="3200" b="1" dirty="0">
                <a:solidFill>
                  <a:schemeClr val="bg1"/>
                </a:solidFill>
              </a:rPr>
              <a:t> dan aan potentiële bronnen van geluk</a:t>
            </a:r>
            <a:br>
              <a:rPr lang="nl-NL" sz="3200" b="1" dirty="0">
                <a:solidFill>
                  <a:schemeClr val="bg1"/>
                </a:solidFill>
              </a:rPr>
            </a:br>
            <a:endParaRPr lang="nl-NL" sz="2400" b="1" dirty="0">
              <a:solidFill>
                <a:schemeClr val="bg1"/>
              </a:solidFill>
            </a:endParaRPr>
          </a:p>
        </p:txBody>
      </p:sp>
      <p:pic>
        <p:nvPicPr>
          <p:cNvPr id="3" name="Picture 2" descr="Modern Hunter-Gatherers Show Value of Exercise | University of Arizona News">
            <a:extLst>
              <a:ext uri="{FF2B5EF4-FFF2-40B4-BE49-F238E27FC236}">
                <a16:creationId xmlns:a16="http://schemas.microsoft.com/office/drawing/2014/main" id="{2C7F5DD4-1EE6-8FF1-8AC2-506111EF97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6091" y="2095459"/>
            <a:ext cx="2977481" cy="3027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80AEAB-4AE3-AD1E-8330-F1CE94D1425B}"/>
              </a:ext>
            </a:extLst>
          </p:cNvPr>
          <p:cNvSpPr txBox="1"/>
          <p:nvPr/>
        </p:nvSpPr>
        <p:spPr>
          <a:xfrm>
            <a:off x="343747" y="5468396"/>
            <a:ext cx="112945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dirty="0">
                <a:solidFill>
                  <a:schemeClr val="bg1"/>
                </a:solidFill>
              </a:rPr>
              <a:t>… in een omgeving zonder te veel bronnen van permanente stress</a:t>
            </a:r>
          </a:p>
          <a:p>
            <a:pPr algn="ctr"/>
            <a:r>
              <a:rPr lang="nl-NL" sz="2800" dirty="0">
                <a:solidFill>
                  <a:schemeClr val="bg1"/>
                </a:solidFill>
              </a:rPr>
              <a:t>…weglopen was bijna altijd een uitstekende optie</a:t>
            </a:r>
            <a:endParaRPr lang="nl-NL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784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gratis Grijswaardenfotografie Van Een Vrouw In Een Top Met Lange Mouwen Stockfoto">
            <a:extLst>
              <a:ext uri="{FF2B5EF4-FFF2-40B4-BE49-F238E27FC236}">
                <a16:creationId xmlns:a16="http://schemas.microsoft.com/office/drawing/2014/main" id="{AF29EC1D-B61D-0924-0612-9F57BDD506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6824" y="4614333"/>
            <a:ext cx="3362384" cy="2243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Scary Eyes Images – Browse 207,518 Stock Photos, Vectors, and Video | Adobe  Stock">
            <a:extLst>
              <a:ext uri="{FF2B5EF4-FFF2-40B4-BE49-F238E27FC236}">
                <a16:creationId xmlns:a16="http://schemas.microsoft.com/office/drawing/2014/main" id="{1AD4EC49-25AD-29A9-DEAB-9A54A0A30A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18" r="31661" b="27265"/>
          <a:stretch/>
        </p:blipFill>
        <p:spPr bwMode="auto">
          <a:xfrm>
            <a:off x="290736" y="5185178"/>
            <a:ext cx="2731030" cy="1369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What is stress and what does it do to our bodies? - Hindustan Times">
            <a:extLst>
              <a:ext uri="{FF2B5EF4-FFF2-40B4-BE49-F238E27FC236}">
                <a16:creationId xmlns:a16="http://schemas.microsoft.com/office/drawing/2014/main" id="{F9ADE8EE-5032-DB9A-6D2D-E701BA953A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029" y="4890"/>
            <a:ext cx="3185583" cy="179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C5BBF3C-0532-92C3-34BE-D57F2203FDC1}"/>
              </a:ext>
            </a:extLst>
          </p:cNvPr>
          <p:cNvSpPr txBox="1"/>
          <p:nvPr/>
        </p:nvSpPr>
        <p:spPr>
          <a:xfrm>
            <a:off x="1871133" y="2111643"/>
            <a:ext cx="8449733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8000" b="1" dirty="0">
                <a:solidFill>
                  <a:schemeClr val="bg1"/>
                </a:solidFill>
              </a:rPr>
              <a:t>STRESS</a:t>
            </a:r>
          </a:p>
          <a:p>
            <a:pPr algn="ctr"/>
            <a:r>
              <a:rPr lang="nl-NL" sz="5400" b="1" dirty="0">
                <a:solidFill>
                  <a:schemeClr val="bg1"/>
                </a:solidFill>
              </a:rPr>
              <a:t>FIGHT </a:t>
            </a:r>
            <a:r>
              <a:rPr lang="nl-NL" sz="3600" b="1" dirty="0">
                <a:solidFill>
                  <a:schemeClr val="bg1"/>
                </a:solidFill>
              </a:rPr>
              <a:t>OR</a:t>
            </a:r>
            <a:r>
              <a:rPr lang="nl-NL" sz="5400" b="1" dirty="0">
                <a:solidFill>
                  <a:schemeClr val="bg1"/>
                </a:solidFill>
              </a:rPr>
              <a:t> FLIGHT </a:t>
            </a:r>
          </a:p>
        </p:txBody>
      </p:sp>
      <p:pic>
        <p:nvPicPr>
          <p:cNvPr id="4" name="Picture 3" descr="A group of animals&#10;&#10;Description automatically generated with low confidence">
            <a:extLst>
              <a:ext uri="{FF2B5EF4-FFF2-40B4-BE49-F238E27FC236}">
                <a16:creationId xmlns:a16="http://schemas.microsoft.com/office/drawing/2014/main" id="{31A81A7B-7F20-C3E7-4B62-671DF82751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0"/>
          <a:stretch/>
        </p:blipFill>
        <p:spPr>
          <a:xfrm>
            <a:off x="0" y="0"/>
            <a:ext cx="2531533" cy="174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18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gratis Grijswaardenfotografie Van Een Vrouw In Een Top Met Lange Mouwen Stockfoto">
            <a:extLst>
              <a:ext uri="{FF2B5EF4-FFF2-40B4-BE49-F238E27FC236}">
                <a16:creationId xmlns:a16="http://schemas.microsoft.com/office/drawing/2014/main" id="{AF29EC1D-B61D-0924-0612-9F57BDD506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6824" y="4614333"/>
            <a:ext cx="3362384" cy="2243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Scary Eyes Images – Browse 207,518 Stock Photos, Vectors, and Video | Adobe  Stock">
            <a:extLst>
              <a:ext uri="{FF2B5EF4-FFF2-40B4-BE49-F238E27FC236}">
                <a16:creationId xmlns:a16="http://schemas.microsoft.com/office/drawing/2014/main" id="{1AD4EC49-25AD-29A9-DEAB-9A54A0A30A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18" r="31661" b="27265"/>
          <a:stretch/>
        </p:blipFill>
        <p:spPr bwMode="auto">
          <a:xfrm>
            <a:off x="290736" y="5185178"/>
            <a:ext cx="2731030" cy="1369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What is stress and what does it do to our bodies? - Hindustan Times">
            <a:extLst>
              <a:ext uri="{FF2B5EF4-FFF2-40B4-BE49-F238E27FC236}">
                <a16:creationId xmlns:a16="http://schemas.microsoft.com/office/drawing/2014/main" id="{F9ADE8EE-5032-DB9A-6D2D-E701BA953A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029" y="4890"/>
            <a:ext cx="3185583" cy="179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C5BBF3C-0532-92C3-34BE-D57F2203FDC1}"/>
              </a:ext>
            </a:extLst>
          </p:cNvPr>
          <p:cNvSpPr txBox="1"/>
          <p:nvPr/>
        </p:nvSpPr>
        <p:spPr>
          <a:xfrm>
            <a:off x="723207" y="2111643"/>
            <a:ext cx="11089178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8000" b="1" dirty="0">
                <a:solidFill>
                  <a:schemeClr val="bg1"/>
                </a:solidFill>
              </a:rPr>
              <a:t>STRESS</a:t>
            </a:r>
          </a:p>
          <a:p>
            <a:pPr algn="ctr"/>
            <a:r>
              <a:rPr lang="nl-NL" sz="5400" b="1" dirty="0">
                <a:solidFill>
                  <a:schemeClr val="bg1"/>
                </a:solidFill>
              </a:rPr>
              <a:t>ACT / DISAPPEAR / FREEZE (feel bad)</a:t>
            </a:r>
          </a:p>
        </p:txBody>
      </p:sp>
      <p:pic>
        <p:nvPicPr>
          <p:cNvPr id="4" name="Picture 3" descr="A group of animals&#10;&#10;Description automatically generated with low confidence">
            <a:extLst>
              <a:ext uri="{FF2B5EF4-FFF2-40B4-BE49-F238E27FC236}">
                <a16:creationId xmlns:a16="http://schemas.microsoft.com/office/drawing/2014/main" id="{31A81A7B-7F20-C3E7-4B62-671DF82751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0"/>
          <a:stretch/>
        </p:blipFill>
        <p:spPr>
          <a:xfrm>
            <a:off x="0" y="0"/>
            <a:ext cx="2531533" cy="174921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C283618-C4C7-DF9E-05EA-86E18837BCB6}"/>
              </a:ext>
            </a:extLst>
          </p:cNvPr>
          <p:cNvSpPr txBox="1"/>
          <p:nvPr/>
        </p:nvSpPr>
        <p:spPr>
          <a:xfrm>
            <a:off x="2827985" y="4723513"/>
            <a:ext cx="59588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b="1" dirty="0">
                <a:solidFill>
                  <a:schemeClr val="bg1"/>
                </a:solidFill>
              </a:rPr>
              <a:t>…alles wat niet goed voelt is eigenlijk een stress rectie</a:t>
            </a:r>
            <a:endParaRPr lang="nl-NL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783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gratis Grijswaardenfotografie Van Een Vrouw In Een Top Met Lange Mouwen Stockfoto">
            <a:extLst>
              <a:ext uri="{FF2B5EF4-FFF2-40B4-BE49-F238E27FC236}">
                <a16:creationId xmlns:a16="http://schemas.microsoft.com/office/drawing/2014/main" id="{AF29EC1D-B61D-0924-0612-9F57BDD506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6824" y="4614333"/>
            <a:ext cx="3362384" cy="2243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Scary Eyes Images – Browse 207,518 Stock Photos, Vectors, and Video | Adobe  Stock">
            <a:extLst>
              <a:ext uri="{FF2B5EF4-FFF2-40B4-BE49-F238E27FC236}">
                <a16:creationId xmlns:a16="http://schemas.microsoft.com/office/drawing/2014/main" id="{1AD4EC49-25AD-29A9-DEAB-9A54A0A30A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18" r="31661" b="27265"/>
          <a:stretch/>
        </p:blipFill>
        <p:spPr bwMode="auto">
          <a:xfrm>
            <a:off x="290736" y="5185178"/>
            <a:ext cx="2731030" cy="1369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What is stress and what does it do to our bodies? - Hindustan Times">
            <a:extLst>
              <a:ext uri="{FF2B5EF4-FFF2-40B4-BE49-F238E27FC236}">
                <a16:creationId xmlns:a16="http://schemas.microsoft.com/office/drawing/2014/main" id="{F9ADE8EE-5032-DB9A-6D2D-E701BA953A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029" y="4890"/>
            <a:ext cx="3185583" cy="179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FD464DA-FD7B-4F52-A147-38DD02D941C7}"/>
              </a:ext>
            </a:extLst>
          </p:cNvPr>
          <p:cNvSpPr txBox="1"/>
          <p:nvPr/>
        </p:nvSpPr>
        <p:spPr>
          <a:xfrm>
            <a:off x="712634" y="2120949"/>
            <a:ext cx="1076673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400" b="1" dirty="0">
                <a:solidFill>
                  <a:schemeClr val="bg1"/>
                </a:solidFill>
              </a:rPr>
              <a:t>Stress het heeft altijd goede intenties!</a:t>
            </a:r>
            <a:endParaRPr lang="nl-NL" sz="2400" b="1" dirty="0">
              <a:solidFill>
                <a:schemeClr val="bg1"/>
              </a:solidFill>
            </a:endParaRPr>
          </a:p>
          <a:p>
            <a:pPr algn="ctr"/>
            <a:endParaRPr lang="nl-NL" sz="2400" b="1" dirty="0">
              <a:solidFill>
                <a:schemeClr val="bg1"/>
              </a:solidFill>
            </a:endParaRPr>
          </a:p>
          <a:p>
            <a:pPr algn="ctr"/>
            <a:r>
              <a:rPr lang="nl-NL" sz="2400" b="1" dirty="0">
                <a:solidFill>
                  <a:schemeClr val="bg1"/>
                </a:solidFill>
              </a:rPr>
              <a:t>Ons onderbewuste probeert ons daarmee  te redden.</a:t>
            </a:r>
          </a:p>
          <a:p>
            <a:pPr algn="ctr"/>
            <a:r>
              <a:rPr lang="nl-NL" sz="2400" b="1" dirty="0">
                <a:solidFill>
                  <a:schemeClr val="bg1"/>
                </a:solidFill>
              </a:rPr>
              <a:t>Als een eerlijke vriend is hij bereid om met ons mee te lijden voor de ‘’goede doel’’</a:t>
            </a:r>
          </a:p>
          <a:p>
            <a:pPr algn="ctr"/>
            <a:endParaRPr lang="nl-NL" sz="2400" b="1" dirty="0">
              <a:solidFill>
                <a:schemeClr val="bg1"/>
              </a:solidFill>
            </a:endParaRPr>
          </a:p>
        </p:txBody>
      </p:sp>
      <p:pic>
        <p:nvPicPr>
          <p:cNvPr id="4" name="Picture 3" descr="A group of animals&#10;&#10;Description automatically generated with low confidence">
            <a:extLst>
              <a:ext uri="{FF2B5EF4-FFF2-40B4-BE49-F238E27FC236}">
                <a16:creationId xmlns:a16="http://schemas.microsoft.com/office/drawing/2014/main" id="{31A81A7B-7F20-C3E7-4B62-671DF82751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0"/>
          <a:stretch/>
        </p:blipFill>
        <p:spPr>
          <a:xfrm>
            <a:off x="0" y="0"/>
            <a:ext cx="2531533" cy="174921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E69F298-770C-D84D-EB3E-363437379A26}"/>
              </a:ext>
            </a:extLst>
          </p:cNvPr>
          <p:cNvSpPr txBox="1"/>
          <p:nvPr/>
        </p:nvSpPr>
        <p:spPr>
          <a:xfrm>
            <a:off x="638127" y="3774313"/>
            <a:ext cx="107667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nl-NL" sz="2400" b="1" dirty="0">
              <a:solidFill>
                <a:schemeClr val="bg1"/>
              </a:solidFill>
            </a:endParaRPr>
          </a:p>
          <a:p>
            <a:pPr algn="ctr"/>
            <a:r>
              <a:rPr lang="nl-NL" sz="2400" dirty="0">
                <a:solidFill>
                  <a:schemeClr val="bg1"/>
                </a:solidFill>
              </a:rPr>
              <a:t> mede mogelijk gemaakt door o.a.  </a:t>
            </a:r>
            <a:r>
              <a:rPr lang="nl-NL" sz="2400" b="1" dirty="0">
                <a:solidFill>
                  <a:schemeClr val="bg1"/>
                </a:solidFill>
              </a:rPr>
              <a:t>noradrenaline, adrenaline, cortisol </a:t>
            </a:r>
            <a:br>
              <a:rPr lang="nl-NL" sz="2400" b="1" dirty="0">
                <a:solidFill>
                  <a:schemeClr val="bg1"/>
                </a:solidFill>
              </a:rPr>
            </a:br>
            <a:r>
              <a:rPr lang="nl-NL" sz="2400" dirty="0">
                <a:solidFill>
                  <a:schemeClr val="bg1"/>
                </a:solidFill>
              </a:rPr>
              <a:t>( …het zijn eigenlijk geen stresshormonen )</a:t>
            </a:r>
          </a:p>
        </p:txBody>
      </p:sp>
      <p:pic>
        <p:nvPicPr>
          <p:cNvPr id="1026" name="Picture 2" descr="Norepinephrine - Wikipedia">
            <a:extLst>
              <a:ext uri="{FF2B5EF4-FFF2-40B4-BE49-F238E27FC236}">
                <a16:creationId xmlns:a16="http://schemas.microsoft.com/office/drawing/2014/main" id="{BB754B96-ABBE-60C4-6112-EB5E643DC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995" y="5413594"/>
            <a:ext cx="2094345" cy="1141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4" descr="Adrenaline - Wikipedia">
            <a:extLst>
              <a:ext uri="{FF2B5EF4-FFF2-40B4-BE49-F238E27FC236}">
                <a16:creationId xmlns:a16="http://schemas.microsoft.com/office/drawing/2014/main" id="{0170E564-7382-16EA-DCB2-89451C5082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8432" y="5413594"/>
            <a:ext cx="2072164" cy="1141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ortisol - Wikipedia">
            <a:extLst>
              <a:ext uri="{FF2B5EF4-FFF2-40B4-BE49-F238E27FC236}">
                <a16:creationId xmlns:a16="http://schemas.microsoft.com/office/drawing/2014/main" id="{D5EFEA1C-588B-0706-B788-80693A77C6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330" y="5277630"/>
            <a:ext cx="2278665" cy="1517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8399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ADEBE357-1EAD-4F6B-859B-CB497FFBBD69}"/>
              </a:ext>
            </a:extLst>
          </p:cNvPr>
          <p:cNvGrpSpPr/>
          <p:nvPr/>
        </p:nvGrpSpPr>
        <p:grpSpPr>
          <a:xfrm>
            <a:off x="0" y="1381519"/>
            <a:ext cx="9147926" cy="5173695"/>
            <a:chOff x="0" y="1381519"/>
            <a:chExt cx="9147926" cy="5173695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EAFF828-4B63-4C7A-94EB-ADEF177E92A3}"/>
                </a:ext>
              </a:extLst>
            </p:cNvPr>
            <p:cNvGrpSpPr/>
            <p:nvPr/>
          </p:nvGrpSpPr>
          <p:grpSpPr>
            <a:xfrm>
              <a:off x="0" y="1381519"/>
              <a:ext cx="9147926" cy="5173695"/>
              <a:chOff x="0" y="302785"/>
              <a:chExt cx="11055302" cy="6252429"/>
            </a:xfrm>
          </p:grpSpPr>
          <p:pic>
            <p:nvPicPr>
              <p:cNvPr id="3074" name="Picture 2" descr="An image of the brain.">
                <a:extLst>
                  <a:ext uri="{FF2B5EF4-FFF2-40B4-BE49-F238E27FC236}">
                    <a16:creationId xmlns:a16="http://schemas.microsoft.com/office/drawing/2014/main" id="{6C37E6F9-F58C-451C-AD5A-459EA3BEE5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02785"/>
                <a:ext cx="11055302" cy="62524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F63A6BA-C938-40A1-9A8C-7B9A116768BF}"/>
                  </a:ext>
                </a:extLst>
              </p:cNvPr>
              <p:cNvSpPr/>
              <p:nvPr/>
            </p:nvSpPr>
            <p:spPr>
              <a:xfrm>
                <a:off x="7348226" y="907122"/>
                <a:ext cx="2205989" cy="76829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6FDEFCE-D8D3-4A34-8E41-5668730873AB}"/>
                  </a:ext>
                </a:extLst>
              </p:cNvPr>
              <p:cNvSpPr/>
              <p:nvPr/>
            </p:nvSpPr>
            <p:spPr>
              <a:xfrm>
                <a:off x="7576909" y="3044852"/>
                <a:ext cx="2540941" cy="76829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903438D-7443-43AA-8AF9-A54817A5A803}"/>
                  </a:ext>
                </a:extLst>
              </p:cNvPr>
              <p:cNvSpPr/>
              <p:nvPr/>
            </p:nvSpPr>
            <p:spPr>
              <a:xfrm>
                <a:off x="7014792" y="5312761"/>
                <a:ext cx="2205989" cy="76829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</p:grp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B91A1C3F-341A-4119-A1D5-1A45A902A589}"/>
                </a:ext>
              </a:extLst>
            </p:cNvPr>
            <p:cNvCxnSpPr/>
            <p:nvPr/>
          </p:nvCxnSpPr>
          <p:spPr>
            <a:xfrm flipH="1">
              <a:off x="1434517" y="2231472"/>
              <a:ext cx="4437777" cy="721453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5B9F9BC2-7D6A-4F01-8A61-619FFB71F4D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70200" y="3686828"/>
              <a:ext cx="3271103" cy="260059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7FB99263-A7D5-4D97-9029-F07A98ADE2F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481431" y="5360565"/>
              <a:ext cx="2259428" cy="505905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Picture 5" descr="A group of animals&#10;&#10;Description automatically generated with low confidence">
            <a:extLst>
              <a:ext uri="{FF2B5EF4-FFF2-40B4-BE49-F238E27FC236}">
                <a16:creationId xmlns:a16="http://schemas.microsoft.com/office/drawing/2014/main" id="{CBC5519A-6880-48D0-878F-84F84B55EC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312" y="3070969"/>
            <a:ext cx="2631354" cy="1481474"/>
          </a:xfrm>
          <a:prstGeom prst="rect">
            <a:avLst/>
          </a:prstGeom>
        </p:spPr>
      </p:pic>
      <p:pic>
        <p:nvPicPr>
          <p:cNvPr id="1026" name="Picture 2" descr="Wat is het verschil tussen hagedissen en salamanders? | Willem Wever">
            <a:extLst>
              <a:ext uri="{FF2B5EF4-FFF2-40B4-BE49-F238E27FC236}">
                <a16:creationId xmlns:a16="http://schemas.microsoft.com/office/drawing/2014/main" id="{E7E469AE-3A18-4A35-BE24-8394E0EF3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124" y="5116386"/>
            <a:ext cx="1770865" cy="1438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D49DADD-CA20-48B6-9BA3-8C66D1F6C6D1}"/>
              </a:ext>
            </a:extLst>
          </p:cNvPr>
          <p:cNvSpPr txBox="1"/>
          <p:nvPr/>
        </p:nvSpPr>
        <p:spPr>
          <a:xfrm>
            <a:off x="7844181" y="5419402"/>
            <a:ext cx="30897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/>
              <a:t>Existentiële stress</a:t>
            </a:r>
            <a:br>
              <a:rPr lang="nl-NL" sz="2400" b="1"/>
            </a:br>
            <a:r>
              <a:rPr lang="nl-NL"/>
              <a:t>(gevaar voor het leven)</a:t>
            </a:r>
            <a:endParaRPr lang="nl-NL" sz="24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F3AC543-7D00-4F3C-95CB-E23409E53F6C}"/>
              </a:ext>
            </a:extLst>
          </p:cNvPr>
          <p:cNvSpPr txBox="1"/>
          <p:nvPr/>
        </p:nvSpPr>
        <p:spPr>
          <a:xfrm>
            <a:off x="9147926" y="3183535"/>
            <a:ext cx="254805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/>
              <a:t>Sociale stress</a:t>
            </a:r>
            <a:br>
              <a:rPr lang="nl-NL" sz="2400" dirty="0"/>
            </a:br>
            <a:r>
              <a:rPr lang="nl-NL" dirty="0"/>
              <a:t>(positie op de sociale ranglijst, eigenwaarde)</a:t>
            </a:r>
          </a:p>
          <a:p>
            <a:endParaRPr lang="nl-NL" sz="2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4AC0774-C95A-49EE-A9DC-F0C85A70B9A4}"/>
              </a:ext>
            </a:extLst>
          </p:cNvPr>
          <p:cNvSpPr txBox="1"/>
          <p:nvPr/>
        </p:nvSpPr>
        <p:spPr>
          <a:xfrm>
            <a:off x="8237651" y="564429"/>
            <a:ext cx="3089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/>
              <a:t>Stress over alles wat onze bewustzijn</a:t>
            </a:r>
            <a:br>
              <a:rPr lang="nl-NL" sz="2400" b="1" dirty="0"/>
            </a:br>
            <a:r>
              <a:rPr lang="nl-NL" sz="2400" b="1" dirty="0"/>
              <a:t>kan verzinnen</a:t>
            </a:r>
            <a:endParaRPr lang="nl-NL" sz="2400" dirty="0"/>
          </a:p>
        </p:txBody>
      </p:sp>
      <p:pic>
        <p:nvPicPr>
          <p:cNvPr id="30" name="Picture 29" descr="A person with the hand on the chin&#10;&#10;Description automatically generated with medium confidence">
            <a:extLst>
              <a:ext uri="{FF2B5EF4-FFF2-40B4-BE49-F238E27FC236}">
                <a16:creationId xmlns:a16="http://schemas.microsoft.com/office/drawing/2014/main" id="{D29100F4-3C00-4D1A-AEE6-3F9623075E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382" r="12297"/>
          <a:stretch/>
        </p:blipFill>
        <p:spPr>
          <a:xfrm>
            <a:off x="6134956" y="441344"/>
            <a:ext cx="1915088" cy="1790127"/>
          </a:xfrm>
          <a:prstGeom prst="rect">
            <a:avLst/>
          </a:prstGeom>
        </p:spPr>
      </p:pic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20BB01D8-7C68-60B9-C5EA-2766635FB203}"/>
              </a:ext>
            </a:extLst>
          </p:cNvPr>
          <p:cNvCxnSpPr>
            <a:cxnSpLocks/>
          </p:cNvCxnSpPr>
          <p:nvPr/>
        </p:nvCxnSpPr>
        <p:spPr>
          <a:xfrm>
            <a:off x="9682826" y="1972053"/>
            <a:ext cx="430395" cy="104829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D13D6EE-9C74-0F2D-6D0D-E90F7D7E3B1C}"/>
              </a:ext>
            </a:extLst>
          </p:cNvPr>
          <p:cNvCxnSpPr>
            <a:cxnSpLocks/>
          </p:cNvCxnSpPr>
          <p:nvPr/>
        </p:nvCxnSpPr>
        <p:spPr>
          <a:xfrm flipH="1" flipV="1">
            <a:off x="9398615" y="1881590"/>
            <a:ext cx="463917" cy="113876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9413164-6D28-C7E4-F663-4378DE83A005}"/>
              </a:ext>
            </a:extLst>
          </p:cNvPr>
          <p:cNvCxnSpPr>
            <a:cxnSpLocks/>
          </p:cNvCxnSpPr>
          <p:nvPr/>
        </p:nvCxnSpPr>
        <p:spPr>
          <a:xfrm flipH="1">
            <a:off x="9630574" y="4286235"/>
            <a:ext cx="375118" cy="107433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3253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with her head in her hands looking at a computer&#10;&#10;Description automatically generated with medium confidence">
            <a:extLst>
              <a:ext uri="{FF2B5EF4-FFF2-40B4-BE49-F238E27FC236}">
                <a16:creationId xmlns:a16="http://schemas.microsoft.com/office/drawing/2014/main" id="{C95DA19B-DF19-D918-2D7B-7D87F0F19D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689" y="-1"/>
            <a:ext cx="10342111" cy="68580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FD464DA-FD7B-4F52-A147-38DD02D941C7}"/>
              </a:ext>
            </a:extLst>
          </p:cNvPr>
          <p:cNvSpPr txBox="1"/>
          <p:nvPr/>
        </p:nvSpPr>
        <p:spPr>
          <a:xfrm>
            <a:off x="0" y="551288"/>
            <a:ext cx="12191999" cy="5755422"/>
          </a:xfrm>
          <a:prstGeom prst="rect">
            <a:avLst/>
          </a:prstGeom>
          <a:solidFill>
            <a:schemeClr val="tx1">
              <a:alpha val="2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Stress op school en in de moderne maatschappij kan zijn doelen bijna nooit bereiken…</a:t>
            </a:r>
            <a:br>
              <a:rPr lang="nl-NL" sz="3200" b="1" dirty="0">
                <a:solidFill>
                  <a:schemeClr val="bg1"/>
                </a:solidFill>
              </a:rPr>
            </a:br>
            <a:endParaRPr lang="nl-NL" sz="3200" b="1" dirty="0">
              <a:solidFill>
                <a:schemeClr val="bg1"/>
              </a:solidFill>
            </a:endParaRPr>
          </a:p>
          <a:p>
            <a:pPr algn="ctr"/>
            <a:r>
              <a:rPr lang="nl-NL" sz="4000" b="1" dirty="0">
                <a:solidFill>
                  <a:schemeClr val="bg1"/>
                </a:solidFill>
              </a:rPr>
              <a:t>Act or escape werkt niet!</a:t>
            </a:r>
            <a:br>
              <a:rPr lang="nl-NL" sz="3200" b="1" dirty="0">
                <a:solidFill>
                  <a:schemeClr val="bg1"/>
                </a:solidFill>
              </a:rPr>
            </a:br>
            <a:endParaRPr lang="nl-NL" sz="3200" b="1" dirty="0">
              <a:solidFill>
                <a:schemeClr val="bg1"/>
              </a:solidFill>
            </a:endParaRPr>
          </a:p>
          <a:p>
            <a:pPr algn="ctr"/>
            <a:r>
              <a:rPr lang="nl-NL" sz="2400" dirty="0">
                <a:solidFill>
                  <a:schemeClr val="bg1"/>
                </a:solidFill>
              </a:rPr>
              <a:t>Wij kunnen niet door een onmiddellijke actie de gevaren en uitdagingen </a:t>
            </a:r>
            <a:br>
              <a:rPr lang="nl-NL" sz="2400" dirty="0">
                <a:solidFill>
                  <a:schemeClr val="bg1"/>
                </a:solidFill>
              </a:rPr>
            </a:br>
            <a:r>
              <a:rPr lang="nl-NL" sz="2400" dirty="0">
                <a:solidFill>
                  <a:schemeClr val="bg1"/>
                </a:solidFill>
              </a:rPr>
              <a:t>uit ons leven te laten verdwijnen</a:t>
            </a:r>
          </a:p>
          <a:p>
            <a:pPr algn="ctr"/>
            <a:endParaRPr lang="nl-NL" sz="2400" dirty="0">
              <a:solidFill>
                <a:schemeClr val="bg1"/>
              </a:solidFill>
            </a:endParaRPr>
          </a:p>
          <a:p>
            <a:pPr algn="ctr"/>
            <a:r>
              <a:rPr lang="nl-NL" sz="2400" dirty="0">
                <a:solidFill>
                  <a:schemeClr val="bg1"/>
                </a:solidFill>
              </a:rPr>
              <a:t>Wij kunnen en willen niet weglopen</a:t>
            </a:r>
          </a:p>
          <a:p>
            <a:pPr algn="ctr"/>
            <a:endParaRPr lang="nl-NL" sz="3200" b="1" dirty="0">
              <a:solidFill>
                <a:schemeClr val="bg1"/>
              </a:solidFill>
            </a:endParaRPr>
          </a:p>
          <a:p>
            <a:pPr algn="ctr"/>
            <a:endParaRPr lang="nl-NL" sz="2400" b="1" dirty="0">
              <a:solidFill>
                <a:schemeClr val="bg1"/>
              </a:solidFill>
            </a:endParaRPr>
          </a:p>
          <a:p>
            <a:pPr algn="ctr"/>
            <a:endParaRPr lang="nl-NL" sz="2400" b="1" dirty="0">
              <a:solidFill>
                <a:schemeClr val="bg1"/>
              </a:solidFill>
            </a:endParaRPr>
          </a:p>
          <a:p>
            <a:pPr algn="ctr"/>
            <a:endParaRPr lang="nl-NL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874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standing on a balcony&#10;&#10;Description automatically generated with low confidence">
            <a:extLst>
              <a:ext uri="{FF2B5EF4-FFF2-40B4-BE49-F238E27FC236}">
                <a16:creationId xmlns:a16="http://schemas.microsoft.com/office/drawing/2014/main" id="{D0C13DF6-258C-718F-FB83-55D818FFA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FD464DA-FD7B-4F52-A147-38DD02D941C7}"/>
              </a:ext>
            </a:extLst>
          </p:cNvPr>
          <p:cNvSpPr txBox="1"/>
          <p:nvPr/>
        </p:nvSpPr>
        <p:spPr>
          <a:xfrm>
            <a:off x="0" y="5411450"/>
            <a:ext cx="12191999" cy="1446550"/>
          </a:xfrm>
          <a:prstGeom prst="rect">
            <a:avLst/>
          </a:prstGeom>
          <a:solidFill>
            <a:schemeClr val="tx1">
              <a:alpha val="12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…in plaats van ons gestrest te maken, zou ons onderbewuste ons gemotiveerd, energiek en creatief moeten maken!</a:t>
            </a:r>
            <a:br>
              <a:rPr lang="nl-NL" sz="3200" b="1" dirty="0">
                <a:solidFill>
                  <a:schemeClr val="bg1"/>
                </a:solidFill>
              </a:rPr>
            </a:br>
            <a:endParaRPr lang="nl-NL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7E8BAB-27BD-BBDD-8FDD-D958B4AC6214}"/>
              </a:ext>
            </a:extLst>
          </p:cNvPr>
          <p:cNvSpPr txBox="1"/>
          <p:nvPr/>
        </p:nvSpPr>
        <p:spPr>
          <a:xfrm>
            <a:off x="0" y="344724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4000" b="1" dirty="0"/>
              <a:t>Als wij complexe langdurige uitdagingen hebben…</a:t>
            </a:r>
          </a:p>
        </p:txBody>
      </p:sp>
    </p:spTree>
    <p:extLst>
      <p:ext uri="{BB962C8B-B14F-4D97-AF65-F5344CB8AC3E}">
        <p14:creationId xmlns:p14="http://schemas.microsoft.com/office/powerpoint/2010/main" val="19648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39A55D9A-9E88-EB2D-EBFB-19392C34ED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31"/>
          <a:stretch/>
        </p:blipFill>
        <p:spPr bwMode="auto">
          <a:xfrm>
            <a:off x="-23713" y="0"/>
            <a:ext cx="1221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F4F9BE3-9599-61CE-CF7E-F79C2A6FF5C8}"/>
              </a:ext>
            </a:extLst>
          </p:cNvPr>
          <p:cNvSpPr txBox="1"/>
          <p:nvPr/>
        </p:nvSpPr>
        <p:spPr>
          <a:xfrm>
            <a:off x="737230" y="3266582"/>
            <a:ext cx="1020669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nl-NL" sz="2400" b="1" dirty="0">
              <a:solidFill>
                <a:schemeClr val="bg1"/>
              </a:solidFill>
            </a:endParaRPr>
          </a:p>
          <a:p>
            <a:pPr marL="457200" indent="-457200" algn="ctr">
              <a:buAutoNum type="arabicPeriod"/>
            </a:pPr>
            <a:endParaRPr lang="nl-NL" sz="2400" b="1" dirty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r>
              <a:rPr lang="nl-NL" sz="2400" b="1" dirty="0">
                <a:solidFill>
                  <a:schemeClr val="bg1"/>
                </a:solidFill>
              </a:rPr>
              <a:t>Is er iets wat ons ‘’leven’’ bedreigt?</a:t>
            </a:r>
          </a:p>
          <a:p>
            <a:pPr marL="457200" indent="-457200">
              <a:buAutoNum type="arabicPeriod"/>
            </a:pPr>
            <a:r>
              <a:rPr lang="nl-NL" sz="2400" b="1" dirty="0">
                <a:solidFill>
                  <a:schemeClr val="bg1"/>
                </a:solidFill>
              </a:rPr>
              <a:t>Wat zijn de kansen om te slagen of falen met wat wij doen?</a:t>
            </a:r>
          </a:p>
          <a:p>
            <a:pPr marL="457200" indent="-457200">
              <a:buAutoNum type="arabicPeriod"/>
            </a:pPr>
            <a:r>
              <a:rPr lang="nl-NL" sz="2400" b="1" dirty="0">
                <a:solidFill>
                  <a:schemeClr val="bg1"/>
                </a:solidFill>
              </a:rPr>
              <a:t>Gebrek aan succesgevoel (vooruitgang) door onze activiteiten (dopamine)</a:t>
            </a:r>
          </a:p>
          <a:p>
            <a:pPr marL="457200" indent="-457200">
              <a:buAutoNum type="arabicPeriod"/>
            </a:pPr>
            <a:r>
              <a:rPr lang="nl-NL" sz="2400" b="1" dirty="0">
                <a:solidFill>
                  <a:schemeClr val="bg1"/>
                </a:solidFill>
              </a:rPr>
              <a:t>Gebrek aan waardering van het leven en wat wij hebben (</a:t>
            </a:r>
            <a:r>
              <a:rPr lang="nl-NL" sz="2400" b="1" dirty="0" err="1">
                <a:solidFill>
                  <a:schemeClr val="bg1"/>
                </a:solidFill>
              </a:rPr>
              <a:t>serotonin</a:t>
            </a:r>
            <a:r>
              <a:rPr lang="nl-NL" sz="2400" b="1" dirty="0">
                <a:solidFill>
                  <a:schemeClr val="bg1"/>
                </a:solidFill>
              </a:rPr>
              <a:t>)</a:t>
            </a:r>
          </a:p>
          <a:p>
            <a:pPr marL="457200" indent="-457200">
              <a:buAutoNum type="arabicPeriod"/>
            </a:pPr>
            <a:r>
              <a:rPr lang="nl-NL" sz="2400" b="1" dirty="0">
                <a:solidFill>
                  <a:schemeClr val="bg1"/>
                </a:solidFill>
              </a:rPr>
              <a:t>Dreiging aan onze sociale waardering van buitenaf</a:t>
            </a:r>
          </a:p>
          <a:p>
            <a:pPr marL="457200" indent="-457200">
              <a:buFontTx/>
              <a:buAutoNum type="arabicPeriod"/>
            </a:pPr>
            <a:r>
              <a:rPr lang="nl-NL" sz="2400" b="1" dirty="0">
                <a:solidFill>
                  <a:schemeClr val="bg1"/>
                </a:solidFill>
              </a:rPr>
              <a:t>Dreiging aan onze sociale waardering door ons zelf</a:t>
            </a:r>
          </a:p>
          <a:p>
            <a:endParaRPr lang="nl-NL" sz="2400" b="1" dirty="0">
              <a:solidFill>
                <a:schemeClr val="bg1"/>
              </a:solidFill>
            </a:endParaRPr>
          </a:p>
          <a:p>
            <a:pPr marL="457200" indent="-457200" algn="ctr">
              <a:buAutoNum type="arabicPeriod"/>
            </a:pPr>
            <a:endParaRPr lang="nl-NL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D91BA4-1BD3-F74F-D88A-07340AB23ECE}"/>
              </a:ext>
            </a:extLst>
          </p:cNvPr>
          <p:cNvSpPr txBox="1"/>
          <p:nvPr/>
        </p:nvSpPr>
        <p:spPr>
          <a:xfrm>
            <a:off x="-23714" y="269508"/>
            <a:ext cx="12215713" cy="1815882"/>
          </a:xfrm>
          <a:prstGeom prst="rect">
            <a:avLst/>
          </a:prstGeom>
          <a:solidFill>
            <a:schemeClr val="tx1">
              <a:alpha val="22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4400" b="1" dirty="0">
                <a:solidFill>
                  <a:schemeClr val="bg1"/>
                </a:solidFill>
              </a:rPr>
              <a:t>Doe iets, loop weg </a:t>
            </a:r>
          </a:p>
          <a:p>
            <a:pPr algn="ctr"/>
            <a:r>
              <a:rPr lang="nl-NL" sz="4400" b="1" dirty="0">
                <a:solidFill>
                  <a:schemeClr val="bg1"/>
                </a:solidFill>
              </a:rPr>
              <a:t>…of bevries als deze twee opties niet werken</a:t>
            </a:r>
            <a:endParaRPr lang="nl-NL" sz="2400" b="1" dirty="0">
              <a:solidFill>
                <a:schemeClr val="bg1"/>
              </a:solidFill>
            </a:endParaRPr>
          </a:p>
          <a:p>
            <a:pPr marL="457200" indent="-457200" algn="ctr">
              <a:buAutoNum type="arabicPeriod"/>
            </a:pPr>
            <a:endParaRPr lang="nl-NL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728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3FDB0B13-5FA8-29B4-2DB7-F76FD169CC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5937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474C0B6-77ED-B179-FA48-31313DD97141}"/>
              </a:ext>
            </a:extLst>
          </p:cNvPr>
          <p:cNvSpPr txBox="1"/>
          <p:nvPr/>
        </p:nvSpPr>
        <p:spPr>
          <a:xfrm>
            <a:off x="-23714" y="269508"/>
            <a:ext cx="12215713" cy="769441"/>
          </a:xfrm>
          <a:prstGeom prst="rect">
            <a:avLst/>
          </a:prstGeom>
          <a:solidFill>
            <a:schemeClr val="tx1">
              <a:alpha val="22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4400" b="1" dirty="0" err="1">
                <a:solidFill>
                  <a:schemeClr val="bg1"/>
                </a:solidFill>
              </a:rPr>
              <a:t>Submissief</a:t>
            </a:r>
            <a:r>
              <a:rPr lang="nl-NL" sz="4400" b="1" dirty="0">
                <a:solidFill>
                  <a:schemeClr val="bg1"/>
                </a:solidFill>
              </a:rPr>
              <a:t> stress respons…</a:t>
            </a:r>
            <a:endParaRPr lang="nl-NL" sz="24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C85467-769D-B2CF-C7EE-8C93A53252A9}"/>
              </a:ext>
            </a:extLst>
          </p:cNvPr>
          <p:cNvSpPr txBox="1"/>
          <p:nvPr/>
        </p:nvSpPr>
        <p:spPr>
          <a:xfrm>
            <a:off x="342594" y="4748873"/>
            <a:ext cx="1020669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nl-NL" sz="2400" b="1" dirty="0">
              <a:solidFill>
                <a:schemeClr val="bg1"/>
              </a:solidFill>
            </a:endParaRPr>
          </a:p>
          <a:p>
            <a:pPr marL="457200" indent="-457200" algn="ctr">
              <a:buAutoNum type="arabicPeriod"/>
            </a:pPr>
            <a:endParaRPr lang="nl-NL" sz="2400" b="1" dirty="0">
              <a:solidFill>
                <a:schemeClr val="bg1"/>
              </a:solidFill>
            </a:endParaRPr>
          </a:p>
          <a:p>
            <a:r>
              <a:rPr lang="nl-NL" sz="2400" b="1" dirty="0">
                <a:solidFill>
                  <a:schemeClr val="bg1"/>
                </a:solidFill>
              </a:rPr>
              <a:t>Wij voelen ons zwak en </a:t>
            </a:r>
            <a:r>
              <a:rPr lang="nl-NL" sz="2400" b="1" dirty="0" err="1">
                <a:solidFill>
                  <a:schemeClr val="bg1"/>
                </a:solidFill>
              </a:rPr>
              <a:t>waaardeloos</a:t>
            </a:r>
            <a:r>
              <a:rPr lang="nl-NL" sz="2400" b="1" dirty="0">
                <a:solidFill>
                  <a:schemeClr val="bg1"/>
                </a:solidFill>
              </a:rPr>
              <a:t> </a:t>
            </a:r>
            <a:br>
              <a:rPr lang="nl-NL" sz="2400" b="1" dirty="0">
                <a:solidFill>
                  <a:schemeClr val="bg1"/>
                </a:solidFill>
              </a:rPr>
            </a:br>
            <a:r>
              <a:rPr lang="nl-NL" sz="2400" b="1" dirty="0">
                <a:solidFill>
                  <a:schemeClr val="bg1"/>
                </a:solidFill>
              </a:rPr>
              <a:t>in de aanwezigheid van een dominantere persoon</a:t>
            </a:r>
            <a:br>
              <a:rPr lang="nl-NL" sz="2400" b="1" dirty="0">
                <a:solidFill>
                  <a:schemeClr val="bg1"/>
                </a:solidFill>
              </a:rPr>
            </a:br>
            <a:r>
              <a:rPr lang="nl-NL" sz="2400" b="1" dirty="0">
                <a:solidFill>
                  <a:schemeClr val="bg1"/>
                </a:solidFill>
              </a:rPr>
              <a:t>( slimmer, sterker, mooier…)</a:t>
            </a:r>
          </a:p>
          <a:p>
            <a:endParaRPr lang="nl-NL" sz="2400" b="1" dirty="0">
              <a:solidFill>
                <a:schemeClr val="bg1"/>
              </a:solidFill>
            </a:endParaRPr>
          </a:p>
          <a:p>
            <a:pPr marL="457200" indent="-457200" algn="ctr">
              <a:buAutoNum type="arabicPeriod"/>
            </a:pPr>
            <a:endParaRPr lang="nl-NL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917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74C0B6-77ED-B179-FA48-31313DD97141}"/>
              </a:ext>
            </a:extLst>
          </p:cNvPr>
          <p:cNvSpPr txBox="1"/>
          <p:nvPr/>
        </p:nvSpPr>
        <p:spPr>
          <a:xfrm>
            <a:off x="-23714" y="269508"/>
            <a:ext cx="12215713" cy="769441"/>
          </a:xfrm>
          <a:prstGeom prst="rect">
            <a:avLst/>
          </a:prstGeom>
          <a:solidFill>
            <a:schemeClr val="tx1">
              <a:alpha val="22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4400" b="1" dirty="0" err="1">
                <a:solidFill>
                  <a:schemeClr val="bg1"/>
                </a:solidFill>
              </a:rPr>
              <a:t>Submissief</a:t>
            </a:r>
            <a:r>
              <a:rPr lang="nl-NL" sz="4400" b="1" dirty="0">
                <a:solidFill>
                  <a:schemeClr val="bg1"/>
                </a:solidFill>
              </a:rPr>
              <a:t> stress respons…</a:t>
            </a:r>
            <a:endParaRPr lang="nl-NL" sz="24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C85467-769D-B2CF-C7EE-8C93A53252A9}"/>
              </a:ext>
            </a:extLst>
          </p:cNvPr>
          <p:cNvSpPr txBox="1"/>
          <p:nvPr/>
        </p:nvSpPr>
        <p:spPr>
          <a:xfrm>
            <a:off x="342594" y="4748873"/>
            <a:ext cx="1020669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nl-NL" sz="2400" b="1" dirty="0">
              <a:solidFill>
                <a:schemeClr val="bg1"/>
              </a:solidFill>
            </a:endParaRPr>
          </a:p>
          <a:p>
            <a:pPr marL="457200" indent="-457200" algn="ctr">
              <a:buAutoNum type="arabicPeriod"/>
            </a:pPr>
            <a:endParaRPr lang="nl-NL" sz="2400" b="1" dirty="0">
              <a:solidFill>
                <a:schemeClr val="bg1"/>
              </a:solidFill>
            </a:endParaRPr>
          </a:p>
          <a:p>
            <a:r>
              <a:rPr lang="nl-NL" sz="2400" b="1" dirty="0">
                <a:solidFill>
                  <a:schemeClr val="bg1"/>
                </a:solidFill>
              </a:rPr>
              <a:t>Wij voelen ons zwak en waardeloos </a:t>
            </a:r>
            <a:br>
              <a:rPr lang="nl-NL" sz="2400" b="1" dirty="0">
                <a:solidFill>
                  <a:schemeClr val="bg1"/>
                </a:solidFill>
              </a:rPr>
            </a:br>
            <a:r>
              <a:rPr lang="nl-NL" sz="2400" b="1" dirty="0">
                <a:solidFill>
                  <a:schemeClr val="bg1"/>
                </a:solidFill>
              </a:rPr>
              <a:t>in de aanwezigheid van een dominantere persoon</a:t>
            </a:r>
            <a:br>
              <a:rPr lang="nl-NL" sz="2400" b="1" dirty="0">
                <a:solidFill>
                  <a:schemeClr val="bg1"/>
                </a:solidFill>
              </a:rPr>
            </a:br>
            <a:r>
              <a:rPr lang="nl-NL" sz="2400" b="1" dirty="0">
                <a:solidFill>
                  <a:schemeClr val="bg1"/>
                </a:solidFill>
              </a:rPr>
              <a:t>( slimmer, sterker, mooier…)</a:t>
            </a:r>
          </a:p>
          <a:p>
            <a:endParaRPr lang="nl-NL" sz="2400" b="1" dirty="0">
              <a:solidFill>
                <a:schemeClr val="bg1"/>
              </a:solidFill>
            </a:endParaRPr>
          </a:p>
          <a:p>
            <a:pPr marL="457200" indent="-457200" algn="ctr">
              <a:buAutoNum type="arabicPeriod"/>
            </a:pPr>
            <a:endParaRPr lang="nl-NL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98A1F1-3AC9-EBEA-9D13-E1CF666A5EAE}"/>
              </a:ext>
            </a:extLst>
          </p:cNvPr>
          <p:cNvSpPr txBox="1"/>
          <p:nvPr/>
        </p:nvSpPr>
        <p:spPr>
          <a:xfrm>
            <a:off x="242953" y="2109127"/>
            <a:ext cx="358166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400" b="1" dirty="0">
                <a:solidFill>
                  <a:schemeClr val="bg1"/>
                </a:solidFill>
              </a:rPr>
              <a:t>Ons ideale </a:t>
            </a:r>
            <a:br>
              <a:rPr lang="nl-NL" sz="4400" b="1" dirty="0">
                <a:solidFill>
                  <a:schemeClr val="bg1"/>
                </a:solidFill>
              </a:rPr>
            </a:br>
            <a:r>
              <a:rPr lang="nl-NL" sz="4400" b="1" dirty="0">
                <a:solidFill>
                  <a:schemeClr val="bg1"/>
                </a:solidFill>
              </a:rPr>
              <a:t>zelfbeeld</a:t>
            </a:r>
            <a:br>
              <a:rPr lang="nl-NL" sz="4400" b="1" dirty="0">
                <a:solidFill>
                  <a:schemeClr val="bg1"/>
                </a:solidFill>
              </a:rPr>
            </a:br>
            <a:endParaRPr lang="nl-NL" sz="2400" b="1" dirty="0">
              <a:solidFill>
                <a:schemeClr val="bg1"/>
              </a:solidFill>
            </a:endParaRPr>
          </a:p>
        </p:txBody>
      </p:sp>
      <p:pic>
        <p:nvPicPr>
          <p:cNvPr id="6150" name="Picture 6">
            <a:extLst>
              <a:ext uri="{FF2B5EF4-FFF2-40B4-BE49-F238E27FC236}">
                <a16:creationId xmlns:a16="http://schemas.microsoft.com/office/drawing/2014/main" id="{ABBE4124-41A8-3F44-062C-272A0494C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054" y="2024113"/>
            <a:ext cx="4558164" cy="303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0947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ith her head in her hands looking at a computer&#10;&#10;Description automatically generated with medium confidence">
            <a:extLst>
              <a:ext uri="{FF2B5EF4-FFF2-40B4-BE49-F238E27FC236}">
                <a16:creationId xmlns:a16="http://schemas.microsoft.com/office/drawing/2014/main" id="{4D8BFC9A-A813-474D-BBB7-64E69451A6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689" y="-1"/>
            <a:ext cx="10342111" cy="68580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D2EAF9C-799D-8FDA-CF30-6843F2C255BA}"/>
              </a:ext>
            </a:extLst>
          </p:cNvPr>
          <p:cNvSpPr txBox="1"/>
          <p:nvPr/>
        </p:nvSpPr>
        <p:spPr>
          <a:xfrm>
            <a:off x="-1" y="837313"/>
            <a:ext cx="3162651" cy="646331"/>
          </a:xfrm>
          <a:prstGeom prst="rect">
            <a:avLst/>
          </a:prstGeom>
          <a:solidFill>
            <a:schemeClr val="tx1">
              <a:lumMod val="95000"/>
              <a:lumOff val="5000"/>
              <a:alpha val="5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nl-NL" sz="3600" b="1" dirty="0">
                <a:solidFill>
                  <a:schemeClr val="bg1"/>
                </a:solidFill>
              </a:rPr>
              <a:t>STRESS</a:t>
            </a:r>
            <a:endParaRPr lang="nl-NL" sz="36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CBD2A7-48A7-0FC7-E16D-142A455D49D4}"/>
              </a:ext>
            </a:extLst>
          </p:cNvPr>
          <p:cNvSpPr txBox="1"/>
          <p:nvPr/>
        </p:nvSpPr>
        <p:spPr>
          <a:xfrm>
            <a:off x="-1" y="5761865"/>
            <a:ext cx="9609668" cy="646331"/>
          </a:xfrm>
          <a:prstGeom prst="rect">
            <a:avLst/>
          </a:prstGeom>
          <a:solidFill>
            <a:schemeClr val="tx1">
              <a:lumMod val="95000"/>
              <a:lumOff val="5000"/>
              <a:alpha val="5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nl-NL" sz="3600" dirty="0">
                <a:solidFill>
                  <a:schemeClr val="bg1"/>
                </a:solidFill>
              </a:rPr>
              <a:t>Wat stimuleert stress tijdens het studeren? </a:t>
            </a:r>
          </a:p>
        </p:txBody>
      </p:sp>
    </p:spTree>
    <p:extLst>
      <p:ext uri="{BB962C8B-B14F-4D97-AF65-F5344CB8AC3E}">
        <p14:creationId xmlns:p14="http://schemas.microsoft.com/office/powerpoint/2010/main" val="1915332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wall, person, indoor&#10;&#10;Description automatically generated">
            <a:extLst>
              <a:ext uri="{FF2B5EF4-FFF2-40B4-BE49-F238E27FC236}">
                <a16:creationId xmlns:a16="http://schemas.microsoft.com/office/drawing/2014/main" id="{8C6AE47D-B941-92D0-C5AC-2CE842A30F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99" y="0"/>
            <a:ext cx="10286157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CBD2A7-48A7-0FC7-E16D-142A455D49D4}"/>
              </a:ext>
            </a:extLst>
          </p:cNvPr>
          <p:cNvSpPr txBox="1"/>
          <p:nvPr/>
        </p:nvSpPr>
        <p:spPr>
          <a:xfrm>
            <a:off x="-2" y="5484866"/>
            <a:ext cx="12192001" cy="1200329"/>
          </a:xfrm>
          <a:prstGeom prst="rect">
            <a:avLst/>
          </a:prstGeom>
          <a:solidFill>
            <a:schemeClr val="tx1">
              <a:lumMod val="95000"/>
              <a:lumOff val="5000"/>
              <a:alpha val="5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nl-NL" sz="3600" dirty="0">
                <a:solidFill>
                  <a:schemeClr val="bg1"/>
                </a:solidFill>
              </a:rPr>
              <a:t>Hoe gaan wij om met het gebrek aan motivatie </a:t>
            </a:r>
          </a:p>
          <a:p>
            <a:pPr algn="ctr"/>
            <a:r>
              <a:rPr lang="nl-NL" sz="3600" dirty="0">
                <a:solidFill>
                  <a:schemeClr val="bg1"/>
                </a:solidFill>
              </a:rPr>
              <a:t>onzekerheden, dreigingen, afleidingen enz.?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72D798-89B6-119A-46F4-3E473CFD210D}"/>
              </a:ext>
            </a:extLst>
          </p:cNvPr>
          <p:cNvSpPr txBox="1"/>
          <p:nvPr/>
        </p:nvSpPr>
        <p:spPr>
          <a:xfrm>
            <a:off x="-1" y="837313"/>
            <a:ext cx="3162651" cy="646331"/>
          </a:xfrm>
          <a:prstGeom prst="rect">
            <a:avLst/>
          </a:prstGeom>
          <a:solidFill>
            <a:schemeClr val="tx1">
              <a:lumMod val="95000"/>
              <a:lumOff val="5000"/>
              <a:alpha val="5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nl-NL" sz="3600" b="1" dirty="0">
                <a:solidFill>
                  <a:schemeClr val="bg1"/>
                </a:solidFill>
              </a:rPr>
              <a:t>STRESS</a:t>
            </a:r>
            <a:endParaRPr lang="nl-NL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368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CEB29-CE27-F83E-2C5C-AA67C6224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2266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Huiswerk1: </a:t>
            </a:r>
            <a:r>
              <a:rPr lang="en-US" dirty="0" err="1">
                <a:solidFill>
                  <a:schemeClr val="bg1"/>
                </a:solidFill>
              </a:rPr>
              <a:t>invullen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formulier</a:t>
            </a:r>
            <a:r>
              <a:rPr lang="en-US" dirty="0">
                <a:solidFill>
                  <a:schemeClr val="bg1"/>
                </a:solidFill>
              </a:rPr>
              <a:t> over de </a:t>
            </a:r>
            <a:r>
              <a:rPr lang="en-US" dirty="0" err="1">
                <a:solidFill>
                  <a:schemeClr val="bg1"/>
                </a:solidFill>
              </a:rPr>
              <a:t>bronnen</a:t>
            </a:r>
            <a:r>
              <a:rPr lang="en-US" dirty="0">
                <a:solidFill>
                  <a:schemeClr val="bg1"/>
                </a:solidFill>
              </a:rPr>
              <a:t> van </a:t>
            </a:r>
            <a:r>
              <a:rPr lang="en-US" dirty="0" err="1">
                <a:solidFill>
                  <a:schemeClr val="bg1"/>
                </a:solidFill>
              </a:rPr>
              <a:t>geluk</a:t>
            </a:r>
            <a:r>
              <a:rPr lang="en-US" dirty="0">
                <a:solidFill>
                  <a:schemeClr val="bg1"/>
                </a:solidFill>
              </a:rPr>
              <a:t>/stress </a:t>
            </a:r>
            <a:r>
              <a:rPr lang="en-US" dirty="0" err="1">
                <a:solidFill>
                  <a:schemeClr val="bg1"/>
                </a:solidFill>
              </a:rPr>
              <a:t>bij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ipo</a:t>
            </a:r>
            <a:r>
              <a:rPr lang="en-US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10BAB-63D7-8DFB-2598-E9B9BE141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hlinkClick r:id="rId2"/>
              </a:rPr>
              <a:t>https://forms.office.com/Pages/ResponsePage.aspx?id=zrpvyrp8U02GgaBihPf_RhmepjkWLbpFg8UfKGavmY5UMFpHTkE4SUVEQzI0ME8xTTFBM0xBMjBMTSQlQCN0PWcu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6101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CEB29-CE27-F83E-2C5C-AA67C6224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1892"/>
            <a:ext cx="10515600" cy="3148096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Huiswerk</a:t>
            </a:r>
            <a:r>
              <a:rPr lang="en-US" dirty="0">
                <a:solidFill>
                  <a:schemeClr val="bg1"/>
                </a:solidFill>
              </a:rPr>
              <a:t> 2: experiment, </a:t>
            </a:r>
            <a:r>
              <a:rPr lang="en-US" dirty="0" err="1">
                <a:solidFill>
                  <a:schemeClr val="bg1"/>
                </a:solidFill>
              </a:rPr>
              <a:t>bijhouden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dagelijkse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voortgang</a:t>
            </a:r>
            <a:r>
              <a:rPr lang="en-US" dirty="0">
                <a:solidFill>
                  <a:schemeClr val="bg1"/>
                </a:solidFill>
              </a:rPr>
              <a:t>  success/stress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  <a:hlinkClick r:id="rId2"/>
              </a:rPr>
              <a:t>https://forms.office.com/Pages/ResponsePage.aspx?id=zrpvyrp8U02GgaBihPf_RhmepjkWLbpFg8UfKGavmY5URVNaWDgyRFpIUEJFUUhZRkNIMTI3Q1JHTiQlQCN0PWcu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9823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6A6B48C0185349896595A0A06C1919" ma:contentTypeVersion="17" ma:contentTypeDescription="Create a new document." ma:contentTypeScope="" ma:versionID="643684eec7afe4c85ab93222e528b025">
  <xsd:schema xmlns:xsd="http://www.w3.org/2001/XMLSchema" xmlns:xs="http://www.w3.org/2001/XMLSchema" xmlns:p="http://schemas.microsoft.com/office/2006/metadata/properties" xmlns:ns2="2812cc00-6165-468f-88cd-79adf076b01c" xmlns:ns3="e39170aa-b911-400a-be01-5c4fbe1924dd" targetNamespace="http://schemas.microsoft.com/office/2006/metadata/properties" ma:root="true" ma:fieldsID="fb386d4875010e4faa24ac3fbd8e904a" ns2:_="" ns3:_="">
    <xsd:import namespace="2812cc00-6165-468f-88cd-79adf076b01c"/>
    <xsd:import namespace="e39170aa-b911-400a-be01-5c4fbe1924d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12cc00-6165-468f-88cd-79adf076b0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d5477cde-f098-4d32-ba13-c78038edde3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9170aa-b911-400a-be01-5c4fbe1924d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39779bb-802d-4201-b113-d8afc965beda}" ma:internalName="TaxCatchAll" ma:showField="CatchAllData" ma:web="e39170aa-b911-400a-be01-5c4fbe1924d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39170aa-b911-400a-be01-5c4fbe1924dd" xsi:nil="true"/>
    <lcf76f155ced4ddcb4097134ff3c332f xmlns="2812cc00-6165-468f-88cd-79adf076b01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F87FFAA-87CD-4EC8-BD93-76177ECD9BB3}"/>
</file>

<file path=customXml/itemProps2.xml><?xml version="1.0" encoding="utf-8"?>
<ds:datastoreItem xmlns:ds="http://schemas.openxmlformats.org/officeDocument/2006/customXml" ds:itemID="{1953C270-52F6-4073-A9BC-FA4BEB1A2FC6}"/>
</file>

<file path=customXml/itemProps3.xml><?xml version="1.0" encoding="utf-8"?>
<ds:datastoreItem xmlns:ds="http://schemas.openxmlformats.org/officeDocument/2006/customXml" ds:itemID="{4B0915E7-39AD-4B2C-A939-DE80EB7FD89A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465</Words>
  <Application>Microsoft Office PowerPoint</Application>
  <PresentationFormat>Widescreen</PresentationFormat>
  <Paragraphs>59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inherit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Huiswerk1: invullen formulier over de bronnen van geluk/stress bij ipo:</vt:lpstr>
      <vt:lpstr>Huiswerk 2: experiment, bijhouden dagelijkse voortgang  success/stress    https://forms.office.com/Pages/ResponsePage.aspx?id=zrpvyrp8U02GgaBihPf_RhmepjkWLbpFg8UfKGavmY5URVNaWDgyRFpIUEJFUUhZRkNIMTI3Q1JHTiQlQCN0PWcu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Hlavacs, G. (George)</dc:creator>
  <cp:lastModifiedBy>Hlavacs, G. (George)</cp:lastModifiedBy>
  <cp:revision>3</cp:revision>
  <dcterms:created xsi:type="dcterms:W3CDTF">2022-08-30T09:13:43Z</dcterms:created>
  <dcterms:modified xsi:type="dcterms:W3CDTF">2023-02-14T10:52:22Z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0x010100E9FB147838917144860301EB1673D6EA</vt:lpwstr>
  </property>
</Properties>
</file>