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C9C523-FB8D-E968-CBE5-D60A65CF5D63}" v="112" dt="2021-04-07T22:13:25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ECB0E0D-AC1B-4E83-84EA-237BFA206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6DCB3B1-E1A7-4510-831B-77C8EFF56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0132A3B-10CF-4EEB-BA1F-A63D2ED61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14E52ED-3C51-46E6-BE4B-14FFAB2C3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6081" y="1503790"/>
            <a:ext cx="5751537" cy="3848521"/>
          </a:xfrm>
        </p:spPr>
        <p:txBody>
          <a:bodyPr anchor="ctr">
            <a:normAutofit/>
          </a:bodyPr>
          <a:lstStyle/>
          <a:p>
            <a:pPr algn="r"/>
            <a:r>
              <a:rPr lang="en-US" sz="6600"/>
              <a:t>VISUAL THINKING STRATEGIES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19870" y="1328529"/>
            <a:ext cx="2547890" cy="3848522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l"/>
            <a:endParaRPr lang="en-US"/>
          </a:p>
          <a:p>
            <a:r>
              <a:rPr lang="en-US" dirty="0">
                <a:ea typeface="+mn-lt"/>
                <a:cs typeface="+mn-lt"/>
              </a:rPr>
              <a:t>we believe thoughtfully facilitated discussions of </a:t>
            </a:r>
            <a:endParaRPr lang="en-US"/>
          </a:p>
          <a:p>
            <a:r>
              <a:rPr lang="en-US" dirty="0">
                <a:ea typeface="+mn-lt"/>
                <a:cs typeface="+mn-lt"/>
              </a:rPr>
              <a:t>art make education more engaging, inclusive, and equitable.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16DDC6-8F07-46CC-8751-E5C9346B2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74964" y="2388358"/>
            <a:ext cx="0" cy="1856096"/>
          </a:xfrm>
          <a:prstGeom prst="line">
            <a:avLst/>
          </a:prstGeom>
          <a:ln w="25400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08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4AF0110-2519-4DAD-867D-EDD4933584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212" y="324730"/>
            <a:ext cx="10407191" cy="6205610"/>
          </a:xfrm>
        </p:spPr>
      </p:pic>
    </p:spTree>
    <p:extLst>
      <p:ext uri="{BB962C8B-B14F-4D97-AF65-F5344CB8AC3E}">
        <p14:creationId xmlns:p14="http://schemas.microsoft.com/office/powerpoint/2010/main" val="315874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" name="Rectangle 46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8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611F878-E571-4D6F-9079-20FAC1AA1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286" y="1210942"/>
            <a:ext cx="10625429" cy="4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03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7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4" name="Picture 13" descr="Close-up of a stopwatch">
            <a:extLst>
              <a:ext uri="{FF2B5EF4-FFF2-40B4-BE49-F238E27FC236}">
                <a16:creationId xmlns:a16="http://schemas.microsoft.com/office/drawing/2014/main" id="{E1249B58-7C56-4BCF-80F6-2AFB2FE8A1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14"/>
          <a:stretch/>
        </p:blipFill>
        <p:spPr>
          <a:xfrm>
            <a:off x="20" y="10"/>
            <a:ext cx="12191980" cy="6859300"/>
          </a:xfrm>
          <a:prstGeom prst="rect">
            <a:avLst/>
          </a:prstGeom>
        </p:spPr>
      </p:pic>
      <p:sp>
        <p:nvSpPr>
          <p:cNvPr id="36" name="Rectangle 41">
            <a:extLst>
              <a:ext uri="{FF2B5EF4-FFF2-40B4-BE49-F238E27FC236}">
                <a16:creationId xmlns:a16="http://schemas.microsoft.com/office/drawing/2014/main" id="{F33867FC-EB8E-4B00-B7D5-7967D9DF1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0000">
                <a:schemeClr val="bg2">
                  <a:alpha val="75000"/>
                </a:schemeClr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6">
            <a:extLst>
              <a:ext uri="{FF2B5EF4-FFF2-40B4-BE49-F238E27FC236}">
                <a16:creationId xmlns:a16="http://schemas.microsoft.com/office/drawing/2014/main" id="{D69E00ED-B0F1-4570-A74E-E05D0E9A8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6" name="Freeform 6">
            <a:extLst>
              <a:ext uri="{FF2B5EF4-FFF2-40B4-BE49-F238E27FC236}">
                <a16:creationId xmlns:a16="http://schemas.microsoft.com/office/drawing/2014/main" id="{074D0BE7-DDD8-46AB-A2C1-5B7FFD921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812A93-2BB4-4212-833B-0203F2172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128" y="1788454"/>
            <a:ext cx="8361229" cy="20982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cap="all"/>
              <a:t>TAKE YOUr TIME </a:t>
            </a:r>
          </a:p>
        </p:txBody>
      </p:sp>
    </p:spTree>
    <p:extLst>
      <p:ext uri="{BB962C8B-B14F-4D97-AF65-F5344CB8AC3E}">
        <p14:creationId xmlns:p14="http://schemas.microsoft.com/office/powerpoint/2010/main" val="37951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7365B4E643C3488ADC29D7BDD760C5" ma:contentTypeVersion="13" ma:contentTypeDescription="Create a new document." ma:contentTypeScope="" ma:versionID="417c74047ee1a4b1664c7c191b2ff1c2">
  <xsd:schema xmlns:xsd="http://www.w3.org/2001/XMLSchema" xmlns:xs="http://www.w3.org/2001/XMLSchema" xmlns:p="http://schemas.microsoft.com/office/2006/metadata/properties" xmlns:ns2="e8ccf865-e014-4f9f-b6a1-4e6b09ffed99" xmlns:ns3="208d8381-eee4-46d0-88a7-713a19199ae1" targetNamespace="http://schemas.microsoft.com/office/2006/metadata/properties" ma:root="true" ma:fieldsID="0f97ec464a1da7196930ac15ba648843" ns2:_="" ns3:_="">
    <xsd:import namespace="e8ccf865-e014-4f9f-b6a1-4e6b09ffed99"/>
    <xsd:import namespace="208d8381-eee4-46d0-88a7-713a19199a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cf865-e014-4f9f-b6a1-4e6b09ffed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d8381-eee4-46d0-88a7-713a19199ae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08d8381-eee4-46d0-88a7-713a19199ae1">
      <UserInfo>
        <DisplayName/>
        <AccountId xsi:nil="true"/>
        <AccountType/>
      </UserInfo>
    </SharedWithUsers>
    <MediaLengthInSeconds xmlns="e8ccf865-e014-4f9f-b6a1-4e6b09ffed99" xsi:nil="true"/>
  </documentManagement>
</p:properties>
</file>

<file path=customXml/itemProps1.xml><?xml version="1.0" encoding="utf-8"?>
<ds:datastoreItem xmlns:ds="http://schemas.openxmlformats.org/officeDocument/2006/customXml" ds:itemID="{32FB1043-1F00-4101-AA96-02AE998A7D75}"/>
</file>

<file path=customXml/itemProps2.xml><?xml version="1.0" encoding="utf-8"?>
<ds:datastoreItem xmlns:ds="http://schemas.openxmlformats.org/officeDocument/2006/customXml" ds:itemID="{9D912B72-28CD-4270-81A2-3BBDF283BCAE}"/>
</file>

<file path=customXml/itemProps3.xml><?xml version="1.0" encoding="utf-8"?>
<ds:datastoreItem xmlns:ds="http://schemas.openxmlformats.org/officeDocument/2006/customXml" ds:itemID="{0CFB7F48-2A42-4587-838D-56515D8557B6}"/>
</file>

<file path=docProps/app.xml><?xml version="1.0" encoding="utf-8"?>
<Properties xmlns="http://schemas.openxmlformats.org/officeDocument/2006/extended-properties" xmlns:vt="http://schemas.openxmlformats.org/officeDocument/2006/docPropsVTypes">
  <Template>TF00001241</Template>
  <TotalTime>0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Crop</vt:lpstr>
      <vt:lpstr>VISUAL THINKING STRATEGIES</vt:lpstr>
      <vt:lpstr>PowerPoint Presentation</vt:lpstr>
      <vt:lpstr>PowerPoint Presentation</vt:lpstr>
      <vt:lpstr>TAKE YOUr TIME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38</cp:revision>
  <dcterms:created xsi:type="dcterms:W3CDTF">2021-04-07T22:06:39Z</dcterms:created>
  <dcterms:modified xsi:type="dcterms:W3CDTF">2021-04-08T06:47:22Z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0x010100BE7365B4E643C3488ADC29D7BDD760C5</vt:lpwstr>
  </property>
  <property fmtid="{D5CDD505-2E9C-101B-9397-08002B2CF9AE}" pid="3" name="Order">
    <vt:r8>5200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</Properties>
</file>