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tags/tag1.xml" ContentType="application/vnd.openxmlformats-officedocument.presentationml.tags+xml"/>
  <Override PartName="/ppt/notesSlides/notesSlide10.xml" ContentType="application/vnd.openxmlformats-officedocument.presentationml.notesSlide+xml"/>
  <Override PartName="/ppt/ink/ink32.xml" ContentType="application/inkml+xml"/>
  <Override PartName="/ppt/ink/ink33.xml" ContentType="application/inkml+xml"/>
  <Override PartName="/ppt/ink/ink34.xml" ContentType="application/inkml+xml"/>
  <Override PartName="/ppt/ink/ink35.xml" ContentType="application/inkml+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tags/tag2.xml" ContentType="application/vnd.openxmlformats-officedocument.presentationml.tags+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509" r:id="rId5"/>
    <p:sldId id="275" r:id="rId6"/>
    <p:sldId id="489" r:id="rId7"/>
    <p:sldId id="284" r:id="rId8"/>
    <p:sldId id="490" r:id="rId9"/>
    <p:sldId id="500" r:id="rId10"/>
    <p:sldId id="479" r:id="rId11"/>
    <p:sldId id="480" r:id="rId12"/>
    <p:sldId id="481" r:id="rId13"/>
    <p:sldId id="482" r:id="rId14"/>
    <p:sldId id="505" r:id="rId15"/>
    <p:sldId id="492" r:id="rId16"/>
    <p:sldId id="506" r:id="rId17"/>
    <p:sldId id="507" r:id="rId18"/>
    <p:sldId id="508" r:id="rId19"/>
    <p:sldId id="493" r:id="rId20"/>
    <p:sldId id="499" r:id="rId21"/>
    <p:sldId id="488" r:id="rId22"/>
  </p:sldIdLst>
  <p:sldSz cx="12192000" cy="6858000"/>
  <p:notesSz cx="6669088" cy="97536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104B"/>
    <a:srgbClr val="FFFFFF"/>
    <a:srgbClr val="24ACE2"/>
    <a:srgbClr val="EFF1EF"/>
    <a:srgbClr val="39B9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5BCB99-5156-4685-A660-FEB413CC3A8A}" v="20" dt="2026-06-24T10:50:24.975"/>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68"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ak, M.J.A.C. van (Marie-Joze)" userId="91aa308f-f614-41b7-9fb0-291817a95992" providerId="ADAL" clId="{00EE1C42-C99F-4529-9D72-255533A4DDD0}"/>
    <pc:docChg chg="undo custSel addSld delSld modSld sldOrd">
      <pc:chgData name="Raak, M.J.A.C. van (Marie-Joze)" userId="91aa308f-f614-41b7-9fb0-291817a95992" providerId="ADAL" clId="{00EE1C42-C99F-4529-9D72-255533A4DDD0}" dt="2026-06-29T14:28:48.089" v="3334" actId="20577"/>
      <pc:docMkLst>
        <pc:docMk/>
      </pc:docMkLst>
      <pc:sldChg chg="modSp mod">
        <pc:chgData name="Raak, M.J.A.C. van (Marie-Joze)" userId="91aa308f-f614-41b7-9fb0-291817a95992" providerId="ADAL" clId="{00EE1C42-C99F-4529-9D72-255533A4DDD0}" dt="2026-06-24T10:49:39.752" v="3169" actId="20577"/>
        <pc:sldMkLst>
          <pc:docMk/>
          <pc:sldMk cId="3854998980" sldId="275"/>
        </pc:sldMkLst>
        <pc:spChg chg="mod">
          <ac:chgData name="Raak, M.J.A.C. van (Marie-Joze)" userId="91aa308f-f614-41b7-9fb0-291817a95992" providerId="ADAL" clId="{00EE1C42-C99F-4529-9D72-255533A4DDD0}" dt="2026-06-24T10:49:39.752" v="3169" actId="20577"/>
          <ac:spMkLst>
            <pc:docMk/>
            <pc:sldMk cId="3854998980" sldId="275"/>
            <ac:spMk id="2" creationId="{C64EF6EF-D156-51A2-7C8B-6866CBFA1116}"/>
          </ac:spMkLst>
        </pc:spChg>
      </pc:sldChg>
      <pc:sldChg chg="del">
        <pc:chgData name="Raak, M.J.A.C. van (Marie-Joze)" userId="91aa308f-f614-41b7-9fb0-291817a95992" providerId="ADAL" clId="{00EE1C42-C99F-4529-9D72-255533A4DDD0}" dt="2026-06-24T06:02:49.848" v="72" actId="2696"/>
        <pc:sldMkLst>
          <pc:docMk/>
          <pc:sldMk cId="1802605688" sldId="300"/>
        </pc:sldMkLst>
      </pc:sldChg>
      <pc:sldChg chg="del">
        <pc:chgData name="Raak, M.J.A.C. van (Marie-Joze)" userId="91aa308f-f614-41b7-9fb0-291817a95992" providerId="ADAL" clId="{00EE1C42-C99F-4529-9D72-255533A4DDD0}" dt="2026-06-24T10:47:32.767" v="3157" actId="2696"/>
        <pc:sldMkLst>
          <pc:docMk/>
          <pc:sldMk cId="2403885820" sldId="491"/>
        </pc:sldMkLst>
      </pc:sldChg>
      <pc:sldChg chg="addSp delSp modSp mod">
        <pc:chgData name="Raak, M.J.A.C. van (Marie-Joze)" userId="91aa308f-f614-41b7-9fb0-291817a95992" providerId="ADAL" clId="{00EE1C42-C99F-4529-9D72-255533A4DDD0}" dt="2026-06-24T10:11:33.145" v="1819" actId="20577"/>
        <pc:sldMkLst>
          <pc:docMk/>
          <pc:sldMk cId="3496444852" sldId="492"/>
        </pc:sldMkLst>
        <pc:spChg chg="mod">
          <ac:chgData name="Raak, M.J.A.C. van (Marie-Joze)" userId="91aa308f-f614-41b7-9fb0-291817a95992" providerId="ADAL" clId="{00EE1C42-C99F-4529-9D72-255533A4DDD0}" dt="2026-06-24T10:11:33.145" v="1819" actId="20577"/>
          <ac:spMkLst>
            <pc:docMk/>
            <pc:sldMk cId="3496444852" sldId="492"/>
            <ac:spMk id="10" creationId="{EA5C6A0D-769F-0A13-FC51-BBB0E761639A}"/>
          </ac:spMkLst>
        </pc:spChg>
        <pc:inkChg chg="add">
          <ac:chgData name="Raak, M.J.A.C. van (Marie-Joze)" userId="91aa308f-f614-41b7-9fb0-291817a95992" providerId="ADAL" clId="{00EE1C42-C99F-4529-9D72-255533A4DDD0}" dt="2026-06-24T07:03:40.728" v="512" actId="9405"/>
          <ac:inkMkLst>
            <pc:docMk/>
            <pc:sldMk cId="3496444852" sldId="492"/>
            <ac:inkMk id="2" creationId="{9D9FED91-D50C-1E84-50FD-2A32BF0C2559}"/>
          </ac:inkMkLst>
        </pc:inkChg>
        <pc:inkChg chg="add">
          <ac:chgData name="Raak, M.J.A.C. van (Marie-Joze)" userId="91aa308f-f614-41b7-9fb0-291817a95992" providerId="ADAL" clId="{00EE1C42-C99F-4529-9D72-255533A4DDD0}" dt="2026-06-24T07:03:43.242" v="513" actId="9405"/>
          <ac:inkMkLst>
            <pc:docMk/>
            <pc:sldMk cId="3496444852" sldId="492"/>
            <ac:inkMk id="4" creationId="{A26DD299-5B78-AF7C-D29F-A3AAE704CFF3}"/>
          </ac:inkMkLst>
        </pc:inkChg>
        <pc:inkChg chg="add">
          <ac:chgData name="Raak, M.J.A.C. van (Marie-Joze)" userId="91aa308f-f614-41b7-9fb0-291817a95992" providerId="ADAL" clId="{00EE1C42-C99F-4529-9D72-255533A4DDD0}" dt="2026-06-24T07:03:48.070" v="514" actId="9405"/>
          <ac:inkMkLst>
            <pc:docMk/>
            <pc:sldMk cId="3496444852" sldId="492"/>
            <ac:inkMk id="5" creationId="{5320BBC6-D629-3204-5512-4A9E528C699F}"/>
          </ac:inkMkLst>
        </pc:inkChg>
        <pc:inkChg chg="add">
          <ac:chgData name="Raak, M.J.A.C. van (Marie-Joze)" userId="91aa308f-f614-41b7-9fb0-291817a95992" providerId="ADAL" clId="{00EE1C42-C99F-4529-9D72-255533A4DDD0}" dt="2026-06-24T09:44:24.375" v="521" actId="9405"/>
          <ac:inkMkLst>
            <pc:docMk/>
            <pc:sldMk cId="3496444852" sldId="492"/>
            <ac:inkMk id="9" creationId="{E224EB7E-1BA5-7369-7659-803690516CAB}"/>
          </ac:inkMkLst>
        </pc:inkChg>
        <pc:inkChg chg="add">
          <ac:chgData name="Raak, M.J.A.C. van (Marie-Joze)" userId="91aa308f-f614-41b7-9fb0-291817a95992" providerId="ADAL" clId="{00EE1C42-C99F-4529-9D72-255533A4DDD0}" dt="2026-06-24T09:51:58.681" v="858" actId="9405"/>
          <ac:inkMkLst>
            <pc:docMk/>
            <pc:sldMk cId="3496444852" sldId="492"/>
            <ac:inkMk id="14" creationId="{51967AE6-4BDA-47EC-1A5B-DADEE956AB1B}"/>
          </ac:inkMkLst>
        </pc:inkChg>
        <pc:inkChg chg="add">
          <ac:chgData name="Raak, M.J.A.C. van (Marie-Joze)" userId="91aa308f-f614-41b7-9fb0-291817a95992" providerId="ADAL" clId="{00EE1C42-C99F-4529-9D72-255533A4DDD0}" dt="2026-06-24T09:52:03.736" v="859" actId="9405"/>
          <ac:inkMkLst>
            <pc:docMk/>
            <pc:sldMk cId="3496444852" sldId="492"/>
            <ac:inkMk id="15" creationId="{20D336ED-D515-C966-8B67-0F512F8E811A}"/>
          </ac:inkMkLst>
        </pc:inkChg>
      </pc:sldChg>
      <pc:sldChg chg="addSp delSp modSp mod">
        <pc:chgData name="Raak, M.J.A.C. van (Marie-Joze)" userId="91aa308f-f614-41b7-9fb0-291817a95992" providerId="ADAL" clId="{00EE1C42-C99F-4529-9D72-255533A4DDD0}" dt="2026-06-24T10:46:07.982" v="3144"/>
        <pc:sldMkLst>
          <pc:docMk/>
          <pc:sldMk cId="2192424422" sldId="493"/>
        </pc:sldMkLst>
        <pc:spChg chg="add mod">
          <ac:chgData name="Raak, M.J.A.C. van (Marie-Joze)" userId="91aa308f-f614-41b7-9fb0-291817a95992" providerId="ADAL" clId="{00EE1C42-C99F-4529-9D72-255533A4DDD0}" dt="2026-06-24T10:43:09.960" v="3096" actId="20577"/>
          <ac:spMkLst>
            <pc:docMk/>
            <pc:sldMk cId="2192424422" sldId="493"/>
            <ac:spMk id="12" creationId="{B8505CF8-3426-CBEA-851A-4E7A7C77EB49}"/>
          </ac:spMkLst>
        </pc:spChg>
        <pc:spChg chg="add mod">
          <ac:chgData name="Raak, M.J.A.C. van (Marie-Joze)" userId="91aa308f-f614-41b7-9fb0-291817a95992" providerId="ADAL" clId="{00EE1C42-C99F-4529-9D72-255533A4DDD0}" dt="2026-06-24T10:44:43.707" v="3134" actId="1076"/>
          <ac:spMkLst>
            <pc:docMk/>
            <pc:sldMk cId="2192424422" sldId="493"/>
            <ac:spMk id="13" creationId="{C939FEF8-F2D9-8F93-D2D1-C474101380BD}"/>
          </ac:spMkLst>
        </pc:spChg>
      </pc:sldChg>
      <pc:sldChg chg="modSp mod">
        <pc:chgData name="Raak, M.J.A.C. van (Marie-Joze)" userId="91aa308f-f614-41b7-9fb0-291817a95992" providerId="ADAL" clId="{00EE1C42-C99F-4529-9D72-255533A4DDD0}" dt="2026-06-24T10:46:33.447" v="3153" actId="20577"/>
        <pc:sldMkLst>
          <pc:docMk/>
          <pc:sldMk cId="1170036673" sldId="499"/>
        </pc:sldMkLst>
        <pc:spChg chg="mod">
          <ac:chgData name="Raak, M.J.A.C. van (Marie-Joze)" userId="91aa308f-f614-41b7-9fb0-291817a95992" providerId="ADAL" clId="{00EE1C42-C99F-4529-9D72-255533A4DDD0}" dt="2026-06-24T10:46:33.447" v="3153" actId="20577"/>
          <ac:spMkLst>
            <pc:docMk/>
            <pc:sldMk cId="1170036673" sldId="499"/>
            <ac:spMk id="3" creationId="{CCC4820B-E956-7E33-C99C-975F0DC09896}"/>
          </ac:spMkLst>
        </pc:spChg>
      </pc:sldChg>
      <pc:sldChg chg="del">
        <pc:chgData name="Raak, M.J.A.C. van (Marie-Joze)" userId="91aa308f-f614-41b7-9fb0-291817a95992" providerId="ADAL" clId="{00EE1C42-C99F-4529-9D72-255533A4DDD0}" dt="2026-06-24T06:02:32.463" v="70" actId="2696"/>
        <pc:sldMkLst>
          <pc:docMk/>
          <pc:sldMk cId="2025142511" sldId="501"/>
        </pc:sldMkLst>
      </pc:sldChg>
      <pc:sldChg chg="modSp del mod">
        <pc:chgData name="Raak, M.J.A.C. van (Marie-Joze)" userId="91aa308f-f614-41b7-9fb0-291817a95992" providerId="ADAL" clId="{00EE1C42-C99F-4529-9D72-255533A4DDD0}" dt="2026-06-24T10:47:11.699" v="3154" actId="2696"/>
        <pc:sldMkLst>
          <pc:docMk/>
          <pc:sldMk cId="1164333991" sldId="502"/>
        </pc:sldMkLst>
      </pc:sldChg>
      <pc:sldChg chg="del">
        <pc:chgData name="Raak, M.J.A.C. van (Marie-Joze)" userId="91aa308f-f614-41b7-9fb0-291817a95992" providerId="ADAL" clId="{00EE1C42-C99F-4529-9D72-255533A4DDD0}" dt="2026-06-24T06:02:40.055" v="71" actId="2696"/>
        <pc:sldMkLst>
          <pc:docMk/>
          <pc:sldMk cId="816956674" sldId="503"/>
        </pc:sldMkLst>
      </pc:sldChg>
      <pc:sldChg chg="del">
        <pc:chgData name="Raak, M.J.A.C. van (Marie-Joze)" userId="91aa308f-f614-41b7-9fb0-291817a95992" providerId="ADAL" clId="{00EE1C42-C99F-4529-9D72-255533A4DDD0}" dt="2026-06-24T06:02:25.175" v="69" actId="2696"/>
        <pc:sldMkLst>
          <pc:docMk/>
          <pc:sldMk cId="226381746" sldId="504"/>
        </pc:sldMkLst>
      </pc:sldChg>
      <pc:sldChg chg="modSp mod ord">
        <pc:chgData name="Raak, M.J.A.C. van (Marie-Joze)" userId="91aa308f-f614-41b7-9fb0-291817a95992" providerId="ADAL" clId="{00EE1C42-C99F-4529-9D72-255533A4DDD0}" dt="2026-06-24T10:47:19.648" v="3156"/>
        <pc:sldMkLst>
          <pc:docMk/>
          <pc:sldMk cId="3934091261" sldId="505"/>
        </pc:sldMkLst>
        <pc:spChg chg="mod">
          <ac:chgData name="Raak, M.J.A.C. van (Marie-Joze)" userId="91aa308f-f614-41b7-9fb0-291817a95992" providerId="ADAL" clId="{00EE1C42-C99F-4529-9D72-255533A4DDD0}" dt="2026-06-24T06:01:45.901" v="36" actId="20577"/>
          <ac:spMkLst>
            <pc:docMk/>
            <pc:sldMk cId="3934091261" sldId="505"/>
            <ac:spMk id="2" creationId="{E49FD24F-5400-F108-4F56-EB5695FB6695}"/>
          </ac:spMkLst>
        </pc:spChg>
      </pc:sldChg>
      <pc:sldChg chg="addSp modSp mod modNotesTx">
        <pc:chgData name="Raak, M.J.A.C. van (Marie-Joze)" userId="91aa308f-f614-41b7-9fb0-291817a95992" providerId="ADAL" clId="{00EE1C42-C99F-4529-9D72-255533A4DDD0}" dt="2026-06-24T10:53:18.803" v="3313" actId="20577"/>
        <pc:sldMkLst>
          <pc:docMk/>
          <pc:sldMk cId="1368972391" sldId="506"/>
        </pc:sldMkLst>
        <pc:spChg chg="mod">
          <ac:chgData name="Raak, M.J.A.C. van (Marie-Joze)" userId="91aa308f-f614-41b7-9fb0-291817a95992" providerId="ADAL" clId="{00EE1C42-C99F-4529-9D72-255533A4DDD0}" dt="2026-06-24T10:53:18.803" v="3313" actId="20577"/>
          <ac:spMkLst>
            <pc:docMk/>
            <pc:sldMk cId="1368972391" sldId="506"/>
            <ac:spMk id="3" creationId="{EE7F21A6-7C3A-DE65-903B-5EE2E3F80734}"/>
          </ac:spMkLst>
        </pc:spChg>
        <pc:inkChg chg="add">
          <ac:chgData name="Raak, M.J.A.C. van (Marie-Joze)" userId="91aa308f-f614-41b7-9fb0-291817a95992" providerId="ADAL" clId="{00EE1C42-C99F-4529-9D72-255533A4DDD0}" dt="2026-06-24T07:02:09.456" v="499" actId="9405"/>
          <ac:inkMkLst>
            <pc:docMk/>
            <pc:sldMk cId="1368972391" sldId="506"/>
            <ac:inkMk id="2" creationId="{89BAA4A9-B33B-F8B1-0AAA-CBB59A45E6B3}"/>
          </ac:inkMkLst>
        </pc:inkChg>
        <pc:inkChg chg="add">
          <ac:chgData name="Raak, M.J.A.C. van (Marie-Joze)" userId="91aa308f-f614-41b7-9fb0-291817a95992" providerId="ADAL" clId="{00EE1C42-C99F-4529-9D72-255533A4DDD0}" dt="2026-06-24T07:02:11.517" v="500" actId="9405"/>
          <ac:inkMkLst>
            <pc:docMk/>
            <pc:sldMk cId="1368972391" sldId="506"/>
            <ac:inkMk id="4" creationId="{850059E5-D8BF-D5D4-D853-8226F4DF7EFB}"/>
          </ac:inkMkLst>
        </pc:inkChg>
        <pc:inkChg chg="add">
          <ac:chgData name="Raak, M.J.A.C. van (Marie-Joze)" userId="91aa308f-f614-41b7-9fb0-291817a95992" providerId="ADAL" clId="{00EE1C42-C99F-4529-9D72-255533A4DDD0}" dt="2026-06-24T07:02:16.421" v="501" actId="9405"/>
          <ac:inkMkLst>
            <pc:docMk/>
            <pc:sldMk cId="1368972391" sldId="506"/>
            <ac:inkMk id="8" creationId="{A5C7B857-82F0-3C08-CFEB-C22517A556CC}"/>
          </ac:inkMkLst>
        </pc:inkChg>
        <pc:inkChg chg="add">
          <ac:chgData name="Raak, M.J.A.C. van (Marie-Joze)" userId="91aa308f-f614-41b7-9fb0-291817a95992" providerId="ADAL" clId="{00EE1C42-C99F-4529-9D72-255533A4DDD0}" dt="2026-06-24T09:51:05.944" v="852" actId="9405"/>
          <ac:inkMkLst>
            <pc:docMk/>
            <pc:sldMk cId="1368972391" sldId="506"/>
            <ac:inkMk id="13" creationId="{CC1F391A-1DFE-840F-3F8F-ECD03F0A9B53}"/>
          </ac:inkMkLst>
        </pc:inkChg>
      </pc:sldChg>
      <pc:sldChg chg="modSp new mod">
        <pc:chgData name="Raak, M.J.A.C. van (Marie-Joze)" userId="91aa308f-f614-41b7-9fb0-291817a95992" providerId="ADAL" clId="{00EE1C42-C99F-4529-9D72-255533A4DDD0}" dt="2026-06-24T10:35:18.752" v="2928" actId="115"/>
        <pc:sldMkLst>
          <pc:docMk/>
          <pc:sldMk cId="2437486999" sldId="507"/>
        </pc:sldMkLst>
        <pc:spChg chg="mod">
          <ac:chgData name="Raak, M.J.A.C. van (Marie-Joze)" userId="91aa308f-f614-41b7-9fb0-291817a95992" providerId="ADAL" clId="{00EE1C42-C99F-4529-9D72-255533A4DDD0}" dt="2026-06-24T10:35:18.752" v="2928" actId="115"/>
          <ac:spMkLst>
            <pc:docMk/>
            <pc:sldMk cId="2437486999" sldId="507"/>
            <ac:spMk id="2" creationId="{2AEEF25A-E82B-17F6-837C-AACE8A326D28}"/>
          </ac:spMkLst>
        </pc:spChg>
        <pc:spChg chg="mod">
          <ac:chgData name="Raak, M.J.A.C. van (Marie-Joze)" userId="91aa308f-f614-41b7-9fb0-291817a95992" providerId="ADAL" clId="{00EE1C42-C99F-4529-9D72-255533A4DDD0}" dt="2026-06-24T06:56:23.112" v="283" actId="20577"/>
          <ac:spMkLst>
            <pc:docMk/>
            <pc:sldMk cId="2437486999" sldId="507"/>
            <ac:spMk id="3" creationId="{2E260763-DB92-69DB-B697-8DCB9AF1552D}"/>
          </ac:spMkLst>
        </pc:spChg>
      </pc:sldChg>
      <pc:sldChg chg="modSp new mod">
        <pc:chgData name="Raak, M.J.A.C. van (Marie-Joze)" userId="91aa308f-f614-41b7-9fb0-291817a95992" providerId="ADAL" clId="{00EE1C42-C99F-4529-9D72-255533A4DDD0}" dt="2026-06-24T10:54:27.081" v="3333" actId="20577"/>
        <pc:sldMkLst>
          <pc:docMk/>
          <pc:sldMk cId="1198450461" sldId="508"/>
        </pc:sldMkLst>
        <pc:spChg chg="mod">
          <ac:chgData name="Raak, M.J.A.C. van (Marie-Joze)" userId="91aa308f-f614-41b7-9fb0-291817a95992" providerId="ADAL" clId="{00EE1C42-C99F-4529-9D72-255533A4DDD0}" dt="2026-06-24T10:54:27.081" v="3333" actId="20577"/>
          <ac:spMkLst>
            <pc:docMk/>
            <pc:sldMk cId="1198450461" sldId="508"/>
            <ac:spMk id="2" creationId="{D6E37AF5-54A8-B5D2-3DFD-96F69BA60344}"/>
          </ac:spMkLst>
        </pc:spChg>
        <pc:spChg chg="mod">
          <ac:chgData name="Raak, M.J.A.C. van (Marie-Joze)" userId="91aa308f-f614-41b7-9fb0-291817a95992" providerId="ADAL" clId="{00EE1C42-C99F-4529-9D72-255533A4DDD0}" dt="2026-06-24T10:20:48.937" v="2385" actId="20577"/>
          <ac:spMkLst>
            <pc:docMk/>
            <pc:sldMk cId="1198450461" sldId="508"/>
            <ac:spMk id="3" creationId="{96F0DA67-6789-5C44-21A3-7BC971943C53}"/>
          </ac:spMkLst>
        </pc:spChg>
      </pc:sldChg>
      <pc:sldChg chg="modSp add mod ord">
        <pc:chgData name="Raak, M.J.A.C. van (Marie-Joze)" userId="91aa308f-f614-41b7-9fb0-291817a95992" providerId="ADAL" clId="{00EE1C42-C99F-4529-9D72-255533A4DDD0}" dt="2026-06-29T14:28:48.089" v="3334" actId="20577"/>
        <pc:sldMkLst>
          <pc:docMk/>
          <pc:sldMk cId="1419120513" sldId="509"/>
        </pc:sldMkLst>
        <pc:spChg chg="mod">
          <ac:chgData name="Raak, M.J.A.C. van (Marie-Joze)" userId="91aa308f-f614-41b7-9fb0-291817a95992" providerId="ADAL" clId="{00EE1C42-C99F-4529-9D72-255533A4DDD0}" dt="2026-06-29T14:28:48.089" v="3334" actId="20577"/>
          <ac:spMkLst>
            <pc:docMk/>
            <pc:sldMk cId="1419120513" sldId="509"/>
            <ac:spMk id="3" creationId="{C109AD28-AD0A-ED15-1C37-17521B402788}"/>
          </ac:spMkLst>
        </pc:spChg>
      </pc:sldChg>
      <pc:sldChg chg="addSp delSp modSp new del mod">
        <pc:chgData name="Raak, M.J.A.C. van (Marie-Joze)" userId="91aa308f-f614-41b7-9fb0-291817a95992" providerId="ADAL" clId="{00EE1C42-C99F-4529-9D72-255533A4DDD0}" dt="2026-06-24T10:42:31.478" v="3083" actId="2696"/>
        <pc:sldMkLst>
          <pc:docMk/>
          <pc:sldMk cId="3717585454" sldId="509"/>
        </pc:sldMkLst>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16.352"/>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266 63 455 0 0,'-4'0'29'0'0,"1"-1"0"0"0,-1 0 0 0 0,1 0-1 0 0,-1-1 1 0 0,1 1 0 0 0,-6-4-1 0 0,2 1-53 0 0,1 0 128 0 0,0 1 0 0 0,0-2-1 0 0,-6-4 1 0 0,9 6 53 0 0,0 1 1 0 0,0-1-1 0 0,0 1 0 0 0,0 0 1 0 0,0 0-1 0 0,0 0 0 0 0,-1 0 1 0 0,1 0-1 0 0,-1 1 1 0 0,0 0-1 0 0,1 0 0 0 0,-1 0 1 0 0,0 0-1 0 0,-7-1 0 0 0,0 2-107 0 0,1 0-1 0 0,-1 1 1 0 0,0 0-1 0 0,0 1 0 0 0,1 0 1 0 0,-1 1-1 0 0,1 0 0 0 0,0 0 1 0 0,0 1-1 0 0,-10 6 0 0 0,18-9 129 0 0,1 1 0 0 0,-1-1-1 0 0,1 1 1 0 0,0 0 0 0 0,0 0-1 0 0,0 0 1 0 0,-1 0 0 0 0,2 0-1 0 0,-1 0 1 0 0,0 0 0 0 0,0 0-1 0 0,1 0 1 0 0,-1 0 0 0 0,1 0-1 0 0,-1 0 1 0 0,1 0 0 0 0,0 1-1 0 0,0-1 1 0 0,0 3 0 0 0,0-4-152 0 0,0 0 0 0 0,0 0 1 0 0,1 0-1 0 0,-1 0 0 0 0,0 0 1 0 0,0 0-1 0 0,0 0 0 0 0,1 0 1 0 0,-1-1-1 0 0,0 1 0 0 0,1 0 1 0 0,-1 0-1 0 0,1 0 0 0 0,-1 0 1 0 0,1-1-1 0 0,0 1 0 0 0,-1 0 1 0 0,1 0-1 0 0,0-1 0 0 0,-1 1 1 0 0,1-1-1 0 0,0 1 0 0 0,0 0 1 0 0,-1-1-1 0 0,1 1 0 0 0,0-1 1 0 0,0 0-1 0 0,0 1 0 0 0,0-1 1 0 0,0 0-1 0 0,1 1 0 0 0,4 0 61 0 0,0-1 0 0 0,0 1 0 0 0,0-1-1 0 0,8 0 1 0 0,3-1 96 0 0,55 6-109 0 0,7 0-274 0 0,-5 0 154 0 0,-44-1-1003 0 0,38 1 0 0 0,-49-5 554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19.14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102 111 455 0 0,'0'-2'39'0'0,"-1"0"0"0"0,1 0-1 0 0,-1 0 1 0 0,1 0-1 0 0,-1 0 1 0 0,0 0-1 0 0,0 0 1 0 0,0 0-1 0 0,0 0 1 0 0,-2-2-1 0 0,-6-12 56 0 0,5 0 278 0 0,4 12-323 0 0,-1 0 0 0 0,0 1 0 0 0,0-1 0 0 0,0 1 0 0 0,0-1 0 0 0,-1 1 0 0 0,-2-5 1 0 0,3 7-27 0 0,0 0 0 0 0,1 0 0 0 0,-1 0 0 0 0,0 1 0 0 0,0-1 0 0 0,0 0 0 0 0,0 1 0 0 0,0-1 1 0 0,0 0-1 0 0,0 1 0 0 0,-1-1 0 0 0,1 1 0 0 0,0 0 0 0 0,0-1 0 0 0,0 1 0 0 0,0 0 1 0 0,-1 0-1 0 0,1 0 0 0 0,0 0 0 0 0,0 0 0 0 0,-1 0 0 0 0,1 0 0 0 0,0 0 0 0 0,0 0 0 0 0,0 0 1 0 0,0 1-1 0 0,-3 0 0 0 0,-12 3 355 0 0,-2 1 986 0 0,33-5 811 0 0,-16 7-2128 0 0,0-4 1 0 0,0 1 0 0 0,1-1 0 0 0,-1 1 0 0 0,1-1 0 0 0,1 6 0 0 0,-1-7-39 0 0,0-1 0 0 0,0 0 0 0 0,1 0 0 0 0,-1 0 0 0 0,0 0 1 0 0,1 0-1 0 0,-1 1 0 0 0,1-1 0 0 0,-1 0 0 0 0,1 0 0 0 0,0 0 0 0 0,0 0 0 0 0,-1 0 0 0 0,1-1 0 0 0,0 1 1 0 0,0 0-1 0 0,0 0 0 0 0,0 0 0 0 0,0-1 0 0 0,0 1 0 0 0,0-1 0 0 0,0 1 0 0 0,1 0 0 0 0,18 6 225 0 0,27 8-1 0 0,-15-7 292 0 0,-13-1-82 0 0,28 14 0 0 0,-37-15-430 0 0,1-1-1 0 0,-1-1 0 0 0,1 1 1 0 0,-1-2-1 0 0,1 1 1 0 0,0-2-1 0 0,1 1 0 0 0,17 0 1 0 0,165-11 1349 0 0,-148 12-1252 0 0,-35-3-81 0 0,0 0 0 0 0,0 0 1 0 0,0-1-1 0 0,20-3 0 0 0,59-17 209 0 0,-43 8 11 0 0,54-5 0 0 0,-72 16-312 0 0,-1 1-1 0 0,41 5 1 0 0,19 0-27 0 0,86 4 314 0 0,-133-7-62 0 0,0-3-1 0 0,60-7 1 0 0,-23 0-61 0 0,157-5 865 0 0,-129-4-1243 0 0,-10 1 56 0 0,98-6-819 0 0,-109 22 1093 0 0,-32 2 24 0 0,41-8-77 0 0,-47 0 0 0 0,-23 3 0 0 0,30-1 0 0 0,-26 4 99 0 0,44-6 0 0 0,-2-6-28 0 0,44-6 308 0 0,-107 18-339 0 0,-1 0-1 0 0,1 0 1 0 0,0 1 0 0 0,-1-1-1 0 0,1 2 1 0 0,-1-1-1 0 0,12 5 1 0 0,-11-4-8 0 0,0 0 1 0 0,1 0 0 0 0,0 0-1 0 0,-1-1 1 0 0,9 0-1 0 0,49-4 58 0 0,-46 1-42 0 0,-1 0-1 0 0,0 2 1 0 0,1 0 0 0 0,33 5-1 0 0,-20 4-149 0 0,-21-5 28 0 0,0-1-1 0 0,1-1 1 0 0,12 2-1 0 0,79 1-138 0 0,-45-3 436 0 0,63 10-1 0 0,-91-9-222 0 0,0-1 0 0 0,1-1 0 0 0,55-5 0 0 0,-76 3 0 0 0,1 0 0 0 0,-1 1 0 0 0,1 0 0 0 0,-1 0 0 0 0,0 2 0 0 0,1-1 0 0 0,-1 1 0 0 0,17 6 0 0 0,10 1-176 0 0,-37-9 177 0 0,0 0 0 0 0,0 0 0 0 0,0 0 0 0 0,0 0 0 0 0,0 0 0 0 0,0 0 0 0 0,0 0 0 0 0,0 0 0 0 0,1 0 0 0 0,-1 0 0 0 0,0 0 0 0 0,0 0 0 0 0,0 0 0 0 0,0 0 0 0 0,0 0 0 0 0,0 0 0 0 0,0 0 0 0 0,0 0 0 0 0,0 0 0 0 0,0 0 0 0 0,1 0 0 0 0,-1 0 0 0 0,0 0 0 0 0,0 0 0 0 0,0 0 0 0 0,0 0 0 0 0,0 0 0 0 0,0 0 0 0 0,0 0 0 0 0,0 0 0 0 0,0 1 0 0 0,0-1 0 0 0,0 0 0 0 0,0 0 0 0 0,0 0 0 0 0,1 0 0 0 0,-1 0 0 0 0,0 0 0 0 0,0 0 0 0 0,0 0 0 0 0,0 0 0 0 0,0 0 0 0 0,0 0 0 0 0,0 1 0 0 0,0-1 0 0 0,0 0 0 0 0,0 0 0 0 0,0 0 0 0 0,0 0 0 0 0,0 0 0 0 0,0 0 0 0 0,0 0 0 0 0,0 0 0 0 0,0 0 0 0 0,0 0 0 0 0,0 1 0 0 0,0-1 0 0 0,0 0 0 0 0,0 0 0 0 0,-1 0 0 0 0,1 0-14 0 0,0 0 0 0 0,0 0 0 0 0,0 0 0 0 0,0 0 0 0 0,0 0 0 0 0,0 1 0 0 0,0-1 0 0 0,0 0 0 0 0,0 0 0 0 0,0 0 0 0 0,0 0 0 0 0,0 0 0 0 0,0 0 0 0 0,0 0 0 0 0,0 0 0 0 0,0 1-1 0 0,0-1 1 0 0,0 0 0 0 0,0 0 0 0 0,0 0 0 0 0,0 0 0 0 0,0 0 0 0 0,0 0 0 0 0,0 0 0 0 0,0 0 0 0 0,0 0 0 0 0,0 0 0 0 0,0 1 0 0 0,1-1 0 0 0,-1 0 0 0 0,0 0 0 0 0,0 0 0 0 0,0 0-1 0 0,0 0 1 0 0,0 0 0 0 0,0 0 0 0 0,0 0 0 0 0,0 0 0 0 0,0 0 0 0 0,0 0 0 0 0,0 0 0 0 0,0 0 0 0 0,1 0 0 0 0,-1 0 0 0 0,0 0 0 0 0,0 0 0 0 0,0 0 0 0 0,0 0 0 0 0,0 0 0 0 0,0 0-1 0 0,0 0 1 0 0,0 0 0 0 0,1 0 0 0 0,-1 0 0 0 0,0 0 0 0 0,0 0 0 0 0,0 0 0 0 0,0 0 0 0 0,45 11-206 0 0,-45-11 232 0 0,1 0-1 0 0,0 1 1 0 0,-1-1-1 0 0,1 0 0 0 0,0 0 1 0 0,-1 0-1 0 0,1 0 1 0 0,-1 1-1 0 0,1-1 1 0 0,0 0-1 0 0,-1 1 0 0 0,1-1 1 0 0,-1 0-1 0 0,1 1 1 0 0,-1-1-1 0 0,1 1 1 0 0,-1-1-1 0 0,1 1 0 0 0,-1-1 1 0 0,1 1-1 0 0,-1-1 1 0 0,0 1-1 0 0,1-1 1 0 0,-1 2-1 0 0,1-1-1 0 0,0 0 0 0 0,0 0 0 0 0,0 0 0 0 0,0-1 0 0 0,1 1 0 0 0,-1 0 0 0 0,0-1 1 0 0,0 1-1 0 0,0-1 0 0 0,1 1 0 0 0,-1-1 0 0 0,0 0 0 0 0,0 0 0 0 0,1 1 0 0 0,1-1 0 0 0,19 2-40 0 0,-20-2 42 0 0,6 2-15 0 0,0-1 0 0 0,0 1 0 0 0,0 0 0 0 0,-1 1 0 0 0,1 0 0 0 0,7 4 0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20.853"/>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0 111 919 0 0,'28'-38'1719'0'0,"-23"33"-1562"0"0,0-1 0 0 0,0 1 0 0 0,1 0 0 0 0,0 0 0 0 0,-1 1 0 0 0,10-6 0 0 0,40-20 2209 0 0,-54 29-2176 0 0,0 1 0 0 0,0-1-1 0 0,0 1 1 0 0,1 0-1 0 0,-1 0 1 0 0,0-1 0 0 0,0 1-1 0 0,0 0 1 0 0,1 0 0 0 0,-1 0-1 0 0,0 0 1 0 0,0 1-1 0 0,0-1 1 0 0,1 0 0 0 0,-1 0-1 0 0,2 1 1 0 0,3 1-140 0 0,-5-2-8 0 0,1 1 1 0 0,-1-1-1 0 0,1 1 1 0 0,0 0 0 0 0,-1-1-1 0 0,1 1 1 0 0,-1 0-1 0 0,0 0 1 0 0,1 0-1 0 0,-1 0 1 0 0,0 0 0 0 0,2 2-1 0 0,8 5 211 0 0,24 2-123 0 0,0-1-1 0 0,1-2 1 0 0,53 5 0 0 0,-40-6-46 0 0,35 4-14 0 0,113 17-87 0 0,-155-22-60 0 0,0-2 0 0 0,79-5-1 0 0,56 6-290 0 0,-153-3 367 0 0,1-1 0 0 0,-1-1 0 0 0,26-5-1 0 0,74-19 551 0 0,-35 7-579 0 0,-65 13-16 0 0,-12 2-11 0 0,1 0 0 0 0,0 1-1 0 0,-1 1 1 0 0,1 0 0 0 0,0 1-1 0 0,0 0 1 0 0,0 1 0 0 0,21 3-1 0 0,-5 1-10 0 0,0-1 0 0 0,0-2 0 0 0,48-1 0 0 0,-44-2 19 0 0,-15 2-61 0 0,-3-1-34 0 0,0 0 0 0 0,0-1 0 0 0,24-4-1 0 0,-7 5-319 0 0,58-10-2581 0 0,-73 8 602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22.818"/>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68 11 455 0 0,'-4'-2'402'0'0,"-1"1"0"0"0,1 0 0 0 0,-1 0 0 0 0,0 1-1 0 0,1-1 1 0 0,-1 1 0 0 0,0 0 0 0 0,-5 1-1 0 0,-7 1 828 0 0,14-4-1324 0 0,19-3 1969 0 0,1 8-1548 0 0,1 0-1 0 0,21 1 0 0 0,-22-4-182 0 0,0 2-1 0 0,0 1 1 0 0,0 0-1 0 0,19 6 0 0 0,-20-3-76 0 0,1-1 0 0 0,0 0-1 0 0,0-1 1 0 0,0-1 0 0 0,1-1-1 0 0,-1 0 1 0 0,22-1 0 0 0,56-7 77 0 0,38-2 268 0 0,-108 9-351 0 0,0 0 0 0 0,0 1 0 0 0,34 8 0 0 0,-16-1 17 0 0,0-2 0 0 0,72 1 0 0 0,89-11 320 0 0,-52-1-257 0 0,-89 5-131 0 0,397-19 198 0 0,-75-10 697 0 0,-223 26-814 0 0,272 10 156 0 0,-121 41-712 0 0,-178-24 223 0 0,90 20 1541 0 0,-19-4-425 0 0,-140-28-863 0 0,-25-4-10 0 0,0-2 0 0 0,1-2 0 0 0,62 0 0 0 0,-1-13-118 0 0,108-24 1 0 0,-6 1-8 0 0,8 1-203 0 0,-143 19 236 0 0,186-4-684 0 0,-143 13 572 0 0,49-13 71 0 0,-69 5 74 0 0,222-5 817 0 0,-97 9-833 0 0,-3 0 1062 0 0,-195 8-1116 0 0,0 0 0 0 0,27 6 0 0 0,13 1 110 0 0,194 7 3 0 0,-237-16 16 0 0,25-4 0 0 0,-36 3 0 0 0,0 0 0 0 0,0-1 0 0 0,0 1 0 0 0,0-1 0 0 0,0 0 0 0 0,-1-1 0 0 0,10-4 0 0 0,-15 7-23 0 0,1-1 0 0 0,-1 1 0 0 0,1 0 0 0 0,-1-1-1 0 0,0 1 1 0 0,1 0 0 0 0,-1-1 0 0 0,1 1 0 0 0,-1-1 0 0 0,0 1-1 0 0,1-1 1 0 0,-1 1 0 0 0,0-1 0 0 0,0 1 0 0 0,1-1 0 0 0,-1 1-1 0 0,0-1 1 0 0,0 1 0 0 0,0-1 0 0 0,1 1 0 0 0,-1-1 0 0 0,0 1-1 0 0,0-1 1 0 0,0 1 0 0 0,0-1 0 0 0,0 0 0 0 0,0 1 0 0 0,0-1-1 0 0,0 1 1 0 0,-1-1 0 0 0,1 1 0 0 0,0-2 0 0 0,-1 1-38 0 0,1 0 0 0 0,-1 1 1 0 0,1-1-1 0 0,-1 0 0 0 0,0 0 1 0 0,1 0-1 0 0,-1 1 0 0 0,0-1 1 0 0,0 0-1 0 0,1 1 0 0 0,-1-1 1 0 0,0 1-1 0 0,0-1 0 0 0,0 1 1 0 0,0 0-1 0 0,0-1 0 0 0,0 1 1 0 0,-1-1-1 0 0,-7-1-742 0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24.280"/>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179 200 4143 0 0,'0'-5'272'0'0,"1"4"-281"0"0,-1-1 0 0 0,0 1 0 0 0,0 0 0 0 0,0 0 0 0 0,0 0 0 0 0,0-1 0 0 0,0 1 0 0 0,0 0 0 0 0,0 0 0 0 0,0-1 0 0 0,-1 1 0 0 0,1 0 0 0 0,0 0 0 0 0,-1 0 0 0 0,1 0-1 0 0,-1 0 1 0 0,0 0 0 0 0,1-1 0 0 0,-1 1 0 0 0,0 0 0 0 0,1 1 0 0 0,-1-1 0 0 0,0 0 0 0 0,0 0 0 0 0,0 0 0 0 0,0 0 0 0 0,0 1 0 0 0,0-1 0 0 0,0 0 0 0 0,0 1 0 0 0,-2-2 0 0 0,-7-1-228 0 0,0-1 1 0 0,-18-2-1 0 0,18 3 640 0 0,0 1 0 0 0,-14-6 0 0 0,21 6-166 0 0,-1 1 0 0 0,1-1 0 0 0,-1 0 0 0 0,1 0 0 0 0,0-1 0 0 0,0 1 0 0 0,0-1 0 0 0,0 1 0 0 0,0-1-1 0 0,-2-4 1 0 0,-6-6 1002 0 0,9 11-1157 0 0,0 0-1 0 0,0 0 1 0 0,0 0 0 0 0,0 0-1 0 0,1 0 1 0 0,-1-1 0 0 0,1 1 0 0 0,-1-1-1 0 0,1 1 1 0 0,0-1 0 0 0,0 1-1 0 0,0-1 1 0 0,1 0 0 0 0,-2-4-1 0 0,2 7-8 0 0,1-1 1 0 0,-1 1-1 0 0,1-1 0 0 0,-1 1 0 0 0,1-1 0 0 0,-1 1 0 0 0,1 0 0 0 0,-1-1 0 0 0,1 1 0 0 0,0 0 0 0 0,-1 0 0 0 0,1-1 1 0 0,-1 1-1 0 0,1 0 0 0 0,0 0 0 0 0,-1 0 0 0 0,1 0 0 0 0,-1 0 0 0 0,1 0 0 0 0,1 0 0 0 0,20-2 398 0 0,-15 1-357 0 0,2 1 89 0 0,1 0 0 0 0,-1 1 0 0 0,18 3 0 0 0,10 0 329 0 0,340-5 520 0 0,-298 0-1332 0 0,86 11 0 0 0,-42 8 809 0 0,45 3-430 0 0,41-26-227 0 0,-125 1 96 0 0,268-29-301 0 0,-207 13-176 0 0,192-1 1 0 0,-131 9 794 0 0,-160 8-506 0 0,-14 2 253 0 0,1 2 0 0 0,0 2 0 0 0,0 1 0 0 0,-1 1 0 0 0,42 11 0 0 0,-42-9 198 0 0,-1-2 1 0 0,64 2 0 0 0,65-14-1467 0 0,-152 8 1331 0 0,0 0 1 0 0,0 1 0 0 0,0 0 0 0 0,0 0 0 0 0,15 5-1 0 0,-7-4 1497 0 0,-21-5-2269 0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27.729"/>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65 164 455 0 0,'-8'-2'1370'0'0,"0"0"0"0"0,0 1-1 0 0,-32-27 6081 0 0,43 22-7360 0 0,-2 3-39 0 0,0 1 0 0 0,0 0-1 0 0,1-1 1 0 0,-1 1-1 0 0,1 0 1 0 0,-1 0-1 0 0,1 0 1 0 0,2-2-1 0 0,-2 3-15 0 0,0 0 0 0 0,-1 1 1 0 0,1-1-1 0 0,0 0 0 0 0,0 1 0 0 0,0 0 0 0 0,0-1 0 0 0,-1 1 0 0 0,1 0 0 0 0,0 0 0 0 0,0 0 0 0 0,0 0 0 0 0,0 0 0 0 0,0 0 0 0 0,-1 1 0 0 0,1-1 0 0 0,0 1 1 0 0,3 0-1 0 0,19 2-35 0 0,121-30 2135 0 0,60-6-1389 0 0,-113 26-681 0 0,124 6 0 0 0,81-4-20 0 0,-272 4-20 0 0,6-1 114 0 0,182-2 510 0 0,-89 2-649 0 0,-79 0 0 0 0,45 3 0 0 0,91 0 168 0 0,-94-2-112 0 0,30 11 345 0 0,-76-5-298 0 0,-8-4-64 0 0,0-1-1 0 0,0-2 1 0 0,38-6-1 0 0,-65 8-32 0 0,55-9-4 0 0,99-9 50 0 0,-144 18-44 0 0,1 1 1 0 0,0 0 0 0 0,0 1 0 0 0,0 1 0 0 0,20 6 0 0 0,-13-3 1 0 0,39 5 1 0 0,31 1-13 0 0,-15-2 15 0 0,-52-8 47 0 0,49-5-1 0 0,-11 0-61 0 0,-57 3-10 0 0,0 0 0 0 0,0 1 0 0 0,0 0 0 0 0,0 0 0 0 0,0 1 0 0 0,0 0 0 0 0,0 0 0 0 0,0 1 0 0 0,-1 0 0 0 0,0 0 0 0 0,13 8 0 0 0,-16-8 3 0 0,1-1-1 0 0,-1 0 0 0 0,1 0 0 0 0,0 0 1 0 0,0 0-1 0 0,0-1 0 0 0,0 0 0 0 0,8 1 1 0 0,45 0-35 0 0,-8 0 114 0 0,-40-1-68 0 0,-1 1-1 0 0,0 0 1 0 0,0 1 0 0 0,0 0 0 0 0,0 1 0 0 0,8 4-1 0 0,5 2 0 0 0,-11-7 23 0 0,0 1 0 0 0,1-2 0 0 0,-1 1 0 0 0,1-2-1 0 0,0 1 1 0 0,19-2 0 0 0,-12 1-1098 0 0,26 3 0 0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31.07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1 130 1751 0 0,'41'-49'1746'0'0,"-17"20"-932"0"0,21-23 1433 0 0,-55 60-618 0 0,-11 8-1254 0 0,20-15-377 0 0,0 0-1 0 0,0 0 1 0 0,1 0-1 0 0,-1 0 1 0 0,0 0-1 0 0,0 0 1 0 0,0 1-1 0 0,1-1 1 0 0,-1 0-1 0 0,1 0 1 0 0,-1 1-1 0 0,1-1 1 0 0,-1 0-1 0 0,1 0 1 0 0,0 3-1 0 0,0-3 1 0 0,0-1 0 0 0,1 1-1 0 0,-1-1 1 0 0,1 1 0 0 0,-1-1 0 0 0,1 1-1 0 0,-1-1 1 0 0,1 0 0 0 0,-1 1 0 0 0,1-1-1 0 0,0 0 1 0 0,-1 1 0 0 0,1-1 0 0 0,0 0-1 0 0,-1 0 1 0 0,1 0 0 0 0,-1 1 0 0 0,1-1 0 0 0,0 0-1 0 0,-1 0 1 0 0,2 0 0 0 0,15 1 206 0 0,75-6 2177 0 0,0-1-1573 0 0,44 10-43 0 0,-113-4-651 0 0,0 1-1 0 0,0 1 1 0 0,0 1-1 0 0,-1 2 1 0 0,1 0-1 0 0,24 9 1 0 0,-17-5-110 0 0,-1-2 0 0 0,57 7 0 0 0,-39-7 5 0 0,-14-3-90 0 0,0-1-1 0 0,0-2 0 0 0,0-1 1 0 0,65-9-1 0 0,-64 4 114 0 0,46-14 0 0 0,-63 14-65 0 0,1 1 1 0 0,-1 1-1 0 0,1 1 0 0 0,19 0 0 0 0,71 7-197 0 0,-86-3 239 0 0,-12 0-11 0 0,-1-1 0 0 0,1-1 0 0 0,0 1 1 0 0,11-2-1 0 0,1-3-161 0 0,-16 2 148 0 0,0 1 0 0 0,0 0 0 0 0,1 1 0 0 0,-1-1 0 0 0,0 1 0 0 0,0 0 0 0 0,10 2 0 0 0,-9 0 34 0 0,1 1 1 0 0,13 6-1 0 0,-14-5-20 0 0,0-1 0 0 0,0 0 0 0 0,11 3-1 0 0,-5-4-50 0 0,-1-1 1 0 0,1 0-1 0 0,23-1 0 0 0,-6 0-389 0 0,-1 6-158 0 0,-5-1 134 0 0,-17-4 236 0 0,74 11-865 0 0,-47-4-1719 0 0,-18-2-43 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37.951"/>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156 201 1839 0 0,'0'-1'9'0'0,"0"1"0"0"0,1 0 0 0 0,-1-1 0 0 0,0 1 0 0 0,0 0-1 0 0,0-1 1 0 0,0 1 0 0 0,1 0 0 0 0,-1-1 0 0 0,0 1 0 0 0,0 0-1 0 0,0-1 1 0 0,0 1 0 0 0,0 0 0 0 0,0-1 0 0 0,0 1 0 0 0,0-1-1 0 0,0 1 1 0 0,0 0 0 0 0,0-1 0 0 0,0 1 0 0 0,0 0 0 0 0,0-1-1 0 0,0 1 1 0 0,0-1 0 0 0,-1 1 0 0 0,1 0 0 0 0,0-1-1 0 0,-1-3 200 0 0,0 0-1 0 0,1 0 0 0 0,-1 0 0 0 0,1 0 0 0 0,0-1 1 0 0,1 1-1 0 0,-1 0 0 0 0,1 0 0 0 0,1-6 0 0 0,-1 7 83 0 0,0-1-1 0 0,0 0 0 0 0,0 1 0 0 0,-1-1 0 0 0,1 0 0 0 0,-1 0 0 0 0,0 0 0 0 0,0 0 1 0 0,0 0-1 0 0,-2-4 0 0 0,2 7-255 0 0,0-1 1 0 0,-1 0 0 0 0,0 0-1 0 0,1 1 1 0 0,-1-1-1 0 0,0 0 1 0 0,0 1 0 0 0,0-1-1 0 0,0 1 1 0 0,0-1-1 0 0,0 1 1 0 0,0 0-1 0 0,0-1 1 0 0,-1 1 0 0 0,1 0-1 0 0,-1 0 1 0 0,1 0-1 0 0,-1 0 1 0 0,1 0 0 0 0,-1 0-1 0 0,1 0 1 0 0,-4-1-1 0 0,0 1 83 0 0,0-1-1 0 0,1 0 0 0 0,-1 0 0 0 0,1 0 1 0 0,-1 0-1 0 0,1-1 0 0 0,0 1 0 0 0,0-1 1 0 0,0-1-1 0 0,0 1 0 0 0,0 0 1 0 0,1-1-1 0 0,0 0 0 0 0,-4-5 0 0 0,6 8-51 0 0,0 1 0 0 0,1-1 0 0 0,-1 0-1 0 0,0 0 1 0 0,0 0 0 0 0,0 0 0 0 0,0 1 0 0 0,0-1-1 0 0,0 0 1 0 0,0 1 0 0 0,0-1 0 0 0,0 1-1 0 0,0-1 1 0 0,0 1 0 0 0,-1 0 0 0 0,1-1-1 0 0,0 1 1 0 0,0 0 0 0 0,0 0 0 0 0,0 0 0 0 0,-1 0-1 0 0,1 0 1 0 0,0 0 0 0 0,0 0 0 0 0,0 0-1 0 0,-1 0 1 0 0,-1 1 0 0 0,0 0-95 0 0,0 0-1 0 0,0 1 1 0 0,0-1 0 0 0,0 1-1 0 0,0 0 1 0 0,1 0 0 0 0,-1 0 0 0 0,1 0-1 0 0,-4 3 1 0 0,1-2-865 0 0,14-4 1239 0 0,-3 1-248 0 0,10 2-82 0 0,-1-1 0 0 0,0 2-1 0 0,1 0 1 0 0,-1 1 0 0 0,0 1 0 0 0,16 7-1 0 0,-18-4-13 0 0,0-2 0 0 0,1 0 0 0 0,0-1 0 0 0,0 0 0 0 0,0-1 0 0 0,0 0 0 0 0,1-1 0 0 0,-1-1 0 0 0,1 0 0 0 0,29-1 0 0 0,-25-2 0 0 0,14-1 134 0 0,0 1 0 0 0,0 1 0 0 0,-1 2 0 0 0,41 8 0 0 0,-53-6-182 0 0,1-1 1 0 0,-1-1 0 0 0,38-1 0 0 0,61-10 10 0 0,-22 0 223 0 0,5-3-39 0 0,-32 3-148 0 0,-14 6-25 0 0,89 6-1 0 0,-22-5 14 0 0,-89 0 14 0 0,0 1-1 0 0,0 2 1 0 0,53 7-1 0 0,-40 3-31 0 0,-29-6 0 0 0,1-1 1 0 0,0-1-1 0 0,0 0 1 0 0,35-1-1 0 0,171-26 118 0 0,-88 7-46 0 0,122-21-41 0 0,-165 23 0 0 0,-75 11 153 0 0,1 2 0 0 0,-1 1 1 0 0,0 0-1 0 0,26 3 0 0 0,-34-1-126 0 0,0 1 1 0 0,-1-2-1 0 0,1 1 1 0 0,0-2-1 0 0,-1 1 1 0 0,1-1-1 0 0,20-6 1 0 0,-13 3 11 0 0,0 1 1 0 0,0 0 0 0 0,0 2 0 0 0,0 0 0 0 0,0 1-1 0 0,28 3 1 0 0,-22-2-40 0 0,32-2 0 0 0,-32 0 0 0 0,32 2 0 0 0,-49 0 0 0 0,-1 0 0 0 0,1 0 0 0 0,-1 1 0 0 0,0-1 0 0 0,8 5 0 0 0,-5-3 0 0 0,1-1 1 0 0,0 1-1 0 0,11 0 0 0 0,22 6-131 0 0,-40-8 133 0 0,7 2 24 0 0,0 1 0 0 0,0 0-1 0 0,17 10 1 0 0,-22-12-9 0 0,-1 0 0 0 0,1-1 0 0 0,-1 1 0 0 0,1-1 0 0 0,0 0-1 0 0,0 0 1 0 0,-1-1 0 0 0,1 1 0 0 0,0-1 0 0 0,0 0 0 0 0,0 0 0 0 0,0-1 0 0 0,0 1 0 0 0,4-2 0 0 0,4-1 25 0 0,-1 0 0 0 0,1-1 1 0 0,-1 0-1 0 0,14-8 0 0 0,-18 6-362 0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3:39.914"/>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25 123 1439 0 0,'-4'-1'1'0'0,"3"1"7"0"0,0 0-1 0 0,0 0 0 0 0,0 0 0 0 0,0 0 1 0 0,0 0-1 0 0,0-1 0 0 0,0 1 0 0 0,0 0 1 0 0,0-1-1 0 0,0 1 0 0 0,0-1 0 0 0,0 1 1 0 0,0-1-1 0 0,0 0 0 0 0,0 1 0 0 0,-1-2 0 0 0,1-1 82 0 0,1 1-1 0 0,-1-1 0 0 0,1 1 0 0 0,0-1 0 0 0,0 1 1 0 0,0-1-1 0 0,0 0 0 0 0,0 1 0 0 0,1-1 0 0 0,-1 1 1 0 0,2-5-1 0 0,0 0-139 0 0,-1 3 169 0 0,-1 1-1 0 0,1-1 1 0 0,-1 0-1 0 0,0 0 1 0 0,0 0-1 0 0,0 1 1 0 0,-1-1-1 0 0,1 0 0 0 0,-1 0 1 0 0,0 1-1 0 0,4-21 3320 0 0,-2 24-3339 0 0,16-5 2199 0 0,-12 4-2875 0 0,-2 0 624 0 0,-1 1-1 0 0,1 0 1 0 0,0 0-1 0 0,-1 0 1 0 0,1 0-1 0 0,-1 0 1 0 0,1 0 0 0 0,0 1-1 0 0,-1 0 1 0 0,5 1-1 0 0,8 1 43 0 0,70 10 309 0 0,-32 1 475 0 0,-39-9-624 0 0,0-1 0 0 0,0-1 0 0 0,15 2 0 0 0,70-3 75 0 0,-3-1-505 0 0,-80 1 119 0 0,1 0 0 0 0,-1 0 0 0 0,28 10-1 0 0,-31-9 82 0 0,1 1-1 0 0,-1-2 1 0 0,0 0-1 0 0,1 0 1 0 0,19-1-1 0 0,70-8 165 0 0,-27 0-117 0 0,93 7-129 0 0,-138 0 65 0 0,-1-2 0 0 0,0 0-1 0 0,0-2 1 0 0,31-8 0 0 0,49-6-4 0 0,-94 16 0 0 0,0 1 0 0 0,0 1 1 0 0,0 1-1 0 0,30 4 0 0 0,-1 4-23 0 0,0-2 0 0 0,73 2 1 0 0,200-1-29 0 0,-230 3 58 0 0,-38-5-61 0 0,220 15 46 0 0,-186-17 177 0 0,-1-4-1 0 0,101-13 0 0 0,-55 4 124 0 0,-37 4-98 0 0,-82 4-196 0 0,15-1-11 0 0,0-1-1 0 0,0-1 0 0 0,24-7 0 0 0,-46 9-154 0 0,-4 2-39 0 0,1 0 186 0 0,0 1-1 0 0,-1-1 1 0 0,1 0 0 0 0,0 0 0 0 0,0 0-1 0 0,0 1 1 0 0,0-1 0 0 0,0 0 0 0 0,0 0-1 0 0,0 0 1 0 0,0 1 0 0 0,0-1-1 0 0,0 0 1 0 0,0 0 0 0 0,0 1 0 0 0,0-1-1 0 0,0 0 1 0 0,0 0 0 0 0,0 0 0 0 0,0 1-1 0 0,0-1 1 0 0,0 0 0 0 0,0 0-1 0 0,0 0 1 0 0,0 1 0 0 0,0-1 0 0 0,0 0-1 0 0,0 0 1 0 0,1 0 0 0 0,-1 1 0 0 0,0-1-1 0 0,0 0 1 0 0,0 0 0 0 0,0 0-1 0 0,0 0 1 0 0,1 1 0 0 0,-1-1 0 0 0,0 0-1 0 0,0 0 1 0 0,0 0 0 0 0,0 0 0 0 0,1 0-1 0 0,-1 0 1 0 0,6 6-73 0 0,1 0-1 0 0,-1-1 1 0 0,1 0 0 0 0,13 8-1 0 0,-3-2-848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18.643"/>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96 50 2591 0 0,'-2'0'47'0'0,"1"-1"1"0"0,-1 0-1 0 0,0 0 0 0 0,0 0 0 0 0,1 0 0 0 0,-1 0 0 0 0,1 0 0 0 0,-3-2 0 0 0,-2-2 252 0 0,3 4-198 0 0,0 0-1 0 0,0 0 0 0 0,0 0 1 0 0,0 0-1 0 0,-1 0 0 0 0,1 0 1 0 0,0 1-1 0 0,0 0 1 0 0,-6-1-1 0 0,6 1-98 0 0,-1 0 0 0 0,1 0 0 0 0,-1 0 0 0 0,1-1 0 0 0,-1 0 0 0 0,1 0 0 0 0,-6-2 0 0 0,9 3 15 0 0,0 0 1 0 0,0 0-1 0 0,0 0 0 0 0,0 0 1 0 0,-1 0-1 0 0,1 0 0 0 0,0 0 1 0 0,0 0-1 0 0,0 0 0 0 0,0 0 0 0 0,-1-1 1 0 0,1 1-1 0 0,0 0 0 0 0,0 0 1 0 0,0 0-1 0 0,0 0 0 0 0,0 0 1 0 0,0 0-1 0 0,0-1 0 0 0,0 1 1 0 0,-1 0-1 0 0,1 0 0 0 0,0 0 0 0 0,0 0 1 0 0,0-1-1 0 0,0 1 0 0 0,0 0 1 0 0,0 0-1 0 0,0 0 0 0 0,0-1 1 0 0,0 1-1 0 0,0 0 0 0 0,0 0 1 0 0,0 0-1 0 0,0 0 0 0 0,0-1 0 0 0,0 1 1 0 0,0 0-1 0 0,0 0 0 0 0,1 0 1 0 0,6-7 579 0 0,10-1 167 0 0,-14 8-703 0 0,0 0-1 0 0,0 0 1 0 0,0 0 0 0 0,-1 1 0 0 0,1-1 0 0 0,0 1-1 0 0,0-1 1 0 0,-1 1 0 0 0,1 0 0 0 0,0 0 0 0 0,3 2-1 0 0,3 1 5 0 0,39 5 792 0 0,-39-8-606 0 0,0 1 0 0 0,-1 0 0 0 0,1 0 0 0 0,14 6 0 0 0,-10-4-301 0 0,0 0 0 0 0,1 0-1 0 0,-1-2 1 0 0,1 1-1 0 0,0-2 1 0 0,0 0-1 0 0,-1-1 1 0 0,16-1 0 0 0,29 2-86 0 0,-51-1 116 0 0,1 0 72 0 0,0 0 0 0 0,0 1 0 0 0,0 0 0 0 0,-1 0-1 0 0,1 1 1 0 0,0 0 0 0 0,-1 0 0 0 0,1 1 0 0 0,-1 0 0 0 0,13 7 0 0 0,-14-7-136 0 0,1 0 1 0 0,0 0 0 0 0,0 0-1 0 0,0-1 1 0 0,0 0 0 0 0,0 0-1 0 0,0-1 1 0 0,1 0-1 0 0,-1 0 1 0 0,11 0 0 0 0,9-2 69 0 0,40-6 0 0 0,-45 4 51 0 0,215-16-287 0 0,-157 15 132 0 0,139-25-1 0 0,-213 28 134 0 0,19-4-192 0 0,0 1 0 0 0,0 2 0 0 0,0 0 0 0 0,0 2 0 0 0,35 3 0 0 0,-50-2 17 0 0,0-1-1 0 0,0 0 0 0 0,11-2 0 0 0,1 0 75 0 0,4 0 18 0 0,33-1 74 0 0,-53 3-25 0 0,1 1-1 0 0,-1-1 1 0 0,0 1-1 0 0,0 0 0 0 0,0 1 1 0 0,12 3-1 0 0,-18-5-18 0 0,1 1-1 0 0,-1-1 0 0 0,1 0 0 0 0,-1 0 1 0 0,1 1-1 0 0,-1-1 0 0 0,1 1 0 0 0,-1-1 1 0 0,1 0-1 0 0,-1 1 0 0 0,0-1 0 0 0,1 1 1 0 0,-1-1-1 0 0,1 1 0 0 0,-1-1 1 0 0,0 1-1 0 0,0-1 0 0 0,1 1 0 0 0,-1-1 1 0 0,0 1-1 0 0,0-1 0 0 0,0 1 0 0 0,1-1 1 0 0,-1 1-1 0 0,0 0 0 0 0,0-1 0 0 0,0 1 1 0 0,0 0-1 0 0,0 1-91 0 0,-1-1 0 0 0,1 0 0 0 0,0 1 1 0 0,-1-1-1 0 0,1 0 0 0 0,-1 0 0 0 0,0 1 0 0 0,1-1 1 0 0,-1 0-1 0 0,0 0 0 0 0,-1 1 0 0 0,-8 8-813 0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20.13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22 61 919 0 0,'6'-21'1952'0'0,"-7"19"-1914"0"0,1 1 0 0 0,-1-1-1 0 0,0 1 1 0 0,0-1-1 0 0,1 1 1 0 0,-1 0-1 0 0,0-1 1 0 0,0 1-1 0 0,0 0 1 0 0,0 0-1 0 0,-18-16 3709 0 0,40 10-3601 0 0,-19 7-121 0 0,0 0 0 0 0,0 0 0 0 0,0-1 0 0 0,0 2 0 0 0,0-1 0 0 0,0 0 0 0 0,0 0 0 0 0,0 1 0 0 0,0-1 0 0 0,0 0 0 0 0,-1 1-1 0 0,1 0 1 0 0,0 0 0 0 0,0-1 0 0 0,0 1 0 0 0,-1 0 0 0 0,1 1 0 0 0,-1-1 0 0 0,1 0 0 0 0,-1 0 0 0 0,3 3 0 0 0,8 5-123 0 0,-2-5 150 0 0,-1 0 0 0 0,1-1 0 0 0,0 0-1 0 0,0 0 1 0 0,0-1 0 0 0,18 1 0 0 0,64-2 1489 0 0,-21-1-1514 0 0,113 17-1158 0 0,-89-6 754 0 0,-75-10 467 0 0,1 0-1 0 0,0-2 0 0 0,31-4 1 0 0,58-16 581 0 0,-10 0-302 0 0,-90 20-467 0 0,0 0 0 0 0,1 1-1 0 0,-1 0 1 0 0,0 0-1 0 0,1 1 1 0 0,-1 1 0 0 0,0-1-1 0 0,17 6 1 0 0,-9-2 273 0 0,0-2 0 0 0,1 0 1 0 0,22 0-1 0 0,-16-2-255 0 0,25 6-1 0 0,-9 3-327 0 0,-30-7 384 0 0,0 0 0 0 0,1-1 0 0 0,-1 0 0 0 0,0 0 0 0 0,1-1 0 0 0,15-1 0 0 0,143-10-567 0 0,-162 10 462 0 0,1 0 0 0 0,-1 0 0 0 0,10 2 0 0 0,-10 0 75 0 0,0-2 1 0 0,0 1-1 0 0,0-1 1 0 0,8-1-1 0 0,-12 1 110 0 0,0-1 0 0 0,0 1-1 0 0,0 0 1 0 0,0 0 0 0 0,0 0 0 0 0,0 1-1 0 0,0-1 1 0 0,0 1 0 0 0,0 0 0 0 0,0 0 0 0 0,-1 1-1 0 0,8 2 1 0 0,-7-3-124 0 0,1 0 0 0 0,-1 0 0 0 0,1 0 1 0 0,-1-1-1 0 0,1 0 0 0 0,-1 0 0 0 0,1 0 0 0 0,-1-1 0 0 0,1 1 0 0 0,8-4 0 0 0,22 0-346 0 0,-32 4 251 0 0,0 0-1 0 0,0 1 1 0 0,-1 0 0 0 0,1-1 0 0 0,0 1 0 0 0,-1 0 0 0 0,1 0-1 0 0,2 2 1 0 0,-2-2 12 0 0,-1 1-1 0 0,1-1 1 0 0,0 0 0 0 0,-1 0-1 0 0,1 0 1 0 0,0-1-1 0 0,0 1 1 0 0,3 0-1 0 0,2-1 153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22.168"/>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126 153 2759 0 0,'2'-3'-98'0'0,"-1"1"0"0"0,1-1 0 0 0,-1 1-1 0 0,1-1 1 0 0,0 1 0 0 0,0 0 0 0 0,0 0-1 0 0,5-4 1 0 0,5-6-231 0 0,-10 10 332 0 0,0-1 0 0 0,1 0 0 0 0,-1 0 0 0 0,0 0 0 0 0,2-5 0 0 0,-4 8 7 0 0,0-1-1 0 0,0 1 0 0 0,1-1 1 0 0,-1 1-1 0 0,0-1 0 0 0,0 1 0 0 0,0-1 1 0 0,0 0-1 0 0,1 1 0 0 0,-1-1 1 0 0,0 1-1 0 0,0-1 0 0 0,0 1 0 0 0,0-1 1 0 0,0 0-1 0 0,-1 1 0 0 0,1-1 1 0 0,0 1-1 0 0,0-1 0 0 0,0 1 0 0 0,0-1 1 0 0,-1 1-1 0 0,1-1 0 0 0,0 1 1 0 0,0-1-1 0 0,-1 1 0 0 0,1-1 0 0 0,0 1 1 0 0,-1-1-1 0 0,1 1 0 0 0,-1 0 0 0 0,1-1 1 0 0,0 1-1 0 0,-1 0 0 0 0,1-1 1 0 0,-1 1-1 0 0,1 0 0 0 0,-1-1 0 0 0,1 1 1 0 0,-1 0-1 0 0,0 0 0 0 0,1 0 1 0 0,-1 0-1 0 0,1 0 0 0 0,-1-1 0 0 0,0 1-13 0 0,-11-3 807 0 0,1 0 0 0 0,-1 1 0 0 0,-20-1 0 0 0,17 2 85 0 0,0 0 0 0 0,-17-5-1 0 0,12 2-174 0 0,19 4-681 0 0,0 0 0 0 0,1 0 0 0 0,-1 0 0 0 0,1 0 0 0 0,-1 0 0 0 0,1 0-1 0 0,-1 0 1 0 0,0-1 0 0 0,1 1 0 0 0,-1 0 0 0 0,1 0 0 0 0,-1-1 0 0 0,1 1 0 0 0,-1-1-1 0 0,1 1 1 0 0,0 0 0 0 0,-1-1 0 0 0,1 1 0 0 0,-1-1 0 0 0,1 1 0 0 0,0-1 0 0 0,-1 1-1 0 0,1-1 1 0 0,0 1 0 0 0,-1-1 0 0 0,1 1 0 0 0,0-2 0 0 0,0 1 7 0 0,0 0 1 0 0,0 0-1 0 0,0 0 1 0 0,0-1-1 0 0,0 1 1 0 0,0 0-1 0 0,0 0 1 0 0,1 0-1 0 0,-1 0 1 0 0,1 0-1 0 0,-1 0 1 0 0,1 0-1 0 0,0-2 1 0 0,0 1 70 0 0,0 0 1 0 0,0 1-1 0 0,0-1 0 0 0,0 1 1 0 0,1-1-1 0 0,-1 1 0 0 0,0-1 1 0 0,1 1-1 0 0,-1 0 1 0 0,1 0-1 0 0,-1 0 0 0 0,1-1 1 0 0,0 2-1 0 0,-1-1 0 0 0,1 0 1 0 0,0 0-1 0 0,0 0 1 0 0,2 0-1 0 0,5 2 85 0 0,0 0 1 0 0,0 0-1 0 0,14 5 0 0 0,-12-3-313 0 0,0-1-1 0 0,13 2 0 0 0,200-7 222 0 0,-78-2 204 0 0,-131 6-593 0 0,0 0 1 0 0,0 1 0 0 0,17 6-1 0 0,12 1-136 0 0,-22-6 369 0 0,0 1 1 0 0,0 1 0 0 0,-1 1-1 0 0,0 1 1 0 0,0 1-1 0 0,30 16 1 0 0,-44-20 5 0 0,1-1 1 0 0,0 0-1 0 0,0 0 0 0 0,0-1 1 0 0,0 0-1 0 0,0 0 0 0 0,1-1 1 0 0,8 1-1 0 0,70-3 498 0 0,-70 1-481 0 0,74-8-145 0 0,27-1-855 0 0,-115 8 1397 0 0,-7 0 84 0 0,3 1-521 0 0,0 0 1 0 0,0 0-1 0 0,-1 0 0 0 0,1 0 0 0 0,0 0 1 0 0,-1 0-1 0 0,1 0 0 0 0,0 0 1 0 0,0 1-1 0 0,0-1 0 0 0,-3 1 0 0 0,-13 9-852 0 0,-18 12 0 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25.543"/>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130 93 2415 0 0,'0'-1'12'0'0,"0"0"0"0"0,0 0 0 0 0,0 0 0 0 0,0 0 0 0 0,0 0 0 0 0,0 0 0 0 0,-1 0 0 0 0,1 0 0 0 0,0 0 0 0 0,-1 0 0 0 0,1 0 0 0 0,-1 1 0 0 0,1-1 0 0 0,-1 0-1 0 0,0 0 1 0 0,1 0 0 0 0,-1 1 0 0 0,0-1 0 0 0,-1-1 388 0 0,-3 0-276 0 0,0-1 2 0 0,-16-6-147 0 0,1 0 0 0 0,-26-18 0 0 0,23 12 2723 0 0,24 15-2682 0 0,1 0-1 0 0,0 0 1 0 0,-1-1-1 0 0,1 1 1 0 0,-1 0-1 0 0,1-1 1 0 0,-1 1-1 0 0,1-1 1 0 0,-1 0-1 0 0,3 0 0 0 0,1-2-13 0 0,-5 3-6 0 0,0 0 0 0 0,0 0 0 0 0,0 0 0 0 0,0 0 0 0 0,0 0 0 0 0,0 0 0 0 0,0 0 0 0 0,0 0 0 0 0,1 0 0 0 0,-1 0 0 0 0,0 0 0 0 0,0 0 0 0 0,0 0 0 0 0,0 0 0 0 0,0 0 0 0 0,0 0 0 0 0,0 0 0 0 0,0 0 0 0 0,1 0 0 0 0,-1 0 0 0 0,0 0 0 0 0,0 0 0 0 0,0 0 0 0 0,0 0 0 0 0,0 0 0 0 0,0 0 0 0 0,0 0 0 0 0,0 0 0 0 0,0 1 0 0 0,1-1 0 0 0,-1 0 0 0 0,0 0 0 0 0,0 0 0 0 0,0 0 0 0 0,0 0 0 0 0,0 0 0 0 0,0 0 0 0 0,0 0 0 0 0,0 0 0 0 0,0 0 0 0 0,0 1 0 0 0,0-1 0 0 0,0 0 0 0 0,-1 6 2 0 0,-5 6-18 0 0,4-8-85 0 0,-6 12-242 0 0,8-15 383 0 0,0 0-1 0 0,0 0 1 0 0,0 0 0 0 0,0-1 0 0 0,0 1 0 0 0,0 0 0 0 0,0 0 0 0 0,0 0 0 0 0,1-1 0 0 0,-1 1-1 0 0,0 0 1 0 0,1 0 0 0 0,-1-1 0 0 0,0 1 0 0 0,1 0 0 0 0,3 3 956 0 0,16-2-813 0 0,-17-1-143 0 0,1 0-1 0 0,0-1 0 0 0,0 0 0 0 0,-1 0 0 0 0,1 0 0 0 0,0 0 0 0 0,5-2 0 0 0,60-14-108 0 0,-63 15 285 0 0,0 0 0 0 0,0 0-1 0 0,0 1 1 0 0,6 1 0 0 0,11-1-82 0 0,199-12 1698 0 0,-119 8-1405 0 0,-18 2-190 0 0,-52 1-26 0 0,0 0 0 0 0,52 7-1 0 0,5 15-210 0 0,-63-17-16 0 0,0 0 0 0 0,-1 2 0 0 0,1 2 0 0 0,36 14 0 0 0,-52-18-15 0 0,1 0 0 0 0,0 0 0 0 0,1-1-1 0 0,-1-1 1 0 0,20 2 0 0 0,65-2-245 0 0,-64-2 238 0 0,14 0-80 0 0,20-1-111 0 0,92 11 0 0 0,-134-8 197 0 0,-1-1 0 0 0,47-4 0 0 0,-2-1 477 0 0,25 2-269 0 0,69 2 80 0 0,-143 2-256 0 0,173 9 0 0 0,133-17 512 0 0,-226 6-366 0 0,-38 1 764 0 0,-31-2-795 0 0,16 0-22 0 0,-18 4-4 0 0,35 2 214 0 0,-75-5-336 0 0,-11-1-699 0 0,1 2 0 0 0,-1 0 0 0 0,-23 6 0 0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30.88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29 46 919 0 0,'0'0'92'0'0,"10"-17"2674"0"0,-18 18-2637 0 0,5 0 34 0 0,0-1 0 0 0,-22 4 5194 0 0,30-6-5356 0 0,0 0 0 0 0,0 1 1 0 0,-1 0-1 0 0,1 0 0 0 0,0 0 1 0 0,0 1-1 0 0,7 0 0 0 0,20 1 17 0 0,40-4-1 0 0,21 1 12 0 0,117 17 291 0 0,-11-8-326 0 0,10 0 84 0 0,-105 0 6 0 0,138-6 0 0 0,103-32 84 0 0,-10 8-168 0 0,-244 22 31 0 0,85 2 72 0 0,-130 1-91 0 0,216 4-520 0 0,-152-5 986 0 0,6 0-710 0 0,41-8-800 0 0,-124 3 1121 0 0,13-1-187 0 0,-50 11-975 0 0,-6 1-71 0 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33.76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40 2999 0 0,'10'1'47'0'0,"0"-1"0"0"0,1 0 0 0 0,-1 0 0 0 0,0-1 0 0 0,0 0 0 0 0,19-6-1 0 0,-16-1-46 0 0,-12 7 0 0 0,0 0 0 0 0,0 1 0 0 0,0-1 0 0 0,0 0 0 0 0,0 0 0 0 0,0 1 0 0 0,0-1 0 0 0,1 1 0 0 0,-1-1 0 0 0,0 1 0 0 0,2-1 0 0 0,35-6 526 0 0,0 3-1 0 0,0 1 0 0 0,1 2 1 0 0,65 6-1 0 0,112 10 282 0 0,-168-13-835 0 0,116-3 470 0 0,43 4-168 0 0,-81 4-407 0 0,176-14 0 0 0,-225 3 153 0 0,1 4 0 0 0,101 12-1 0 0,189 12-30 0 0,303-45 963 0 0,-488 0-376 0 0,-149 17-587 0 0,-17 2-135 0 0,23-1 1 0 0,-32 3 76 0 0,71 2-210 0 0,-70-1 81 0 0,1 0 0 0 0,-1 1 0 0 0,0 0 0 0 0,0 0 0 0 0,0 1 0 0 0,10 5 0 0 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34.158"/>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1 1 4223 0 0</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4:37.14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11 8 919 0 0,'-10'-7'5666'0'0,"31"15"-5428"0"0,0-1 1 0 0,25 4 0 0 0,63 2 234 0 0,192-1 0 0 0,-111-21-742 0 0,-1 1 913 0 0,-140 10-604 0 0,0 3-1 0 0,48 11 1 0 0,-51-8 130 0 0,130 13 809 0 0,-135-19-801 0 0,0-2-1 0 0,54-6 1 0 0,-3 0 128 0 0,-59 5 89 0 0,55-9 0 0 0,-83 9-254 0 0,0 1 0 0 0,-1 1 0 0 0,1-1 0 0 0,0 1 0 0 0,-1-1 0 0 0,7 3 0 0 0,6 0-168 0 0,189 12 848 0 0,-122-11-399 0 0,-24-2-309 0 0,-24-1-647 0 0,68 9 0 0 0,-92-5-162 0 0</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09.910"/>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2 109 1375 0 0,'-1'-1'24'0'0,"1"1"-1"0"0,0 0 0 0 0,0-1 0 0 0,0 1 0 0 0,0-1 0 0 0,-1 1 1 0 0,1 0-1 0 0,0-1 0 0 0,0 1 0 0 0,0-1 0 0 0,0 1 0 0 0,0 0 1 0 0,0-1-1 0 0,0 1 0 0 0,0-1 0 0 0,1 1 0 0 0,-1-1 0 0 0,0 1 1 0 0,0 0-1 0 0,0-1 0 0 0,0 1 0 0 0,0-1 0 0 0,1 1 0 0 0,-1 0 0 0 0,0-1 1 0 0,0 1-1 0 0,1 0 0 0 0,0-1 0 0 0,8-10 189 0 0,-9 11-200 0 0,6-6-6 0 0,1 1-1 0 0,12-8 0 0 0,8-5 451 0 0,-20 13-307 0 0,-1 0 0 0 0,1 1 0 0 0,0 0 0 0 0,0 1-1 0 0,0 0 1 0 0,1 0 0 0 0,-1 0 0 0 0,16-3 0 0 0,-5 3 253 0 0,0 1 0 0 0,33-1 0 0 0,32 9 1962 0 0,-59-3-2320 0 0,-1-1-1 0 0,42-1 0 0 0,-25-5 56 0 0,1 3 0 0 0,0 1-1 0 0,0 2 1 0 0,-1 2 0 0 0,45 10-1 0 0,254 47 121 0 0,-57-37 658 0 0,-259-23-858 0 0,0 1 0 0 0,31 7-1 0 0,-42-6-14 0 0,1 1 0 0 0,-1 0 0 0 0,0 1 0 0 0,0 0 0 0 0,18 12 0 0 0,-27-16-76 0 0,-1 0-1 0 0,0 0 0 0 0,1-1 1 0 0,-1 1-1 0 0,1 0 0 0 0,-1-1 1 0 0,1 0-1 0 0,-1 0 1 0 0,1 1-1 0 0,-1-2 0 0 0,1 1 1 0 0,-1 0-1 0 0,1 0 0 0 0,-1-1 1 0 0,1 1-1 0 0,3-2 0 0 0,0 0-326 0 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11.408"/>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0 31 3223 0 0,'12'0'495'0'0,"-1"-2"-1"0"0,17-3 0 0 0,-4 1-149 0 0,-17 3-130 0 0,100-12 2564 0 0,-92 12-2597 0 0,0 1-1 0 0,0 1 1 0 0,0 1 0 0 0,0 0 0 0 0,17 4-1 0 0,4 4 94 0 0,2-2-1 0 0,-1-1 0 0 0,1-2 0 0 0,0-2 1 0 0,0-2-1 0 0,40-3 0 0 0,20-3 338 0 0,170 10 0 0 0,-172 3-618 0 0,137 8-128 0 0,1-17-78 0 0,266 1-1338 0 0,-450 1 1497 0 0,79-10 1 0 0,49-19 47 0 0,-132 22-26 0 0,79-2 0 0 0,47 13-28 0 0,-135-4 56 0 0,61-1 67 0 0,123-17-1 0 0,-205 16-62 0 0,59-5 50 0 0,0 3-1 0 0,114 11 0 0 0,-18-4 369 0 0,-112-4-424 0 0,86 8-1 0 0,-114-1-69 0 0,0 1-1 0 0,0 1 1 0 0,32 14-1 0 0,-32-11 276 0 0,2-1 0 0 0,46 10-1 0 0,-42-14-67 0 0,1-1-1 0 0,0-3 0 0 0,0-1 0 0 0,64-4 0 0 0,-11-9-256 0 0,234-16-2035 0 0,-289 29 2310 0 0,-28-1-145 0 0,1-1 1 0 0,-1 0-1 0 0,1 0 0 0 0,-1 0 0 0 0,16-3 0 0 0,18-10-87 0 0,19-3-846 0 0,-51 14 402 0 0</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12.88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27 4 3223 0 0,'-1'-1'100'0'0,"1"1"-1"0"0,-1 0 1 0 0,1-1-1 0 0,-1 1 1 0 0,1 0-1 0 0,-1-1 1 0 0,0 1-1 0 0,1 0 0 0 0,-1 0 1 0 0,0 0-1 0 0,1-1 1 0 0,-1 1-1 0 0,0 0 1 0 0,1 0-1 0 0,-1 0 1 0 0,1 0-1 0 0,-1 0 1 0 0,0 0-1 0 0,1 0 0 0 0,-1 0 1 0 0,0 0-1 0 0,1 1 1 0 0,-1-1-1 0 0,0 0 1 0 0,1 0-1 0 0,-1 1 1 0 0,1-1-1 0 0,-1 0 0 0 0,0 1 1 0 0,1-1-1 0 0,-2 1 1 0 0,2 0-14 0 0,-1 1 0 0 0,0-1 1 0 0,1 0-1 0 0,-1 1 0 0 0,1-1 1 0 0,0 0-1 0 0,-1 1 0 0 0,1-1 1 0 0,0 4-1 0 0,-1-2-276 0 0,1-2 204 0 0,0 0-1 0 0,0 0 1 0 0,0-1-1 0 0,0 1 1 0 0,0 0-1 0 0,0 0 1 0 0,0 0-1 0 0,0-1 1 0 0,1 1-1 0 0,-1 0 1 0 0,0 0-1 0 0,0 0 1 0 0,1-1-1 0 0,-1 1 1 0 0,0 0-1 0 0,1-1 0 0 0,-1 1 1 0 0,1 0-1 0 0,-1-1 1 0 0,1 1-1 0 0,-1 0 1 0 0,1-1-1 0 0,0 1 1 0 0,-1-1-1 0 0,1 1 1 0 0,0-1-1 0 0,-1 0 1 0 0,1 1-1 0 0,0-1 1 0 0,1 1-1 0 0,23 5 280 0 0,-22-5-181 0 0,118 8 1742 0 0,-20-2-1084 0 0,132 17-563 0 0,-73-9-175 0 0,-23-8 39 0 0,39 5 4 0 0,-2 9 73 0 0,-139-18-111 0 0,0-3 0 0 0,0 0 0 0 0,37-7 0 0 0,8-6-177 0 0,-26 3-202 0 0,1 3-1 0 0,106-1 0 0 0,-93 12 163 0 0,-23 0-22 0 0,72-4 0 0 0,101-15 130 0 0,-195 13 72 0 0,9 1 0 0 0,1-1 0 0 0,0-2 0 0 0,49-13 0 0 0,-81 17-3 0 0,132-33-993 0 0,-118 30 954 0 0,-1 1 0 0 0,1 1-1 0 0,-1 1 1 0 0,1 0-1 0 0,0 0 1 0 0,-1 2-1 0 0,20 3 1 0 0,-27-3 114 0 0,-2-1-15 0 0,-1 1 0 0 0,1-1 0 0 0,-1 0 0 0 0,1-1-1 0 0,0 1 1 0 0,-1-1 0 0 0,1 0 0 0 0,0 0 0 0 0,0-1 0 0 0,5 0 0 0 0,2-2-46 0 0,1 1 0 0 0,0 1-1 0 0,-1 0 1 0 0,1 1 0 0 0,17 1-1 0 0,-29-1-5 0 0,-1 0-31 0 0,1 0 0 0 0,-1 0 1 0 0,1 0-1 0 0,-1 0 0 0 0,0 0 1 0 0,1 0-1 0 0,-1 0 0 0 0,1 0 1 0 0,-1 1-1 0 0,1-1 0 0 0,-1 0 1 0 0,1 0-1 0 0,-1 0 0 0 0,0 1 1 0 0,1-1-1 0 0,-1 0 1 0 0,1 1-1 0 0,-1-1 0 0 0,0 0 1 0 0,1 1-1 0 0,-1-1 0 0 0,0 0 1 0 0,0 1-1 0 0,1-1 0 0 0,-1 1 1 0 0</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22.524"/>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50 1375 0 0,'9'-9'404'0'0,"-4"6"-712"0"0,-1 1 291 0 0,1-2 25 0 0,1 0 0 0 0,1 0 0 0 0,-1 1 0 0 0,0 0 0 0 0,9-3 0 0 0,-2 1 682 0 0,-11 4-544 0 0,0 0 1 0 0,0 0 0 0 0,0 0-1 0 0,0 1 1 0 0,0-1 0 0 0,0 1-1 0 0,1-1 1 0 0,3 1-1 0 0,24 0 200 0 0,49 8-1 0 0,-33-4 343 0 0,-27-2-363 0 0,29 5 1 0 0,8 7-305 0 0,-7-2 6 0 0,67 9-1 0 0,-64-14-43 0 0,44 2-30 0 0,-34-4 47 0 0,0 3 0 0 0,94 25 0 0 0,-121-24 0 0 0,-7-5 0 0 0,0 0 0 0 0,38 0 0 0 0,-21-3 0 0 0,132-1 0 0 0,15 0 0 0 0,-164 1-33 0 0,1-2 0 0 0,46-7 0 0 0,14 0-176 0 0,110-1-283 0 0,-143 1 374 0 0,-39 4 83 0 0,31-1-1 0 0,164-4-345 0 0,100-2-281 0 0,-77 19 2135 0 0,67-1-2346 0 0,-145-3 2249 0 0,-141-3-845 0 0,-8 0-478 0 0,0 0 0 0 0,0 0 0 0 0,0-1 0 0 0,0 0 1 0 0,0-1-1 0 0,0 0 0 0 0,-1 0 0 0 0,1 0 0 0 0,0-1 0 0 0,14-6 0 0 0,-9 7-1020 0 0,-7 3 65 0 0,-12 1-288 0 0</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24.470"/>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1 108 3679 0 0,'1'-2'1381'0'0,"16"-2"-724"0"0,79-23 485 0 0,127 7 958 0 0,-98 20-1450 0 0,13-1-588 0 0,63-17 125 0 0,26-2 398 0 0,-153 17-323 0 0,81 6 0 0 0,-37 1-254 0 0,130-12 0 0 0,-192 5-8 0 0,384-6 182 0 0,71 12-452 0 0,-417-5 270 0 0,1 5 0 0 0,117 17 0 0 0,-82-5-335 0 0,166-2-1 0 0,-175-11 239 0 0,-24 0 110 0 0,138 8 38 0 0,-78 5-39 0 0,52 5 21 0 0,1-17-14 0 0,-19-15-1 0 0,163-6 28 0 0,-109-1-78 0 0,1 1 0 0 0,-141 15-80 0 0,169 18 0 0 0,162 29-1026 0 0,-313-28 1358 0 0,-47-4 158 0 0,-37-9-371 0 0,0-2-1 0 0,49-4 0 0 0,-30 0-173 0 0,-25 2 78 0 0,-4-1-17 0 0,1 2 0 0 0,42 4-1 0 0,5 12 1254 0 0,-46-9-875 0 0,48 6 0 0 0,10-9-1056 0 0,0-3 1 0 0,115-14-1 0 0,-180 11 694 0 0,-18 1-9 0 0,-18 2-182 0 0,-3 1-1591 0 0,-5 0-678 0 0</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25.902"/>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1 214 3223 0 0,'0'-2'96'0'0,"0"0"-1"0"0,1 0 0 0 0,-1 0 0 0 0,1-1 0 0 0,0 2 0 0 0,0-1 1 0 0,-1 0-1 0 0,1 0 0 0 0,3-3 0 0 0,0-3 348 0 0,15-39 1526 0 0,-19 46-1968 0 0,0 1-1 0 0,0 0 1 0 0,0 0-1 0 0,1-1 1 0 0,-1 1-1 0 0,0 0 1 0 0,0 0-1 0 0,0 0 1 0 0,1 0-1 0 0,-1 0 0 0 0,0-1 1 0 0,0 1-1 0 0,1 0 1 0 0,-1 0-1 0 0,0 0 1 0 0,1 0-1 0 0,-1 0 1 0 0,0 0-1 0 0,0 0 1 0 0,1 0-1 0 0,-1 0 1 0 0,0 0-1 0 0,0 0 1 0 0,1 0-1 0 0,-1 0 0 0 0,0 0 1 0 0,1 0-1 0 0,-1 0 1 0 0,0 0-1 0 0,0 0 1 0 0,1 1-1 0 0,9 3-2 0 0,-8-3 1 0 0,16 6-13 0 0,1 0-1 0 0,0-2 0 0 0,32 6 0 0 0,-50-11 14 0 0,41 6 7 0 0,1-2-1 0 0,51-2 0 0 0,7 0 223 0 0,109 17 36 0 0,6 0-40 0 0,68 5-168 0 0,36 1 27 0 0,-39-28 154 0 0,-2-21 549 0 0,-226 19-610 0 0,367-54 270 0 0,-166 15-714 0 0,3 19 0 0 0,92-8 1186 0 0,-118 6-472 0 0,-98 21-739 0 0,-13 1 45 0 0,287-9 297 0 0,-236 22-212 0 0,-59-2-99 0 0,144-9-1 0 0,-246 2 244 0 0,273-11 1670 0 0,-273 12-1572 0 0,116 5-1477 0 0,152-14 0 0 0,-215 2 1673 0 0,-19 1 153 0 0,46 0 0 0 0,168 16-3239 0 0,-256-10 2780 0 0,7-1-182 0 0,0 2 1 0 0,0-1-1 0 0,12 3 1 0 0,-39-5-1735 0 0,4-1 1924 0 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28.180"/>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0 12 2303 0 0,'0'0'23'0'0,"0"-1"-1"0"0,0 1 1 0 0,0 0-1 0 0,0 0 1 0 0,0 0-1 0 0,0 0 0 0 0,0-1 1 0 0,0 1-1 0 0,0 0 1 0 0,0 0-1 0 0,0 0 1 0 0,0-1-1 0 0,0 1 0 0 0,0 0 1 0 0,0 0-1 0 0,0 0 1 0 0,0 0-1 0 0,0-1 1 0 0,0 1-1 0 0,1 0 0 0 0,-1 0 1 0 0,0 0-1 0 0,0-1 1 0 0,0 1-1 0 0,0 0 1 0 0,0 0-1 0 0,0 0 0 0 0,0 0 1 0 0,1 0-1 0 0,-1 0 1 0 0,0-1-1 0 0,0 1 1 0 0,0 0-1 0 0,0 0 0 0 0,1 0 1 0 0,-1 0-1 0 0,0 0 1 0 0,11-4 508 0 0,12 2-91 0 0,-4 2-336 0 0,0 1-1 0 0,26 4 0 0 0,-39-4 58 0 0,1 1 0 0 0,0 0 0 0 0,-1 0 0 0 0,1 0 0 0 0,-1 1 0 0 0,0 0-1 0 0,0 1 1 0 0,0-1 0 0 0,10 9 0 0 0,-7-4 153 0 0,-1-1-1 0 0,1 0 1 0 0,1-1 0 0 0,-1 0-1 0 0,1-1 1 0 0,0 1-1 0 0,1-2 1 0 0,18 7 0 0 0,50 5 762 0 0,150 13 1 0 0,29-22-509 0 0,0-23-207 0 0,-31 6-299 0 0,-82 5-44 0 0,-18-3-18 0 0,-40 1 0 0 0,172 8 0 0 0,-115 11 159 0 0,-73-6-3 0 0,0-3 0 0 0,113-10 0 0 0,-161 7 146 0 0,0 1-1 0 0,-1 0 1 0 0,24 6 0 0 0,-23-3-269 0 0,1-1-1 0 0,39-1 1 0 0,-4-4 4 0 0,0 2-1 0 0,58 8 1 0 0,-87-5-65 0 0,0-2 1 0 0,-1 0-1 0 0,1-2 1 0 0,37-6-1 0 0,-57 5 1 0 0,0 0-1 0 0,1 1 1 0 0,-1 1 0 0 0,1 0-1 0 0,-1 0 1 0 0,14 3-1 0 0,-16-2-49 0 0,0-1 0 0 0,1 0 0 0 0,-1-1 0 0 0,0 1 0 0 0,1-2 1 0 0,15-3-1 0 0,8-2-81 0 0,40-1 398 0 0,0 4 0 0 0,94 5 0 0 0,-108-2-234 0 0,1-1-1 0 0,109-20 0 0 0,-10-7 547 0 0,-14 10-968 0 0,230-2 0 0 0,-343 21 411 0 0,81 2-56 0 0,84 5-450 0 0,77 5-296 0 0,-104 7 886 0 0,-21-1-14 0 0,113-10-43 0 0,-99-5 431 0 0,384-7-88 0 0,-507 1-244 0 0,258-7-692 0 0,-199 17-188 0 0,103 21 0 0 0,-168-23 630 0 0,1-2 0 0 0,39 0-1 0 0,41 0-452 0 0,-152 5 26 0 0,21-2-2252 0 0</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2T08:25:29.821"/>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328 100 2759 0 0,'-3'-4'20'0'0,"0"1"-1"0"0,0 0 1 0 0,-1-1-1 0 0,1 2 1 0 0,-1-1-1 0 0,0 0 1 0 0,0 1-1 0 0,1 0 1 0 0,-2-1-1 0 0,-6-1 1 0 0,-45-15 1393 0 0,42 15-1161 0 0,-20-5 263 0 0,0 1 0 0 0,-39-5-1 0 0,73 13-512 0 0,-5-1 27 0 0,0 1 0 0 0,1-1-1 0 0,-1 1 1 0 0,0 0 0 0 0,0 0-1 0 0,1 1 1 0 0,-1-1 0 0 0,0 1-1 0 0,1 0 1 0 0,-9 3 0 0 0,12-3-9 0 0,0 0 0 0 0,0-1 1 0 0,1 1-1 0 0,-1-1 0 0 0,1 1 1 0 0,-1 0-1 0 0,0 0 0 0 0,1-1 0 0 0,-1 1 1 0 0,1 0-1 0 0,0 0 0 0 0,-1 0 1 0 0,1-1-1 0 0,0 1 0 0 0,-1 0 0 0 0,1 0 1 0 0,0 0-1 0 0,0 0 0 0 0,0 0 1 0 0,0 0-1 0 0,0 0 0 0 0,0 0 1 0 0,0 0-1 0 0,0-1 0 0 0,0 1 0 0 0,0 0 1 0 0,1 1-1 0 0,-1 0-22 0 0,1 0 1 0 0,-1 0-1 0 0,1 0 1 0 0,0-1-1 0 0,0 1 1 0 0,0-1-1 0 0,0 1 0 0 0,0 0 1 0 0,0-1-1 0 0,0 0 1 0 0,3 3-1 0 0,4 2 156 0 0,0-1 1 0 0,0 0-1 0 0,0 0 1 0 0,1-1-1 0 0,0 0 0 0 0,0-1 1 0 0,0 0-1 0 0,0 0 1 0 0,16 2-1 0 0,8-1 459 0 0,48 0 1 0 0,-47-4-424 0 0,287 25 198 0 0,-255-19-364 0 0,198 14 176 0 0,1-22 0 0 0,-36-8-200 0 0,-154 8-26 0 0,81 7 1 0 0,-40 1-6 0 0,112-16 43 0 0,-1-18 34 0 0,-15 1-22 0 0,19 1-59 0 0,229-18-66 0 0,-311 34 144 0 0,246-9-1047 0 0,-327 23 1653 0 0,108 18 0 0 0,19 2-224 0 0,37-24-706 0 0,-1-16 222 0 0,-201 13 93 0 0,64 0 399 0 0,139 13 0 0 0,-165-6-467 0 0,236 8-209 0 0,-18-1 389 0 0,-76-9 156 0 0,-19-2-123 0 0,-76-4 83 0 0,-56 0-176 0 0,81-9 561 0 0,40 0 668 0 0,-134 13-1175 0 0,19-1-33 0 0,75 9 0 0 0,-137-7-117 0 0,32 5-325 0 0,-33-5 296 0 0,0-1-1 0 0,0 1 0 0 0,-1 0 0 0 0,1-1 0 0 0,0 1 0 0 0,0 0 0 0 0,0 0 0 0 0,-1 0 0 0 0,1 1 0 0 0,0-1 0 0 0,-1 0 0 0 0,1 1 0 0 0,-1-1 0 0 0,2 3 0 0 0,-3-3 15 0 0,1-1 1 0 0,-1 1-1 0 0,0 0 0 0 0,0 0 0 0 0,0-1 0 0 0,0 1 1 0 0,0 0-1 0 0,0 0 0 0 0,0-1 0 0 0,0 1 0 0 0,0 0 1 0 0,0 0-1 0 0,0-1 0 0 0,0 1 0 0 0,-1 0 0 0 0,1-1 1 0 0,-1 2-1 0 0,-8 16-499 0 0,2-4-396 0 0,4-4-316 0 0</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7:03:40.72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5723 57,'-394'10,"34"-1,118-10,-157 2,294 8,1 4,-115 31,203-41,-16 5,-1-2,-42 2,-490-25,199-1,-98-1,-78-1,462 17,0-5,1-2,-95-26,133 29,-1 1,0 3,0 1,-47 4,-64-2,71-9,-32-1,-659 11,757-1</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7:03:43.2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5417 1,'-1293'25,"209"39,189-42,742-23,-118 10,10 1,-499-11,734 0,-37-7,-13 0,-244 6,164 3,149-1,1 0,-1-1,1 0,-1 0,-7-3,2 0</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7:03:48.068"/>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1923 0,'-952'30,"744"-24,61-4,-24 16,107-10,-90 2,134-10,-5-1,1 1,-1 1,0 1,-27 7,8 1,33-5</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9:44:24.37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5656 244,'-542'-22,"349"11,-47-1,-1344-89,1449 88,-233-15,281 25,-492-10,134-1,360 10,-70-8,92 5,0 4,-76 4,39 1,25-4,-80 4,145 0,0 1,0 0,0 0,0 1,0 0,1 1,-16 10,-27 12,25-17,0-1,-1-2,1-1,-2-1,1-1,0-1,-36-2,46 0,0 1,0 0,1 2,-19 5,16-4,0 0,-35 3,45-8,8 0,0-1,0 1,0 0,-1 0,1 1,0-1,0 0,0 1,0 0,0-1,-3 2,1 2</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9:51:58.679"/>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3507 137,'-50'-2,"-74"-13,27 2,-794-33,39 48,495-3,320 0,1-3,-44-9,40 5,-56-2,11 8,-102-7,92 1,-130 7,106 2,84 0,22 0,0 0,-1-1,1-1,-23-4,25 1</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9:52:03.733"/>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7159 261,'-48'0,"-457"-18,92-41,177 23,142 23,-1 4,-1 5,1 4,-142 18,-9 26,146-20,-102 40,-245 116,-44 38,51-20,93-45,97-53,108-51,118-42,-1-1,0-2,-31 3,50-6,-1-1,1 0,-1-1,1 1,-1-1,1 0,0-1,-1 0,1 0,0 0,0-1,-10-5,4-1,0 0,1-1,0 0,-10-13,20 22,-18-18,-1 1,-1 1,0 1,-1 1,-1 1,0 0,-1 2,-39-14,-22-2,-104-21,148 39,-361-71,366 74,0-1,1-2,-50-21,37 15,0 1,-93-14,19 5,76 13,-22-4,0-3,-88-37,123 41,1-2,-41-26,38 19,19 13,1-1,-1 0,-20-21,28 24,-1 1,0 1,0 0,-18-10,16 10,1 0,-1-1,-14-12,-13-12,27 24,1-1,1 0,-10-10,-2-3,-17-22,35 40,1-1,-1 1,1-1,0 0,0 0,1 0,-1 0,1 0,0-1,-1-5,2 9,0-1,0 1,0 0,0-1,0 1,1 0,-1-1,0 1,1 0,-1 0,1-1,0 1,-1 0,1 0,0 0,0 0,0 0,0 0,0 0,0 0,0 0,0 0,0 0,0 1,0-1,0 0,1 1,-1-1,0 1,1 0,-1-1,0 1,1 0,1-1,8 0,-1 0,1 0,16 2,-17-1,32 2,-25 0,-1-2,1 1,-1-2,1 0,-1-1,25-7,38-14,2 3,152-17,-160 33,75 4,-51 2,-79-3,1 1,-1 1,0 1,0 0,0 2,0 0,0 0,25 12,-1 1,-23-9,32 17,-29-14,0-2,0-1,1 0,0-2,0-1,27 3,-14-1,72 12,117 25,-174-35,0-3,60 0,-3-1,370 4,-292-11,-26 1,169 3,-195 6,54 2,-14-11,348 12,-179 9,267 4,155-24,-750 0</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7:02:09.45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1,'0'0</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7:02:11.5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4016 699,'-3'-2,"0"-1,0 1,0 0,-1 1,1-1,0 0,-8-1,-4-3,-454-196,131 58,263 111,-25-12,-150-46,71 37,-112-29,249 75,-1 1,0 2,-1 2,1 2,-47 5,-35 12,-168 44,-113 66,154-24,189-72,-109 73,131-72,0 2,2 2,2 1,2 2,1 2,2 1,-44 73,37-39,3 3,-28 87,8-19,32-86,3 1,2 1,3 0,2 1,3 1,-4 124,25 261,-1-350,3-2,41 152,-22-148,6-1,3-2,5-2,3-2,70 100,-48-96,3-4,5-3,3-3,98 81,-60-70,5-6,226 131,-187-138,4-8,2-7,4-7,263 60,-265-90,1-7,1-9,266-4,-60-43,-3-27,-340 50,357-81,-301 58,0-4,96-49,-86 32,185-97,-200 97,98-73,-161 104,-2 0,0-2,-1 0,-1-2,-1 0,-2-1,26-45,-21 26,-2 0,-2-1,-2-1,11-51,-15 41,-3 0,-2-1,-2 0,-4-88,-7 63,-3 1,-31-126,22 145,-37-89,-38-54,58 130,-10-18,-4 3,-98-136,115 185,-2 1,-1 1,-2 2,-1 2,-49-33,-260-181,293 210,-66-50,46 29,-97-58,-16 25,31 18,-65-59,53 30,151 94,3 2</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7:02:16.42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6292 1230,'-1103'-472,"-40"114,58 111,-15 111,635 120,5 39,409-16,1 2,0 2,1 2,0 2,-53 25,72-25,0 2,2 1,-28 23,49-35,0 0,1 0,0 1,0 0,0 1,1-1,0 1,0 0,-4 11,-3 11,-11 40,15-44,-19 61,-147 513,81-29,54 6,37 132,10-616,5 0,29 112,69 175,-110-377,157 429,-130-368,2-2,3-2,48 67,-49-85,1-1,2-1,2-2,73 58,-62-60,2-2,1-2,2-2,1-3,1-2,1-2,1-3,1-3,1-2,102 13,172-8,3-21,-158-1,1295-87,-1374 76,253-37,-6-29,-155 18,212-100,-39 9,73-34,-295 118,241-126,-347 171,-2-1,0-1,-2-2,-1-2,-2-1,0-1,44-63,-14 3,85-178,-108 192,-4-2,35-131,-51 145,-4-2,-2 0,3-118,-14 140,-1 1,-2 0,-2 0,-2 1,-2 0,-2 0,-2 1,-20-42,-8-10,16 32,-3 1,-3 2,-46-66,-23-1,79 102,-2 0,-48-37,34 35,-2 1,-1 3,0 1,-71-25,12 9,85 32</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6-24T09:51:05.944"/>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2192 3996,'80'-17,"103"-26,121-32,-118 29,647-168,-14-37,-586 164,-201 75,180-76,-166 66,-1-2,56-40,-93 58,0 0,0-1,-1 0,0-1,0 0,-1 0,7-11,0-5,14-35,-4 7,180-338,-128 250,203-371,-195 367,25-50,-102 180,0 1,-1-1,-1 0,-1-1,0 1,0-1,-1 1,-1-1,-1 0,0 1,-1-1,0 0,-2 1,1-1,-2 1,0 0,0 0,-2 0,-7-15,-7-2,-1 1,-1 0,-2 2,0 1,-49-41,-155-102,134 109,-2 5,-2 3,-118-43,78 46,-271-62,118 56,-395-25,68-5,462 51,-25-4,115 27,-25-6,-1 4,-125-2,111 19,0 5,1 5,-112 28,50-8,-54 14,137-26,17-4,-119 45,136-38,2 3,0 2,2 2,1 1,-57 54,58-46,-37 30,3 4,-81 99,100-90,3 2,-70 145,114-202,0 0,2 0,1 2,1-1,2 1,-4 41,4 183,7-181,1-7,3 0,2 0,4-1,2 0,3-1,3-1,3-1,36 74,-22-62,3-2,3-1,3-3,3-1,76 82,-33-60,5-3,129 89,-169-137,1-3,74 34,130 37,-86-53,40 16,-151-44,91 23,-115-39,1-1,1-2,64 1,-77-6,0 2,47 11,17 1,-8-13,-63-3,0 1,-1 1,31 6,-1 6,-39-8</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7:46.379"/>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62 2271 0 0,'10'-6'34'0'0,"-1"-1"0"0"0,0 0 0 0 0,11-11 0 0 0,-18 15 55 0 0,-1 0-1 0 0,1 0 0 0 0,0 0 0 0 0,2-8 2223 0 0,-3 16-2588 0 0,2 16 266 0 0,-3-20 18 0 0,0-1-1 0 0,0 1 0 0 0,0 0 0 0 0,1 0 0 0 0,-1-1 0 0 0,0 1 0 0 0,1 0 0 0 0,-1-1 0 0 0,1 1 0 0 0,-1 0 0 0 0,1-1 0 0 0,-1 1 0 0 0,1-1 1 0 0,-1 1-1 0 0,1-1 0 0 0,-1 1 0 0 0,1-1 0 0 0,0 1 0 0 0,-1-1 0 0 0,1 0 0 0 0,0 1 0 0 0,-1-1 0 0 0,1 0 0 0 0,0 1 0 0 0,1-1 1 0 0,18 2 235 0 0,-18-2-216 0 0,56-5 648 0 0,-44 3-646 0 0,-1 1 0 0 0,0 0 0 0 0,0 1 0 0 0,0 0-1 0 0,1 1 1 0 0,12 3 0 0 0,-18-2-49 0 0,-1 1 0 0 0,0 0-1 0 0,0 1 1 0 0,0-1-1 0 0,9 7 1 0 0,-10-5 0 0 0,0-2-1 0 0,0 1 1 0 0,1-1 0 0 0,-1 0 0 0 0,1 0-1 0 0,0-1 1 0 0,9 3 0 0 0,1-3-46 0 0,0 0 1 0 0,1-2 0 0 0,32-2-1 0 0,51-13-14 0 0,-43 5 134 0 0,-7 2-121 0 0,47-6-592 0 0,98-5 645 0 0,46-2-170 0 0,-224 20 193 0 0,-1 1 0 0 0,0 0 0 0 0,1 2 0 0 0,-1 0 0 0 0,0 0 0 0 0,0 2 0 0 0,33 11 0 0 0,-37-10-2 0 0,1-1 0 0 0,0-1-1 0 0,0 0 1 0 0,1-1-1 0 0,26 1 1 0 0,74-8 82 0 0,-8-1 25 0 0,-91 6-88 0 0,0 1 0 0 0,-1 0 1 0 0,1 2-1 0 0,26 7 1 0 0,-29-6 145 0 0,0 2-1 0 0,15 8 1 0 0,-17-8-57 0 0,0-1-1 0 0,0 0 1 0 0,17 5-1 0 0,-2-4-141 0 0,0-1-1 0 0,1-1 1 0 0,49 0-1 0 0,80-12-185 0 0,30 0 94 0 0,-145 11 411 0 0,-1 2 0 0 0,52 14-1 0 0,-60-13-377 0 0,1-2 0 0 0,-1 0-1 0 0,1-3 1 0 0,0 0-1 0 0,54-7 1 0 0,163-40-569 0 0,-101 15 1076 0 0,-130 28-320 0 0,0 1-1 0 0,0 1 1 0 0,0 1-1 0 0,0 0 1 0 0,0 2-1 0 0,19 3 0 0 0,26 2-302 0 0,107-3-1 0 0,-130-4 75 0 0,112-10 39 0 0,-1 0 60 0 0,-139 11 2 0 0,-1 0-1 0 0,1 2 1 0 0,-1-1-1 0 0,18 7 1 0 0,11 2-54 0 0,17-1-5 0 0,1-2 0 0 0,1-3 0 0 0,-1-2 0 0 0,0-3 0 0 0,61-8 0 0 0,-34-5-460 0 0,-24 2-206 0 0,-53 11 889 0 0,-1-1 1 0 0,1 2 0 0 0,0-1-1 0 0,0 1 1 0 0,10 3 0 0 0,15 0 236 0 0,332 37 1366 0 0,-339-39-1719 0 0,-23-2-36 0 0,-18-5-76 0 0,-16-1-124 0 0,13 2 172 0 0,0 0-1 0 0,-19-8 0 0 0,22 4 45 0 0,8-3 0 0 0</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7:47.431"/>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431 198 919 0 0,'-48'-77'1158'0'0,"46"73"-1164"0"0,1 0 0 0 0,-1 0 0 0 0,0 1 0 0 0,-1-1 0 0 0,1 1 0 0 0,-1-1 1 0 0,1 1-1 0 0,-1 0 0 0 0,0 0 0 0 0,0 0 0 0 0,0 0 0 0 0,-1 1 0 0 0,1-1 0 0 0,-1 1 0 0 0,1 0 1 0 0,-1 0-1 0 0,0 0 0 0 0,0 0 0 0 0,0 1 0 0 0,0 0 0 0 0,0-1 0 0 0,0 2 0 0 0,-5-2 0 0 0,-16-3 195 0 0,0-1 0 0 0,1-1 0 0 0,0 0 0 0 0,-29-15-1 0 0,46 19 37 0 0,0 1 0 0 0,-1 0 0 0 0,1 0 0 0 0,-1 1 0 0 0,1 0 0 0 0,-1 0 0 0 0,0 1 0 0 0,1 0 0 0 0,-1 1 0 0 0,0-1 0 0 0,1 1 0 0 0,-1 1 0 0 0,1 0 0 0 0,-1 0 0 0 0,1 0-1 0 0,-10 5 1 0 0,16-7-172 0 0,0 1 0 0 0,0-1 0 0 0,1 0 0 0 0,-1 1 0 0 0,0-1 0 0 0,0 0 0 0 0,1 1 0 0 0,-1-1 0 0 0,0 1 0 0 0,1-1 0 0 0,-1 1 0 0 0,1 0 0 0 0,-1-1 0 0 0,1 1 0 0 0,-1 0 0 0 0,1-1 0 0 0,-1 1 0 0 0,1 0-1 0 0,-1-1 1 0 0,1 1 0 0 0,0 0 0 0 0,-1 0 0 0 0,1 1 0 0 0,0-1-6 0 0,0-1-1 0 0,1 1 0 0 0,-1 0 0 0 0,0 0 1 0 0,1-1-1 0 0,-1 1 0 0 0,0 0 0 0 0,1 0 1 0 0,-1-1-1 0 0,1 1 0 0 0,-1 0 0 0 0,1-1 1 0 0,-1 1-1 0 0,1-1 0 0 0,0 1 0 0 0,-1-1 1 0 0,1 1-1 0 0,1 0 0 0 0,5 3 144 0 0,0-1 1 0 0,0 1-1 0 0,12 2 0 0 0,-19-5-189 0 0,27 6 37 0 0,1-2-1 0 0,-1 0 0 0 0,46 2 0 0 0,28 4 33 0 0,-3 9 203 0 0,42 7-93 0 0,-90-22-117 0 0,68-2 0 0 0,49-11 327 0 0,24 0 134 0 0,-162 10-449 0 0,0 1 0 0 0,0 1 0 0 0,34 9-1 0 0,-43-8-77 0 0,-4-2-1 0 0,-1-1-1 0 0,0-1 0 0 0,1 0 1 0 0,-1-1-1 0 0,25-3 1 0 0,75-18-155 0 0,-79 13 11 0 0,49-11-92 0 0,37-7 182 0 0,-122 26 58 0 0,0 0 0 0 0,0 0 0 0 0,0 0 0 0 0,0 0 0 0 0,1 0 0 0 0,-1 0 0 0 0,0 0 0 0 0,0 0 0 0 0,0 0-1 0 0,0 0 1 0 0,0 0 0 0 0,0 0 0 0 0,0 0 0 0 0,0 0 0 0 0,1 1 0 0 0,-1-1 0 0 0,0 0 0 0 0,0 0 0 0 0,0 0 0 0 0,0 0-1 0 0,0 0 1 0 0,0 0 0 0 0,0 0 0 0 0,0 1 0 0 0,0-1 0 0 0,0 0 0 0 0,0 0 0 0 0,0 0 0 0 0,0 0 0 0 0,0 0 0 0 0,0 0-1 0 0,0 0 1 0 0,0 1 0 0 0,0-1 0 0 0,0 0 0 0 0,0 0 0 0 0,0 0 0 0 0,0 0 0 0 0,0 0 0 0 0,0 0 0 0 0,0 1 0 0 0,0-1 0 0 0,0 0-1 0 0,0 0 1 0 0,0 0 0 0 0,0 0 0 0 0,0 0 0 0 0,0 0 0 0 0,0 0 0 0 0,0 1 0 0 0,-1-1 0 0 0,1 0 0 0 0,0 0 0 0 0,0 0-1 0 0,0 0 1 0 0,0 0 0 0 0,0 0 0 0 0,-8 14 19 0 0,-2 5-237 0 0,10-18 160 0 0,0 1-1 0 0,0 0 1 0 0,0 0 0 0 0,0 0-1 0 0,0 0 1 0 0,1 0-1 0 0,-1-1 1 0 0,1 1-1 0 0,-1 0 1 0 0,1 0-1 0 0,0 0 1 0 0,-1-1 0 0 0,1 1-1 0 0,0 0 1 0 0,0-1-1 0 0,0 1 1 0 0,0-1-1 0 0,1 1 1 0 0,-1-1-1 0 0,0 0 1 0 0,1 1 0 0 0,-1-1-1 0 0,3 2 1 0 0,11 7-720 0 0</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7:50.92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34 2015 0 0,'5'-5'-10'0'0,"-1"1"-13"0"0,1-1-1 0 0,-1 1 0 0 0,1 0 1 0 0,0 0-1 0 0,7-4 0 0 0,4 27 280 0 0,-8-13-185 0 0,1 1-1 0 0,1-2 0 0 0,-1 0 0 0 0,1 0 0 0 0,0 0 1 0 0,0-1-1 0 0,21 5 0 0 0,5-2 464 0 0,39 3 0 0 0,-44-7-205 0 0,57 13 0 0 0,-47-4-416 0 0,-12-3-100 0 0,0-1 1 0 0,0-1 0 0 0,35 3-1 0 0,249-11-107 0 0,-259-2 461 0 0,59 2 253 0 0,89-8-345 0 0,-172 6-332 0 0,165-14 172 0 0,-167 17 449 0 0,1 1 1 0 0,-1 1 0 0 0,0 1 0 0 0,52 13-1 0 0,-14 0-673 0 0,0-3 0 0 0,2-4 0 0 0,98 3 0 0 0,-41-15 243 0 0,-32 0 174 0 0,202 16 38 0 0,-203-4-391 0 0,299 15 2514 0 0,-189-18-2078 0 0,0 0 1077 0 0,22-23-1553 0 0,-176 12 223 0 0,-8 1 62 0 0,165-13 0 0 0,36 21 0 0 0,107 0 215 0 0,-80-6-62 0 0,-18 8-153 0 0,-66-20 0 0 0,-115 7 0 0 0,-9 0 44 0 0,-23 2 517 0 0,39 0 1 0 0,-58 5-488 0 0,1 0 0 0 0,-1-2 0 0 0,0 0-1 0 0,32-8 1 0 0,-48 9-69 0 0,1 0 0 0 0,-1 0 0 0 0,0 0 0 0 0,0 0 0 0 0,0 0 0 0 0,0-1 0 0 0,0 1 0 0 0,0-1 0 0 0,0 1 0 0 0,0-1 0 0 0,-1 0 0 0 0,1 0 0 0 0,-1 0 0 0 0,1 0 0 0 0,-1 0 0 0 0,0 0 0 0 0,1 0 0 0 0,-1 0 0 0 0,1-4 0 0 0,-1 4-1 0 0,0 1 15 0 0,0-1 0 0 0,1 0 0 0 0,-1 1 0 0 0,1-1 0 0 0,-1 1-1 0 0,1 0 1 0 0,0 0 0 0 0,-1-1 0 0 0,1 1 0 0 0,0 0 0 0 0,0 0-1 0 0,0 1 1 0 0,0-1 0 0 0,0 0 0 0 0,0 1 0 0 0,0-1 0 0 0,0 1-1 0 0,4-1 1 0 0,7 0-228 0 0,23-1-1 0 0,-29 2 103 0 0,0 0-26 0 0,-4 0-12 0 0,-1 0 1 0 0,1 0-1 0 0,-1 0 0 0 0,1 0 0 0 0,-1 0 1 0 0,1 1-1 0 0,-1-1 0 0 0,0 1 1 0 0,1-1-1 0 0,2 2 0 0 0</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7:59.742"/>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0 163 455 0 0,'3'-4'104'0'0,"0"0"-1"0"0,0 0 1 0 0,0-1-1 0 0,-1 1 1 0 0,0-1-1 0 0,0 1 1 0 0,0-1-1 0 0,0 0 1 0 0,-1 1-1 0 0,0-1 1 0 0,0 0-1 0 0,0 0 1 0 0,0 0-1 0 0,-1-9 0 0 0,0 13-44 0 0,0 1-1 0 0,1-1 0 0 0,-1 1 0 0 0,0-1 0 0 0,0 1 0 0 0,1-1 1 0 0,-1 1-1 0 0,0 0 0 0 0,1-1 0 0 0,-1 1 0 0 0,0-1 0 0 0,1 1 0 0 0,-1-1 1 0 0,1 1-1 0 0,-1 0 0 0 0,0-1 0 0 0,1 1 0 0 0,-1 0 0 0 0,1 0 0 0 0,-1-1 1 0 0,1 1-1 0 0,0 0 0 0 0,-1 0 0 0 0,1 0 0 0 0,-1 0 0 0 0,1 0 1 0 0,-1-1-1 0 0,1 1 0 0 0,-1 0 0 0 0,2 0 0 0 0,11-3 171 0 0,1 1 1 0 0,-1 0-1 0 0,17 0 0 0 0,-7 3 1 0 0,0 1-1 0 0,43 11 1 0 0,-43-8 135 0 0,-1-1 0 0 0,47 3 0 0 0,13-11 91 0 0,96-16-1 0 0,-54 4-462 0 0,45 13 7 0 0,-123 5 0 0 0,1-3 0 0 0,68-9 0 0 0,-34-5-5 0 0,-31 4 276 0 0,0 3 0 0 0,75-3 0 0 0,-41 17-452 0 0,-29-1-171 0 0,93-6 296 0 0,19 2 21 0 0,-127 4 198 0 0,43 12-1 0 0,6 1 73 0 0,-56-15 123 0 0,1-1-1 0 0,58-5 1 0 0,-8-1-17 0 0,-59 4-358 0 0,127 6-58 0 0,-98-2 153 0 0,98-7 1 0 0,-94 0 161 0 0,181-19-115 0 0,57-2-9 0 0,-211 23-124 0 0,42 0-8 0 0,201-1 70 0 0,-296 1 36 0 0,189 1 54 0 0,141 7-93 0 0,-286-7 106 0 0,287 21 362 0 0,-354-21-518 0 0,169 22 369 0 0,29 2 92 0 0,-195-23-482 0 0,-5 0 31 0 0,0 0-1 0 0,0-1 1 0 0,8-1 0 0 0,-14 1-26 0 0,1 0 0 0 0,0-1 0 0 0,0 1 0 0 0,-1 0 0 0 0,1-1 0 0 0,0 0 0 0 0,-1 1 0 0 0,1-1 0 0 0,0 0 0 0 0,-1 0 0 0 0,1 0 0 0 0,-1 0 0 0 0,1 0 0 0 0,-1 0 0 0 0,0 0 0 0 0,3-3 0 0 0,8-8-282 0 0,2 7-2602 0 0</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05.261"/>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251 106 1839 0 0,'-1'-1'40'0'0,"-1"1"-1"0"0,1-1 1 0 0,-1 1-1 0 0,0 0 1 0 0,1-1-1 0 0,-1 1 0 0 0,1 0 1 0 0,-1 0-1 0 0,0 0 1 0 0,1 0-1 0 0,-1 0 1 0 0,0 0-1 0 0,-2 1 0 0 0,2-1-127 0 0,0 1 14 0 0,-1-1-1 0 0,1 0 1 0 0,-1 0-1 0 0,1 0 1 0 0,0 0-1 0 0,-1-1 1 0 0,1 1-1 0 0,-1-1 0 0 0,1 1 1 0 0,0-1-1 0 0,-1 0 1 0 0,1 0-1 0 0,-4-2 1 0 0,1 0-25 0 0,1-1 1 0 0,0 1-1 0 0,-1-1 1 0 0,-4-6 0 0 0,-16-2 5013 0 0,19 20-4906 0 0,-1-1-1 0 0,0 0 1 0 0,0 0 0 0 0,-15 11-1 0 0,-64 33 2517 0 0,88-54-2129 0 0,3-3 60 0 0,3 2-157 0 0,1 1 0 0 0,13-5 0 0 0,-21 7-316 0 0,7-1 51 0 0,0 1-1 0 0,-1-1 1 0 0,1 1-1 0 0,0 1 0 0 0,16 0 1 0 0,11-1-24 0 0,11-4-571 0 0,54-14 1 0 0,-59 10 395 0 0,74-5 1 0 0,-88 11 147 0 0,154 2-430 0 0,-20 0 46 0 0,41-12 321 0 0,-143 14 80 0 0,75 10 0 0 0,-117-10 0 0 0,21 1-19 0 0,0-2-1 0 0,0-2 0 0 0,66-11 1 0 0,20-2 225 0 0,-118 14-195 0 0,87-2 334 0 0,-77 3-232 0 0,-1 2 0 0 0,0-1 0 0 0,0 2-1 0 0,17 4 1 0 0,-31-7-110 0 0,123 32 110 0 0,-108-30-102 0 0,1 0 1 0 0,-1-1 0 0 0,0 0-1 0 0,1-1 1 0 0,28-5 0 0 0,-7-1 316 0 0,93-13 809 0 0,-116 19-1155 0 0,0 1 1 0 0,29 5-1 0 0,7 0-509 0 0,-10-6 246 0 0,-1-1 1 0 0,48-9-1 0 0,30-2 844 0 0,-12 2-188 0 0,29 0 2 0 0,199-4-248 0 0,-238 8-100 0 0,-35 3 26 0 0,167-6 292 0 0,-107 12-351 0 0,83-3 30 0 0,28-4 1432 0 0,-163 4-1082 0 0,70 4-290 0 0,-61-5-734 0 0,-53-1 712 0 0,37 3 0 0 0,-55 1 70 0 0,1-1 0 0 0,0 1 0 0 0,-1 0 1 0 0,1 1-1 0 0,-1 0 0 0 0,13 7 0 0 0,-17-9-223 0 0,6-6-32 0 0</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08.274"/>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241 9 2559 0 0,'-8'-2'27'0'0,"0"0"0"0"0,0 1-1 0 0,-1 0 1 0 0,1 0-1 0 0,0 1 1 0 0,0 0-1 0 0,-16 2 1 0 0,-13 1 51 0 0,-80 0 1543 0 0,117-2-1597 0 0,0-1-1 0 0,0 0 0 0 0,0 0 0 0 0,0 0 0 0 0,-1 0 0 0 0,1 0 0 0 0,0 0 0 0 0,0 0 0 0 0,0 0 0 0 0,0 0 0 0 0,0 0 0 0 0,-1 0 0 0 0,1 0 0 0 0,0 0 0 0 0,0 0 1 0 0,0 0-1 0 0,0 0 0 0 0,-1 0 0 0 0,1 0 0 0 0,0 0 0 0 0,0 0 0 0 0,0 0 0 0 0,0 0 0 0 0,0 0 0 0 0,-1 0 0 0 0,1 0 0 0 0,0 0 0 0 0,0 0 0 0 0,0 0 0 0 0,0-1 1 0 0,0 1-1 0 0,0 0 0 0 0,-1 0 0 0 0,1 0 0 0 0,0 0 0 0 0,0 0 0 0 0,0 0 0 0 0,0 0 0 0 0,0-1 0 0 0,0 1 0 0 0,0 0 0 0 0,0 0 0 0 0,0 0 0 0 0,0 0 1 0 0,0 0-1 0 0,0-1 0 0 0,0 1 0 0 0,0 0 0 0 0,0 0 0 0 0,0 0 0 0 0,0 0 0 0 0,0-1 0 0 0,0 1 0 0 0,0 0 0 0 0,0 0 0 0 0,0 0 0 0 0,0 0 0 0 0,0 0 0 0 0,0-1 1 0 0,0 1-1 0 0,0 0 0 0 0,0 0 0 0 0,0 0 0 0 0,0 0 0 0 0,0 0 0 0 0,0-1 0 0 0,1 1 0 0 0,-1 0 32 0 0,0 0 0 0 0,0-1 0 0 0,1 1 0 0 0,-1 0 0 0 0,0 0 0 0 0,1 0 0 0 0,-1-1 0 0 0,1 1 0 0 0,-1 0 0 0 0,0 0 0 0 0,1 0 0 0 0,-1 0 0 0 0,1 0 0 0 0,-1 0 0 0 0,0 0 0 0 0,1 0 0 0 0,-1 0 0 0 0,1 0 0 0 0,-1 0 0 0 0,0 0 0 0 0,1 0 0 0 0,-1 0 0 0 0,1 0 0 0 0,-1 0 0 0 0,0 0 0 0 0,1 0 0 0 0,-1 1 0 0 0,1-1 0 0 0,8 5-54 0 0,0 0 0 0 0,1 0 0 0 0,14 4 0 0 0,17 1 314 0 0,0-2-1 0 0,52 4 0 0 0,-31-4-410 0 0,-46-5 43 0 0,23 7 0 0 0,-24-6 19 0 0,27 5-1 0 0,-11-6-174 0 0,44-3-1 0 0,16 1-195 0 0,-37 3 177 0 0,-14-2-78 0 0,47 9 0 0 0,-45-1 326 0 0,40 5 32 0 0,-9-11-391 0 0,124-9-1 0 0,-34-1 329 0 0,69 15-132 0 0,-123-2 226 0 0,124-8-1 0 0,-180-1 216 0 0,104 12 0 0 0,-101-8-521 0 0,91-7-1 0 0,-53 0 57 0 0,83-10-241 0 0,32-1 1000 0 0,-111 13-488 0 0,33 0-114 0 0,-100 4 14 0 0,0 0 118 0 0,31 5-1 0 0,-43-3 4 0 0,-3 0-12 0 0,1 0-1 0 0,0-2 0 0 0,20 0 1 0 0,-22-2-72 0 0,-9 0-15 0 0,0 1 0 0 0,0-1-1 0 0,0 1 1 0 0,7 1 0 0 0,18 1-26 0 0,-1-1 0 0 0,0-1 0 0 0,55-8 0 0 0,-15 0 0 0 0,42-4 385 0 0,63-2 414 0 0,-7 4-711 0 0,-96 4-37 0 0,-18 2 234 0 0,0-2 1 0 0,0-3-1 0 0,58-17 0 0 0,-86 17-131 0 0,-17 6-35 0 0,-1 0 0 0 0,1 0 0 0 0,0 1 0 0 0,0 0 0 0 0,0 1 0 0 0,12-1 0 0 0,63 3 600 0 0,121 17-1 0 0,-170-14-782 0 0,-51 5-373 0 0,-4-6-1140 0 0</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09.597"/>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0 50 455 0 0,'1'-1'73'0'0,"0"1"0"0"0,0-1 0 0 0,0 1 0 0 0,-1-1 0 0 0,1 1 0 0 0,0-1 0 0 0,-1 0-1 0 0,1 0 1 0 0,0 1 0 0 0,-1-1 0 0 0,1 0 0 0 0,-1 0 0 0 0,1 1 0 0 0,-1-1 0 0 0,0 0-1 0 0,1 0 1 0 0,-1 0 0 0 0,0-1 0 0 0,1 0 144 0 0,2-3 237 0 0,-1-1 0 0 0,1 2-1 0 0,0-1 1 0 0,7-7 0 0 0,-10 12-446 0 0,0-1 1 0 0,0 1-1 0 0,0 0 1 0 0,0 0-1 0 0,0 0 0 0 0,0 0 1 0 0,0 0-1 0 0,0 0 1 0 0,0 0-1 0 0,1 0 0 0 0,-1 0 1 0 0,0 0-1 0 0,0 0 1 0 0,0 0-1 0 0,0 0 0 0 0,0 0 1 0 0,0 0-1 0 0,0 1 0 0 0,0-1 1 0 0,0 0-1 0 0,1 0 1 0 0,-1 0-1 0 0,0 0 0 0 0,0 0 1 0 0,0 0-1 0 0,0 0 1 0 0,0 0-1 0 0,0 0 0 0 0,0 0 1 0 0,0 0-1 0 0,0 0 1 0 0,0 0-1 0 0,0 0 0 0 0,0 0 1 0 0,0 1-1 0 0,0-1 1 0 0,0 0-1 0 0,0 0 0 0 0,0 0 1 0 0,1 0-1 0 0,-1 0 0 0 0,0 0 1 0 0,0 0-1 0 0,0 0 1 0 0,0 0-1 0 0,0 1 0 0 0,0-1 1 0 0,0 0-1 0 0,0 0 1 0 0,-1 0-1 0 0,2 13-577 0 0,-2-6 499 0 0,1-4 28 0 0,-1 0-1 0 0,1 0 1 0 0,0-1-1 0 0,0 1 1 0 0,0 0-1 0 0,0 0 1 0 0,1 4-1 0 0,0-6 24 0 0,-1 1-1 0 0,1-1 0 0 0,0 1 0 0 0,0-1 0 0 0,-1 1 0 0 0,1-1 0 0 0,0 0 0 0 0,0 0 1 0 0,0 1-1 0 0,1-1 0 0 0,-1 0 0 0 0,0 0 0 0 0,0 0 0 0 0,1 0 0 0 0,-1 0 0 0 0,0-1 1 0 0,1 1-1 0 0,2 1 0 0 0,2 0 145 0 0,-1 1-1 0 0,1-1 1 0 0,10 2 0 0 0,9-1 150 0 0,1-1 1 0 0,-1-1-1 0 0,49-4 1 0 0,0 0 60 0 0,21 2-225 0 0,-1 0 150 0 0,152 16-1 0 0,-202-10-283 0 0,46-2 0 0 0,-6-1 24 0 0,-43 2 264 0 0,62 14 1 0 0,-79-14-236 0 0,-1-1 0 0 0,32-1 1 0 0,-30-1-24 0 0,32-1-4 0 0,58-8 0 0 0,-59 2 26 0 0,61 3 0 0 0,-92 3 330 0 0,44-7 1 0 0,-50 5-232 0 0,1-1 0 0 0,0 2 1 0 0,39 3-1 0 0,-34 0-176 0 0,1 0-1 0 0,42-4 0 0 0,51-12 12 0 0,-109 13 44 0 0,1-1-29 0 0,182-19 636 0 0,-172 20-541 0 0,134-2-682 0 0,-23 0 43 0 0,-36 0 524 0 0,-56 3 133 0 0,-17-2 239 0 0,0 2 1 0 0,0 1 0 0 0,0 1 0 0 0,40 9-1 0 0,-59-10-236 0 0,7 1-938 0 0,2-14-1859 0 0,-12 11 2619 0 0,0 0 0 0 0,1 0 1 0 0,-1 0-1 0 0,0 0 0 0 0,1 0 0 0 0,-1 0 0 0 0,1 1 0 0 0,-1-1 0 0 0,1 0 1 0 0,-1 1-1 0 0,1-1 0 0 0,-1 1 0 0 0,1 0 0 0 0,0-1 0 0 0,-1 1 0 0 0,1 0 1 0 0,0 0-1 0 0,-1 0 0 0 0,1 0 0 0 0,-1 0 0 0 0,1 1 0 0 0,0-1 0 0 0,-1 0 1 0 0,1 1-1 0 0,-1-1 0 0 0,1 1 0 0 0,-1 0 0 0 0,1-1 0 0 0,-1 1 0 0 0,1 0 0 0 0,-1 0 1 0 0,0 0-1 0 0,1 0 0 0 0,-1 0 0 0 0,0 0 0 0 0,0 0 0 0 0,2 2 0 0 0,-3-2 84 0 0,0-1 0 0 0,0 0 0 0 0,0 0 0 0 0,1 0 0 0 0,-1 0 0 0 0,0 0 0 0 0,0 1 0 0 0,0-1 0 0 0,0 0 0 0 0,0 0 0 0 0,1 0 0 0 0,-1 1 0 0 0,0-1 0 0 0,0 0 0 0 0,0 0 0 0 0,0 1 0 0 0,0-1 0 0 0,0 0 0 0 0,0 0 0 0 0,0 0 0 0 0,0 1 0 0 0,0-1 0 0 0,0 0 0 0 0,0 0 0 0 0,0 1 0 0 0,0-1 0 0 0,0 0 0 0 0,0 0 0 0 0,0 0 0 0 0,0 1 0 0 0,0-1 0 0 0,0 0 0 0 0,-1 0 0 0 0,1 0 0 0 0,0 1 0 0 0,0-1 0 0 0,0 0 0 0 0,0 0 0 0 0,0 0 0 0 0,-1 1 0 0 0,1-1 0 0 0,0 0 0 0 0,0 0 0 0 0,-1 0 0 0 0,-7 1 0 0 0</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10.954"/>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0 89 1375 0 0,'0'-7'721'0'0,"1"0"-1"0"0,0 0 0 0 0,2-12 1 0 0,-2 16-500 0 0,0 1 1 0 0,-1-1-1 0 0,1 1 1 0 0,0 0-1 0 0,0-1 1 0 0,0 1-1 0 0,1 0 1 0 0,-1 0-1 0 0,1-1 1 0 0,-1 1-1 0 0,1 0 1 0 0,0 0 0 0 0,2-2-1 0 0,0 2-70 0 0,0 0-1 0 0,-1 0 1 0 0,1 0 0 0 0,0 1-1 0 0,0 0 1 0 0,0 0-1 0 0,0 0 1 0 0,0 0 0 0 0,0 0-1 0 0,0 1 1 0 0,0 0 0 0 0,0 0-1 0 0,0 0 1 0 0,0 0 0 0 0,0 1-1 0 0,1-1 1 0 0,-1 1-1 0 0,5 2 1 0 0,7 3-150 0 0,-1 0 0 0 0,0 0 0 0 0,18 12-1 0 0,-19-10 155 0 0,0-2-19 0 0,0 0-1 0 0,0 0 1 0 0,0-2 0 0 0,29 7 0 0 0,63 3 621 0 0,-88-12-658 0 0,230 5 771 0 0,-112-7-374 0 0,272 1-176 0 0,36-9-320 0 0,-157-12-599 0 0,-189 9-77 0 0,156 4 1 0 0,-169 17 1590 0 0,-57-6-791 0 0,0 0 0 0 0,38-2-1 0 0,107-18-123 0 0,-90 6 0 0 0,-55 7 1 0 0,34 2-1 0 0,-53 1 44 0 0,0 1 0 0 0,0 0 0 0 0,0 0 0 0 0,0 1-1 0 0,0 0 1 0 0,0 1 0 0 0,14 6 0 0 0,-5-1-32 0 0,1-1 1 0 0,0 0-1 0 0,0-1 0 0 0,1-1 0 0 0,-1-1 0 0 0,1-1 0 0 0,24 1 0 0 0,141-8 285 0 0,-157 2-163 0 0,18-1-31 0 0,-25 0-92 0 0,0 1 0 0 0,0 2 0 0 0,1 0 0 0 0,-1 1-1 0 0,33 6 1 0 0,-36-3-40 0 0,1 0-1 0 0,-1-2 0 0 0,0 0 1 0 0,32-2-1 0 0,-37 0 52 0 0,0-2 1 0 0,0 0-1 0 0,0 0 0 0 0,0-1 0 0 0,0-1 0 0 0,-1 0 0 0 0,17-8 1 0 0,-23 8-43 0 0,-11 3-63 0 0,-9 4-946 0 0</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12.796"/>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1 1 3679 0 0,'1'0'55'0'0,"0"0"-1"0"0,0 0 0 0 0,0 0 0 0 0,0 1 0 0 0,0-1 0 0 0,0 0 0 0 0,0 1 0 0 0,-1-1 0 0 0,1 1 0 0 0,0-1 0 0 0,0 1 0 0 0,0-1 0 0 0,0 1 1 0 0,-1 0-1 0 0,1-1 0 0 0,1 3 0 0 0,27 22 1853 0 0,2 2 193 0 0,-24-22-1895 0 0,0 0-1 0 0,0-1 1 0 0,1 0-1 0 0,-1 0 1 0 0,1 0 0 0 0,0-1-1 0 0,0 0 1 0 0,1-1-1 0 0,-1 0 1 0 0,1 0-1 0 0,-1-1 1 0 0,1 0 0 0 0,-1 0-1 0 0,1-1 1 0 0,9-1-1 0 0,127-14 1561 0 0,-98 8-1496 0 0,0 2-1 0 0,1 2 1 0 0,52 4 0 0 0,-29 6-287 0 0,116 8-60 0 0,-2-20 115 0 0,-24 0-482 0 0,-119 6-572 0 0,76 11 0 0 0,-58 4 20 0 0,-42-11 1061 0 0,34 6-1 0 0,-16-7 331 0 0,0-2 0 0 0,0-1 0 0 0,42-5 0 0 0,-19-3 149 0 0,-28 2-215 0 0,1 2-1 0 0,0 1 1 0 0,63 5 0 0 0,-15 15-724 0 0,-58-11 236 0 0,1-2 0 0 0,28 3 0 0 0,-7-6 311 0 0,86-6 1 0 0,44-19 458 0 0,-97 12-829 0 0,-47 9-420 0 0,45 1 0 0 0,-11 0 377 0 0,32 0 433 0 0,34-2 518 0 0,-60 1-353 0 0,-43 2-397 0 0,-1-1 0 0 0,36-6 1 0 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14.339"/>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0 69 5527 0 0,'1'-2'123'0'0,"-1"0"0"0"0,1-1 0 0 0,-1 1 0 0 0,1-1-1 0 0,0 1 1 0 0,0 0 0 0 0,0 0 0 0 0,0 0-1 0 0,0-1 1 0 0,1 1 0 0 0,2-3 0 0 0,20-20 355 0 0,-21 23-406 0 0,-1 1 0 0 0,0-1-1 0 0,1 1 1 0 0,-1 0-1 0 0,1 0 1 0 0,0 0-1 0 0,-1 0 1 0 0,1 0 0 0 0,0 0-1 0 0,-1 1 1 0 0,1-1-1 0 0,0 1 1 0 0,0 0 0 0 0,-1 0-1 0 0,1 0 1 0 0,0 0-1 0 0,0 0 1 0 0,4 1-1 0 0,4 2 234 0 0,0 0-1 0 0,-1 1 1 0 0,16 7-1 0 0,5 3 5 0 0,-13-9-188 0 0,0 0 0 0 0,1-1-1 0 0,0-1 1 0 0,0-1 0 0 0,35 0 0 0 0,99-14 542 0 0,-59 3-10 0 0,-22 7-415 0 0,0 2-1 0 0,129 19 0 0 0,-156-15-690 0 0,-1-2 0 0 0,67-6 0 0 0,-7 0 1180 0 0,-68 4-362 0 0,239 8 1158 0 0,110 13-243 0 0,-209-11-1266 0 0,-29 0-185 0 0,291-15-1784 0 0,-414 5 1951 0 0,-1 0 0 0 0,0 2 0 0 0,0 0 0 0 0,0 2 0 0 0,41 11 0 0 0,-42-9-76 0 0,1-1 0 0 0,36 3 0 0 0,48-1-226 0 0,-86-7 292 0 0,39 1 256 0 0,-1-4 0 0 0,1-1 0 0 0,58-14 0 0 0,1 3-1184 0 0,145-1-1 0 0,-224 15 971 0 0,151-2 101 0 0,421-12 833 0 0,-523 16-155 0 0,164-6-1416 0 0,-196 1 1037 0 0,84 5-1 0 0,-95 0-336 0 0,0-2 0 0 0,57-9 1 0 0,-31 2-37 0 0,-15 3-115 0 0,81-5 1440 0 0,-5 4-1836 0 0,0 1 24 0 0,-132 5 417 0 0,-1-1-1 0 0,1 1 0 0 0,0 0 1 0 0,-1 0-1 0 0,1 0 1 0 0,0 0-1 0 0,-1 0 0 0 0,1 0 1 0 0,0 0-1 0 0,-1 0 1 0 0,1 0-1 0 0,0 0 0 0 0,-1 1 1 0 0,1-1-1 0 0,-1 0 1 0 0,1 0-1 0 0,0 1 0 0 0,-1-1 1 0 0,1 0-1 0 0,-1 1 1 0 0,1-1-1 0 0,-1 0 0 0 0,1 1 1 0 0,-1-1-1 0 0,1 1 1 0 0,-1-1-1 0 0,1 1 0 0 0,-1-1 1 0 0,0 1-1 0 0,1-1 1 0 0,-1 1-1 0 0,0 0 0 0 0,1-1 1 0 0,-1 1-1 0 0,0-1 1 0 0,0 1-1 0 0,0 0 0 0 0,1-1 1 0 0,-1 2-1 0 0,0-2-30 0 0,0 1 0 0 0,0-1-1 0 0,1 1 1 0 0,-1-1 0 0 0,0 1 0 0 0,0-1-1 0 0,1 0 1 0 0,-1 1 0 0 0,0-1 0 0 0,1 0-1 0 0,-1 1 1 0 0,1-1 0 0 0,-1 0 0 0 0,0 1-1 0 0,1-1 1 0 0,-1 0 0 0 0,1 1 0 0 0,-1-1-1 0 0,1 0 1 0 0,-1 0 0 0 0,1 0-1 0 0,0 1 1 0 0,15 3-413 0 0,-11-3 262 0 0,29 8-808 0 0,50 5 1 0 0,-57-10 264 0 0,0 0 1 0 0,0 2 0 0 0,41 14 0 0 0,-50-12-2119 0 0</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15.909"/>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1 228 6911 0 0,'0'-1'35'0'0,"0"0"-1"0"0,0 0 1 0 0,0 0-1 0 0,0 1 1 0 0,0-1-1 0 0,0 0 1 0 0,0 0-1 0 0,0 0 1 0 0,0 0-1 0 0,1 0 1 0 0,-1 0-1 0 0,0 0 1 0 0,1 0-1 0 0,-1 0 1 0 0,1 0-1 0 0,-1 1 1 0 0,1-1-1 0 0,-1 0 1 0 0,1 0-1 0 0,0 0 1 0 0,-1 1-1 0 0,2-2 1 0 0,21-17-219 0 0,-15 13 260 0 0,28-21-209 0 0,0 1 0 0 0,2 2 0 0 0,0 1 0 0 0,2 3 0 0 0,44-17 0 0 0,-68 32-65 0 0,1 1 0 0 0,0 1-1 0 0,1 0 1 0 0,-1 2-1 0 0,0 0 1 0 0,24 2-1 0 0,32-3 467 0 0,86-5 864 0 0,-131 8-707 0 0,0 2 1 0 0,0 0-1 0 0,45 12 0 0 0,-28-4-375 0 0,0-2-1 0 0,0-3 0 0 0,1-1 1 0 0,-1-2-1 0 0,61-4 0 0 0,103 7 431 0 0,-43 1-144 0 0,197-22 834 0 0,-333 12-1116 0 0,0 1 1 0 0,0 1-1 0 0,0 2 0 0 0,-1 1 1 0 0,55 10-1 0 0,-43-4 178 0 0,-1-2 0 0 0,61 1 0 0 0,81-11 741 0 0,-146 3-894 0 0,225 8 1109 0 0,38-1-526 0 0,-90-6-228 0 0,-40 17-678 0 0,-115-10 80 0 0,1-1 0 0 0,72-4 0 0 0,-17-9 238 0 0,-18-1 98 0 0,109 7 1 0 0,-180 3-492 0 0,23 6 0 0 0,-23-4-16 0 0,25 2 0 0 0,191-4 512 0 0,-28-3 743 0 0,-77 13-920 0 0,-12 0 0 0 0,24-6 320 0 0,110 11 856 0 0,-224-13-1141 0 0,0-1 0 0 0,48 0-1 0 0,-54-3-16 0 0,0 1 0 0 0,-1 1 0 0 0,31 6 0 0 0,-51-8-252 0 0,1 1 0 0 0,-1 0-1 0 0,0 0 1 0 0,0 0 0 0 0,0 0 0 0 0,5 3-1 0 0</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19.180"/>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1 151 4607 0 0,'0'-4'292'0'0,"-1"0"-1"0"0,1 0 1 0 0,0 0-1 0 0,0 0 1 0 0,1 0-1 0 0,-1 0 1 0 0,1 1-1 0 0,0-1 1 0 0,0 0-1 0 0,1-3 0 0 0,1-2 66 0 0,1 0-1 0 0,-1 1 1 0 0,7-10-1 0 0,-7 13-300 0 0,0 0-1 0 0,1 1 0 0 0,-1-1 1 0 0,1 0-1 0 0,0 1 0 0 0,1 0 1 0 0,-1 0-1 0 0,1 0 0 0 0,5-3 1 0 0,-6 5-60 0 0,-1 0 0 0 0,1 0 1 0 0,0 1-1 0 0,0-1 0 0 0,0 1 0 0 0,0 0 1 0 0,0 0-1 0 0,1 1 0 0 0,-1-1 1 0 0,0 1-1 0 0,0 0 0 0 0,0 0 0 0 0,8 1 1 0 0,-1 1-18 0 0,-1 0 1 0 0,0 0 0 0 0,1 1 0 0 0,-1 1-1 0 0,18 8 1 0 0,-5 1 194 0 0,27 20-1 0 0,-40-27 49 0 0,0-1-1 0 0,0 1 1 0 0,1-2-1 0 0,-1 0 1 0 0,1 0-1 0 0,17 3 1 0 0,69 9 938 0 0,-94-15-1142 0 0,438 70 1054 0 0,-394-63-1031 0 0,-1-2-1 0 0,1-2 0 0 0,0-3 0 0 0,70-5 1 0 0,-41 0 94 0 0,0 2 1 0 0,83 10-1 0 0,-57 11-201 0 0,-68-11-215 0 0,48 5-1 0 0,5-11 120 0 0,148-14 0 0 0,-120 3 315 0 0,-20 2-32 0 0,120-6 206 0 0,-33-6-274 0 0,-4-17 42 0 0,-16 4-51 0 0,103-4-267 0 0,-55 9-10 0 0,-193 24 160 0 0,361-43-163 0 0,-331 45 342 0 0,0 2 0 0 0,75 11-1 0 0,-93-9-146 0 0,1-2 0 0 0,32-2 0 0 0,-37-1 18 0 0,1 2 0 0 0,-1 1-1 0 0,34 5 1 0 0,-57-5 23 0 0,-1-1-1 0 0,0 0 1 0 0,0 0-1 0 0,0 1 0 0 0,1-1 1 0 0,-1 1-1 0 0,0-1 1 0 0,0 1-1 0 0,0-1 1 0 0,0 1-1 0 0,0 0 1 0 0,0-1-1 0 0,0 1 0 0 0,1 1 1 0 0,-2-2-11 0 0,0 1 0 0 0,1-1 1 0 0,-1 1-1 0 0,0-1 0 0 0,0 1 0 0 0,1-1 1 0 0,-1 1-1 0 0,0-1 0 0 0,0 1 1 0 0,0-1-1 0 0,0 1 0 0 0,0 0 0 0 0,0-1 1 0 0,0 1-1 0 0,0-1 0 0 0,0 1 0 0 0,0-1 1 0 0,0 1-1 0 0,0-1 0 0 0,0 1 0 0 0,0-1 1 0 0,-1 2-1 0 0,1-1-29 0 0,-1 1 0 0 0,0-1 0 0 0,0 0 0 0 0,0 1 0 0 0,0-1 0 0 0,-1 0 0 0 0,1 1 0 0 0,0-1 0 0 0,0 0 0 0 0,-1 0 0 0 0,1 0 0 0 0,-1 0-1 0 0,1 0 1 0 0,-1-1 0 0 0,1 1 0 0 0,-1 0 0 0 0,-2 0 0 0 0,-1 1-124 0 0,4-2 49 0 0,0 1-1 0 0,0-1 1 0 0,-1 1-1 0 0,1-1 1 0 0,0 0-1 0 0,-1 0 1 0 0,1 0-1 0 0,0 0 1 0 0,-1 1-1 0 0,1-2 1 0 0,0 1-1 0 0,-3 0 1 0 0</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20.328"/>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1 120 4143 0 0,'4'-14'167'0'0,"1"0"0"0"0,1 1-1 0 0,0-1 1 0 0,1 1 0 0 0,8-12-1 0 0,-14 23-74 0 0,1-1-1 0 0,-1 1 1 0 0,1 0-1 0 0,-1 0 1 0 0,1 0-1 0 0,0 0 0 0 0,0 1 1 0 0,0-1-1 0 0,0 0 1 0 0,0 1-1 0 0,0-1 1 0 0,3-1-1 0 0,-3 3 41 0 0,-1 0 1 0 0,0 0-1 0 0,1 0 1 0 0,-1 0-1 0 0,0 0 0 0 0,0 0 1 0 0,1 0-1 0 0,-1 0 1 0 0,0 0-1 0 0,1 1 0 0 0,-1-1 1 0 0,0 0-1 0 0,0 1 0 0 0,0-1 1 0 0,1 1-1 0 0,-1-1 1 0 0,0 1-1 0 0,0 0 0 0 0,0-1 1 0 0,0 1-1 0 0,0 0 0 0 0,0 0 1 0 0,0 0-1 0 0,0 0 1 0 0,0 1-1 0 0,3 1-75 0 0,-1-1-1 0 0,0 1 1 0 0,1-1 0 0 0,-1 0-1 0 0,1 0 1 0 0,-1 0 0 0 0,1 0 0 0 0,0-1-1 0 0,0 1 1 0 0,8 1 0 0 0,3-1 173 0 0,25 2 0 0 0,-9-1 237 0 0,129 18 461 0 0,-2 9-1135 0 0,-23-4-408 0 0,-102-21 581 0 0,0-2 1 0 0,38-1 0 0 0,126-14 460 0 0,95 0-1766 0 0,-197 21 1106 0 0,-63-5 288 0 0,0-1-1 0 0,47-2 1 0 0,311-35 1057 0 0,-384 34-1111 0 0,164-26-81 0 0,-111 14 38 0 0,0 4 0 0 0,69-2 1 0 0,-89 10 133 0 0,0 2 1 0 0,39 7-1 0 0,-51-5-161 0 0,-1-1 0 0 0,47-2 0 0 0,53-11-354 0 0,27-1 45 0 0,-51 21-350 0 0,-6-15 954 0 0,-54 3-35 0 0,51 2 0 0 0,-90 0-308 0 0,0 0 0 0 0,0 0 0 0 0,-1 1-1 0 0,1-1 1 0 0,0 1 0 0 0,-1 0-1 0 0,1 0 1 0 0,-1 0 0 0 0,3 1 0 0 0,-4-1 26 0 0,0-1-1 0 0,0 1 1 0 0,0 0 0 0 0,0 0 0 0 0,0 0 0 0 0,-1-1 0 0 0,1 1-1 0 0,0 0 1 0 0,-1 0 0 0 0,1 0 0 0 0,-1 0 0 0 0,1 0 0 0 0,-1 0-1 0 0,1 0 1 0 0,-1 0 0 0 0,0 1 0 0 0,1-1 0 0 0,-1 0 0 0 0,0 0 0 0 0,0 0-1 0 0,0 0 1 0 0,0 2 0 0 0</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21.465"/>
    </inkml:context>
    <inkml:brush xml:id="br0">
      <inkml:brushProperty name="width" value="0.2" units="cm"/>
      <inkml:brushProperty name="height" value="0.4" units="cm"/>
      <inkml:brushProperty name="color" value="#00F900"/>
      <inkml:brushProperty name="tip" value="rectangle"/>
      <inkml:brushProperty name="rasterOp" value="maskPen"/>
    </inkml:brush>
  </inkml:definitions>
  <inkml:trace contextRef="#ctx0" brushRef="#br0">19 124 3223 0 0,'-2'0'50'0'0,"1"-1"0"0"0,0 0 0 0 0,0 0 0 0 0,0 1 0 0 0,0-1 0 0 0,0 0-1 0 0,0 0 1 0 0,0 0 0 0 0,0 0 0 0 0,0 0 0 0 0,0 0 0 0 0,1 0 0 0 0,-1 0-1 0 0,0-1 1 0 0,1 1 0 0 0,-1 0 0 0 0,0 0 0 0 0,1-1 0 0 0,0 1-1 0 0,-1 0 1 0 0,1-1 0 0 0,0 1 0 0 0,0 0 0 0 0,0-1 0 0 0,0 1 0 0 0,0 0-1 0 0,0-1 1 0 0,0 1 0 0 0,0-1 0 0 0,0 1 0 0 0,1 0 0 0 0,-1 0 0 0 0,0-1-1 0 0,1 1 1 0 0,-1 0 0 0 0,1-1 0 0 0,0 1 0 0 0,1-2 0 0 0,1-1 61 0 0,-1 1 1 0 0,1-1 0 0 0,1 1 0 0 0,-1 0-1 0 0,0 0 1 0 0,1 1 0 0 0,-1-1 0 0 0,1 0-1 0 0,0 1 1 0 0,5-3 0 0 0,-4 3-62 0 0,0 1 1 0 0,0-1 0 0 0,0 1-1 0 0,0 0 1 0 0,1 0 0 0 0,-1 0-1 0 0,0 1 1 0 0,0-1-1 0 0,1 1 1 0 0,-1 1 0 0 0,0-1-1 0 0,8 2 1 0 0,1 2-3 0 0,1 0-1 0 0,26 13 1 0 0,-25-10 33 0 0,33 10-1 0 0,-25-12 404 0 0,-1-2-1 0 0,48 2 0 0 0,50-9 1401 0 0,-18 1-694 0 0,14 5-1001 0 0,52 0-115 0 0,119-36 1067 0 0,-136 11-575 0 0,-108 20-524 0 0,0 2 1 0 0,1 2 0 0 0,44 6-1 0 0,27 1-2 0 0,-64-9 55 0 0,-1-2 1 0 0,84-17-1 0 0,-72 9 34 0 0,65-3 0 0 0,-112 15-116 0 0,1-1-1 0 0,-1 2 1 0 0,0 0 0 0 0,0 1-1 0 0,0 1 1 0 0,24 9-1 0 0,-12-6-129 0 0,-1-1-1 0 0,1-2 1 0 0,53 3 0 0 0,9 1 454 0 0,-58-3-20 0 0,-1 1 0 0 0,0 1 0 0 0,30 12 0 0 0,-46-14-337 0 0,-1-1 0 0 0,2-1-1 0 0,-1 0 1 0 0,0-1 0 0 0,30 1-1 0 0,80-10-110 0 0,-83 2 134 0 0,56 3-1 0 0,-41 6 201 0 0,-16-1-204 0 0,52-3-1 0 0,-54-3-204 0 0,42-2 15 0 0,-49 9 146 0 0,-30-4-127 0 0,0 0 0 0 0,0 1 1 0 0,-1-1-1 0 0,1 1 0 0 0,0 0 0 0 0,-1-1 0 0 0,1 1 1 0 0,-1 0-1 0 0,1 0 0 0 0,-1 0 0 0 0,1 0 1 0 0,-1 0-1 0 0,0 0 0 0 0,1 1 0 0 0,-1-1 0 0 0,1 2 1 0 0</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28.762"/>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146 88 1375 0 0,'-3'-3'3'0'0,"-1"1"-1"0"0,0-1 1 0 0,1 1-1 0 0,-1-1 1 0 0,-6-1-1 0 0,-8-6-189 0 0,-5-3 89 0 0,16 9 59 0 0,0 0 0 0 0,1 0 0 0 0,-1 0 0 0 0,1-1 0 0 0,0 0 0 0 0,-10-11-1 0 0,16 16 44 0 0,0 0 0 0 0,0-1-1 0 0,0 1 1 0 0,-1 0 0 0 0,1 0-1 0 0,0-1 1 0 0,0 1-1 0 0,0 0 1 0 0,0 0 0 0 0,-1-1-1 0 0,1 1 1 0 0,0 0-1 0 0,0 0 1 0 0,0-1 0 0 0,-1 1-1 0 0,1 0 1 0 0,0 0-1 0 0,0 0 1 0 0,-1 0 0 0 0,1-1-1 0 0,0 1 1 0 0,-1 0-1 0 0,1 0 1 0 0,0 0 0 0 0,0 0-1 0 0,-1 0 1 0 0,1 0-1 0 0,0 0 1 0 0,-1 0 0 0 0,1 0-1 0 0,0 0 1 0 0,-1 0 0 0 0,1 0-1 0 0,0 0 1 0 0,0 0-1 0 0,-1 0 1 0 0,-6 1 122 0 0,2-1-66 0 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29.495"/>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 10 2759 0 0,'-1'0'183'0'0,"10"-2"577"0"0,35-1-562 0 0,48-2-381 0 0,-75 5 195 0 0,0 1-1 0 0,-1 1 0 0 0,27 5 0 0 0,-10 0 550 0 0,1-1-1 0 0,0-2 0 0 0,0-1 1 0 0,0-2-1 0 0,57-5 1 0 0,128-5 1817 0 0,-56 13-2199 0 0,73-1 58 0 0,-205-4-252 0 0,1 2-1 0 0,-1 1 1 0 0,0 1-1 0 0,56 13 1 0 0,-45-7-72 0 0,0-2 0 0 0,0-2 0 0 0,1-1 0 0 0,0-3-1 0 0,44-4 1 0 0,-5-1 263 0 0,150 12 0 0 0,-163-3-670 0 0,89-3 0 0 0,67-16-656 0 0,65-2 1240 0 0,-162 19 1070 0 0,85-2-24 0 0,-6-26-3143 0 0,-87 8 1594 0 0,-99 16 718 0 0,-1 0 0 0 0,1 1 0 0 0,-1 1 0 0 0,1 1 0 0 0,22 5 0 0 0,-7-2-262 0 0,1-2 0 0 0,1-1-1 0 0,-1-2 1 0 0,68-8 0 0 0,-91 6-88 0 0,43-3-650 0 0,-52 5 631 0 0,-1 0 1 0 0,1 1-1 0 0,-1-1 0 0 0,1 1 1 0 0,-1 0-1 0 0,0 0 1 0 0,1 0-1 0 0,-1 1 1 0 0,0-1-1 0 0,5 4 0 0 0,-2 0-778 0 0</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30.542"/>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23 113 2303 0 0,'-2'-3'136'0'0,"1"3"-119"0"0,1 0 0 0 0,-1-1 0 0 0,0 1 1 0 0,1-1-1 0 0,-1 1 0 0 0,1 0 0 0 0,-1-1 0 0 0,1 1 1 0 0,-1-1-1 0 0,1 0 0 0 0,0 1 0 0 0,-1-1 0 0 0,1 1 1 0 0,-1-1-1 0 0,1 0 0 0 0,0 1 0 0 0,0-1 0 0 0,-1 0 1 0 0,1 1-1 0 0,0-1 0 0 0,0 0 0 0 0,0 1 0 0 0,0-1 1 0 0,0-1-1 0 0,-5-14 1189 0 0,2 9-842 0 0,2 5-266 0 0,1 0 0 0 0,-1 0 0 0 0,0 0 0 0 0,1 0 0 0 0,0 0 0 0 0,-1-1 0 0 0,1 1 0 0 0,0 0 0 0 0,0 0 0 0 0,0 0 0 0 0,0 0 0 0 0,1-1 0 0 0,-1 1 0 0 0,2-3 0 0 0,-1 3-46 0 0,0 1 0 0 0,0-1-1 0 0,1 0 1 0 0,-1 1-1 0 0,0-1 1 0 0,1 1-1 0 0,0-1 1 0 0,-1 1-1 0 0,1 0 1 0 0,0 0-1 0 0,0 0 1 0 0,0 0-1 0 0,0 0 1 0 0,-1 0 0 0 0,4-1-1 0 0,9-1 298 0 0,0-1-1 0 0,0 2 1 0 0,0 0-1 0 0,0 0 1 0 0,0 1-1 0 0,24 2 1 0 0,8-1 156 0 0,-15-2-282 0 0,1 2 0 0 0,-1 2-1 0 0,0 0 1 0 0,0 2 0 0 0,54 15-1 0 0,-52-11-228 0 0,1-1 0 0 0,0-1-1 0 0,1-2 1 0 0,55-1 0 0 0,140-17 357 0 0,-137 5-101 0 0,-32 4 131 0 0,0 2 1 0 0,111 9 0 0 0,-123-2-484 0 0,1-3 1 0 0,75-7-1 0 0,-90 4 84 0 0,80-8 55 0 0,86-4 118 0 0,-168 14-136 0 0,0 2 0 0 0,0 0 1 0 0,0 3-1 0 0,34 8 0 0 0,-26-2-33 0 0,1-2 0 0 0,1-2-1 0 0,-1-2 1 0 0,69 0-1 0 0,157-32 193 0 0,-185 15 384 0 0,0 3-1 0 0,93 3 1 0 0,-159 8-563 0 0,0 0-1 0 0,26 8 1 0 0,-30-7-139 0 0,1 0 1 0 0,0 0-1 0 0,0-1 0 0 0,22 0 0 0 0,50-8-16 0 0,102 0 100 0 0,-185 7-365 0 0,0-1-1 0 0,-1 0 1 0 0,1 1-1 0 0,0-1 1 0 0,0 1-1 0 0,0 0 1 0 0,-1 0-1 0 0,4 2 1 0 0</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32.766"/>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1 64 1375 0 0,'14'-8'735'0'0,"0"0"-1"0"0,28-9 0 0 0,-19 8-522 0 0,-16 6-146 0 0,1 0 148 0 0,0 0 0 0 0,0 0 0 0 0,17-3 0 0 0,-23 5-196 0 0,0 1 1 0 0,0 0 0 0 0,0 0-1 0 0,0 0 1 0 0,-1 0 0 0 0,1 0 0 0 0,0 0-1 0 0,0 0 1 0 0,0 1 0 0 0,0-1-1 0 0,0 1 1 0 0,0-1 0 0 0,-1 1 0 0 0,1 0-1 0 0,0 0 1 0 0,0 0 0 0 0,-1 0-1 0 0,1 0 1 0 0,-1 0 0 0 0,1 0 0 0 0,-1 0-1 0 0,1 1 1 0 0,1 2 0 0 0,-2-3-58 0 0,0 0 0 0 0,-1 0 0 0 0,1 0 1 0 0,0 0-1 0 0,0 0 0 0 0,0 0 0 0 0,1 0 0 0 0,-1 0 1 0 0,0-1-1 0 0,0 1 0 0 0,0 0 0 0 0,1-1 1 0 0,-1 1-1 0 0,0 0 0 0 0,2-1 0 0 0,21 0 189 0 0,-20 0-74 0 0,78-15 1884 0 0,-69 12-1824 0 0,1 2-1 0 0,-1 0 1 0 0,0 0-1 0 0,0 1 1 0 0,0 1-1 0 0,1 0 1 0 0,21 5-1 0 0,14 10-918 0 0,-33-10 345 0 0,34 8 0 0 0,-2-8 1006 0 0,1-1 0 0 0,74-4-1 0 0,35 2 458 0 0,-126 2-1491 0 0,40 9-1 0 0,-11 0-32 0 0,-31-10 439 0 0,-1-1 0 0 0,58-2 1 0 0,60-13 670 0 0,-49 3-60 0 0,55-8-368 0 0,-14 1-379 0 0,237-7-542 0 0,-166 11 1228 0 0,-150 7-369 0 0,68-4 433 0 0,-103 9-468 0 0,1 1 1 0 0,-1 1 0 0 0,26 5 0 0 0,133 24 31 0 0,-147-28-37 0 0,1 0 0 0 0,73-7-1 0 0,24-15 1553 0 0,-103 14-1322 0 0,-5 2-536 0 0,47 1 0 0 0,-52 2 43 0 0,0 0 1 0 0,0-1 0 0 0,33-7-1 0 0,-36 4 237 0 0,1 0 0 0 0,27-1 0 0 0,-40 5-48 0 0,0-1 1 0 0,0 2-1 0 0,0-1 0 0 0,-1 1 1 0 0,1 0-1 0 0,0 1 0 0 0,0-1 1 0 0,-1 1-1 0 0,1 1 0 0 0,9 4 1 0 0,-11-3-848 0 0</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34.058"/>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0 186 1375 0 0,'1'-3'68'0'0,"0"0"0"0"0,0 0 0 0 0,1 1-1 0 0,-1-1 1 0 0,1 1 0 0 0,-1-1 0 0 0,1 1-1 0 0,3-4 1 0 0,4-7-16 0 0,0-4 698 0 0,-1 0 0 0 0,7-19 0 0 0,-13 33-454 0 0,-1 0 0 0 0,1 0-1 0 0,0 0 1 0 0,0 0-1 0 0,0 1 1 0 0,0-1 0 0 0,0 1-1 0 0,1 0 1 0 0,-1-1-1 0 0,1 1 1 0 0,0 0 0 0 0,0 1-1 0 0,-1-1 1 0 0,1 0-1 0 0,0 1 1 0 0,0-1 0 0 0,5 0-1 0 0,-2 0-269 0 0,1-1 0 0 0,-1 2 0 0 0,1-1 0 0 0,0 1 1 0 0,0 0-1 0 0,-1 0 0 0 0,13 1 0 0 0,-5 2-55 0 0,0 1 0 0 0,0 0-1 0 0,0 0 1 0 0,17 9 0 0 0,-4-2 71 0 0,1 0 0 0 0,0-2-1 0 0,0-1 1 0 0,33 3-1 0 0,117 3 167 0 0,-15-14-83 0 0,10-1-6 0 0,-112 7-183 0 0,-36-2 108 0 0,1-1 0 0 0,33-3 0 0 0,-10-2 259 0 0,51-7 950 0 0,-71 4-1154 0 0,-1 1-1 0 0,1 2 1 0 0,0 1-1 0 0,51 2 0 0 0,-69 1-98 0 0,0-1 0 0 0,1-1 0 0 0,19-3 0 0 0,11 0 0 0 0,48-7 126 0 0,-33 3 10 0 0,76-13 355 0 0,-83 12-219 0 0,0 1 0 0 0,59-1-1 0 0,-102 10-280 0 0,-1 0 0 0 0,1 0 0 0 0,-1 0 0 0 0,0 1 0 0 0,0 0 0 0 0,0 0 0 0 0,7 3 0 0 0,-8-3 0 0 0,1 1 0 0 0,0-1 0 0 0,0 0 0 0 0,1-1 0 0 0,-1 1 0 0 0,0-1 0 0 0,7 0 0 0 0,29-3 123 0 0,56-9-1 0 0,-68 6-77 0 0,0 1 0 0 0,0 1 1 0 0,0 2-1 0 0,43 4 0 0 0,-67-2-61 0 0,1 1 0 0 0,-1 0-1 0 0,0 0 1 0 0,9 4 0 0 0,-10-3 2 0 0,0-1 1 0 0,1 0-1 0 0,-1 0 0 0 0,1-1 0 0 0,0 1 1 0 0,6 0-1 0 0,9-3-6 0 0,0 0-1 0 0,1-1 1 0 0,-1-1 0 0 0,24-6-1 0 0,24-4 9 0 0,-22 7-1 0 0,54 0 0 0 0,-87 6-540 0 0,1 1 1 0 0,0 0 0 0 0,0 2 0 0 0,0-1-1 0 0,-1 1 1 0 0,0 1 0 0 0,27 11-1 0 0</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36.212"/>
    </inkml:context>
    <inkml:brush xml:id="br0">
      <inkml:brushProperty name="width" value="0.2" units="cm"/>
      <inkml:brushProperty name="height" value="0.4" units="cm"/>
      <inkml:brushProperty name="color" value="#FFFC00"/>
      <inkml:brushProperty name="tip" value="rectangle"/>
      <inkml:brushProperty name="rasterOp" value="maskPen"/>
    </inkml:brush>
  </inkml:definitions>
  <inkml:trace contextRef="#ctx0" brushRef="#br0">0 5 2303 0 0,'2'0'167'0'0,"4"0"-187"0"0,2 0-177 0 0,-1 0 0 0 0,0 0-1 0 0,12 3 1 0 0,-18-3 161 0 0,1 1 0 0 0,-1-1 0 0 0,1 1 0 0 0,-1-1 0 0 0,1 1-1 0 0,-1-1 1 0 0,1 1 0 0 0,-1 0 0 0 0,0 0 0 0 0,1 0 0 0 0,-1 0 0 0 0,0 0-1 0 0,0 0 1 0 0,0 0 0 0 0,0 0 0 0 0,0 0 0 0 0,0 1 0 0 0,0-1 0 0 0,0 0 0 0 0,-1 1-1 0 0,1-1 1 0 0,0 2 0 0 0,0-2 27 0 0,-1-1 1 0 0,0 1-1 0 0,0-1 0 0 0,0 1 0 0 0,0-1 0 0 0,0 1 1 0 0,1-1-1 0 0,-1 0 0 0 0,0 1 0 0 0,0-1 0 0 0,1 1 1 0 0,-1-1-1 0 0,0 0 0 0 0,1 1 0 0 0,-1-1 1 0 0,0 0-1 0 0,1 1 0 0 0,-1-1 0 0 0,0 0 0 0 0,1 0 1 0 0,-1 1-1 0 0,1-1 0 0 0,-1 0 0 0 0,1 0 0 0 0,-1 0 1 0 0,1 1-1 0 0,0-1 63 0 0,1-1 0 0 0,-1 1-1 0 0,0 0 1 0 0,0 0 0 0 0,0-1 0 0 0,0 1 0 0 0,0-1 0 0 0,1 1 0 0 0,-1-1 0 0 0,0 1 0 0 0,1-2-1 0 0,11-7 1001 0 0,1 1 0 0 0,21-9 0 0 0,-33 17-935 0 0,-1 0-1 0 0,1-1 1 0 0,-1 1 0 0 0,1 0-1 0 0,-1 0 1 0 0,1 0 0 0 0,0 0 0 0 0,-1 0-1 0 0,1 1 1 0 0,-1-1 0 0 0,1 0 0 0 0,0 1-1 0 0,-1-1 1 0 0,1 1 0 0 0,-1-1 0 0 0,0 1-1 0 0,1 0 1 0 0,-1 0 0 0 0,1 0 0 0 0,-1 0-1 0 0,0 0 1 0 0,0 0 0 0 0,0 0 0 0 0,1 0-1 0 0,-1 0 1 0 0,0 0 0 0 0,0 1 0 0 0,-1-1-1 0 0,1 0 1 0 0,0 1 0 0 0,0-1 0 0 0,1 4-1 0 0,-2-3-132 0 0,1 0-1 0 0,0 0 1 0 0,0 0-1 0 0,0 1 1 0 0,0-1-1 0 0,1 0 1 0 0,-1 0-1 0 0,0-1 1 0 0,1 1-1 0 0,-1 0 1 0 0,1 0-1 0 0,0-1 0 0 0,0 1 1 0 0,0-1-1 0 0,0 1 1 0 0,0-1-1 0 0,0 0 1 0 0,0 0-1 0 0,0 0 1 0 0,0 0-1 0 0,0 0 1 0 0,5 1-1 0 0,4 0 386 0 0,0 0 1 0 0,0-1-1 0 0,21 0 0 0 0,8 1 1622 0 0,-23-1-1848 0 0,-1 0 0 0 0,0-1 0 0 0,0-1 0 0 0,0-1 0 0 0,0 0-1 0 0,24-7 1 0 0,22-3 529 0 0,-43 10-521 0 0,0 0 0 0 0,1 2 0 0 0,26 1 0 0 0,-34 1-92 0 0,0-1-1 0 0,-1 2 1 0 0,0 0-1 0 0,0 0 1 0 0,0 1-1 0 0,0 0 1 0 0,10 6-1 0 0,-5-2-23 0 0,0-1-1 0 0,1-1 1 0 0,0-1 0 0 0,32 7-1 0 0,72 3 232 0 0,-111-14-255 0 0,109 3 173 0 0,-78-5-103 0 0,68 9 0 0 0,-78-4-70 0 0,1-1 0 0 0,0-2 1 0 0,0 0-1 0 0,0-3 0 0 0,52-8 0 0 0,146-24 204 0 0,-204 32-236 0 0,-1 1 1 0 0,1 1-1 0 0,0 2 0 0 0,0 0 0 0 0,-1 2 0 0 0,27 7 0 0 0,-30-7-15 0 0,0-2-1 0 0,0 0 1 0 0,0-1 0 0 0,28-3-1 0 0,-1 1 3 0 0,-14 1 60 0 0,83 3 333 0 0,-99-2-307 0 0,0 2-1 0 0,0 1 0 0 0,0 0 1 0 0,21 8-1 0 0,-22-6-146 0 0,1-1 0 0 0,0-1 0 0 0,1 0 0 0 0,-1-2-1 0 0,21 1 1 0 0,99-6 101 0 0,-37-1 254 0 0,-17 4-17 0 0,107 14 1 0 0,-127-6-321 0 0,1-3 1 0 0,0-3 0 0 0,66-6-1 0 0,34-8-380 0 0,105-8 161 0 0,-69-7 678 0 0,-189 25-325 0 0,0 0 1 0 0,15 0-1 0 0,-23 2-79 0 0,0 0 0 0 0,0 1 0 0 0,0-1 0 0 0,0 1 0 0 0,0 0 0 0 0,0 1 0 0 0,-1-1 1 0 0,9 4-1 0 0,31 14-2102 0 0</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41.241"/>
    </inkml:context>
    <inkml:brush xml:id="br0">
      <inkml:brushProperty name="width" value="0.2" units="cm"/>
      <inkml:brushProperty name="height" value="0.4" units="cm"/>
      <inkml:brushProperty name="color" value="#00FDFF"/>
      <inkml:brushProperty name="tip" value="rectangle"/>
      <inkml:brushProperty name="rasterOp" value="maskPen"/>
    </inkml:brush>
  </inkml:definitions>
  <inkml:trace contextRef="#ctx0" brushRef="#br0">0 14 3223 0 0,'1'0'-15'0'0,"0"0"-1"0"0,-1-1 0 0 0,1 1 0 0 0,0 0 0 0 0,0 0 0 0 0,-1-1 0 0 0,10-11 2571 0 0,-11 18-2473 0 0,0 0-76 0 0,-2 19-22 0 0,3-24 23 0 0,0 0 1 0 0,0 0-1 0 0,0 0 0 0 0,1 0 0 0 0,-1 0 0 0 0,0 0 0 0 0,1 0 0 0 0,-1 0 0 0 0,1 0 0 0 0,0 0 0 0 0,-1 0 0 0 0,1 0 0 0 0,-1-1 0 0 0,1 1 0 0 0,0 0 0 0 0,0 0 0 0 0,0-1 0 0 0,-1 1 0 0 0,1 0 0 0 0,0-1 0 0 0,0 1 0 0 0,0-1 0 0 0,0 1 0 0 0,0-1 1 0 0,0 1-1 0 0,0-1 0 0 0,0 0 0 0 0,0 0 0 0 0,0 1 0 0 0,0-1 0 0 0,1 0 0 0 0,6 1 272 0 0,0 0 0 0 0,0 0 0 0 0,10-1 0 0 0,-12 0-257 0 0,10-1 33 0 0,6 1 259 0 0,29 4 0 0 0,-43-3-250 0 0,0 0 0 0 0,0 1-1 0 0,0 1 1 0 0,0-1-1 0 0,0 1 1 0 0,14 8-1 0 0,-14-7-40 0 0,0 0 0 0 0,0-1 0 0 0,0-1 0 0 0,0 1 0 0 0,0-1 0 0 0,1 0 0 0 0,-1-1 0 0 0,13 1 0 0 0,72-5 346 0 0,-48 1-239 0 0,1 0 176 0 0,-9-1-176 0 0,44 4 0 0 0,-70 0-117 0 0,0 1 0 0 0,0 0 0 0 0,0 0-1 0 0,0 1 1 0 0,0 0 0 0 0,-1 1 0 0 0,1 0-1 0 0,12 7 1 0 0,-12-5-30 0 0,1 0-1 0 0,0-1 1 0 0,0-1-1 0 0,0 0 1 0 0,1-1-1 0 0,0 0 1 0 0,-1-1 0 0 0,1 0-1 0 0,14 0 1 0 0,16-2 231 0 0,59-7 1 0 0,-76 4-57 0 0,53-7 362 0 0,39-3 370 0 0,-99 13-840 0 0,-1-1 0 0 0,1 2 0 0 0,0 1 0 0 0,21 4 0 0 0,39 18-495 0 0,-57-16 360 0 0,1 0 0 0 0,31 4 0 0 0,-7-7 331 0 0,1-2 0 0 0,58-5-1 0 0,-24 1 162 0 0,-73 2-519 0 0,-7 2-340 0 0,-3-2 293 0 0,1 0 0 0 0,-1 0 0 0 0,1-1 0 0 0,-6 5-1112 0 0,4-4 1112 0 0</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6-06-23T09:58:50.109"/>
    </inkml:context>
    <inkml:brush xml:id="br0">
      <inkml:brushProperty name="width" value="0.2" units="cm"/>
      <inkml:brushProperty name="height" value="0.4" units="cm"/>
      <inkml:brushProperty name="color" value="#00FDFF"/>
      <inkml:brushProperty name="tip" value="rectangle"/>
      <inkml:brushProperty name="rasterOp" value="maskPen"/>
    </inkml:brush>
  </inkml:definitions>
  <inkml:trace contextRef="#ctx0" brushRef="#br0">51 21 1375 0 0,'-20'4'106'0'0,"18"-4"-98"0"0,0 1-1 0 0,0-1 1 0 0,0 1 0 0 0,-1-1 0 0 0,1 0 0 0 0,0 1 0 0 0,-1-1 0 0 0,1 0 0 0 0,0-1 0 0 0,-4 1-1 0 0,6 0 13 0 0,0-1-1 0 0,0 1 0 0 0,0 0 0 0 0,-1 0 0 0 0,1 0 1 0 0,0 0-1 0 0,0 0 0 0 0,0 0 0 0 0,0-1 0 0 0,0 1 1 0 0,0 0-1 0 0,-1 0 0 0 0,1 0 0 0 0,0 0 0 0 0,0-1 1 0 0,0 1-1 0 0,0 0 0 0 0,0 0 0 0 0,0 0 0 0 0,0 0 0 0 0,0-1 1 0 0,0 1-1 0 0,0 0 0 0 0,0 0 0 0 0,0 0 0 0 0,0-1 1 0 0,0 1-1 0 0,0 0 0 0 0,0 0 0 0 0,0 0 0 0 0,0-1 1 0 0,0 1-1 0 0,0 0 0 0 0,0 0 0 0 0,0 0 0 0 0,0-1 1 0 0,0 1-1 0 0,0 0 0 0 0,1 0 0 0 0,-1 0 0 0 0,0 0 1 0 0,0 0-1 0 0,0-1 0 0 0,0 1 0 0 0,0 0 0 0 0,1 0 0 0 0,8-11 1586 0 0,-5 5-922 0 0,1 9-594 0 0,23 11 444 0 0,-26-14-303 0 0,1 0 0 0 0,-1 0-1 0 0,0 0 1 0 0,1-1-1 0 0,-1 1 1 0 0,0-1 0 0 0,1 0-1 0 0,-1 1 1 0 0,4-3-1 0 0,3 0 529 0 0,3 0 97 0 0,-7 1-349 0 0,0 1 1 0 0,0-1-1 0 0,10 0 1 0 0,-14 2-469 0 0,-1 1 1 0 0,1-1-1 0 0,0 0 1 0 0,0 0-1 0 0,0 1 1 0 0,-1-1-1 0 0,1 0 0 0 0,0 1 1 0 0,-1-1-1 0 0,1 1 1 0 0,0-1-1 0 0,0 1 1 0 0,-1-1-1 0 0,1 1 0 0 0,-1-1 1 0 0,1 1-1 0 0,-1 0 1 0 0,1-1-1 0 0,-1 1 1 0 0,1 0-1 0 0,-1 0 0 0 0,1 1 1 0 0,0-1-17 0 0,-1 0 1 0 0,1 0-1 0 0,0 0 0 0 0,0 1 1 0 0,0-1-1 0 0,-1 0 0 0 0,1 0 1 0 0,0-1-1 0 0,0 1 1 0 0,1 0-1 0 0,-1 0 0 0 0,2 1 1 0 0,2-1 81 0 0,1 0 1 0 0,-1 0 0 0 0,0 0-1 0 0,1-1 1 0 0,-1 0 0 0 0,11-1-1 0 0,2 0 370 0 0,-8 1-390 0 0,0 0 0 0 0,0 1 0 0 0,0 0 0 0 0,0 1 0 0 0,0 0 0 0 0,0 1 0 0 0,-1 0 0 0 0,1 0 0 0 0,16 9 0 0 0,-11-6-84 0 0,0 0 0 0 0,1-1 0 0 0,-1 0 0 0 0,23 3 0 0 0,-15-4 0 0 0,-10-1-29 0 0,-7-2 93 0 0,1 0-1 0 0,-1 1 1 0 0,1-1-1 0 0,-1 1 0 0 0,0 1 1 0 0,0-1-1 0 0,0 1 1 0 0,0 0-1 0 0,5 4 1 0 0,-7-4 2 0 0,-1-1 1 0 0,1 0 0 0 0,0 0 0 0 0,0-1 0 0 0,0 1 0 0 0,0-1 0 0 0,0 1-1 0 0,8 0 1 0 0,36 2 202 0 0,-28-3-113 0 0,15 0 56 0 0,-25-2-176 0 0,1 2 0 0 0,-1-1 0 0 0,0 1-1 0 0,0 1 1 0 0,14 3 0 0 0,-6-1 91 0 0,-1 0 0 0 0,0-1 0 0 0,1-1-1 0 0,33-1 1 0 0,19 2 119 0 0,-39 2-85 0 0,50 13 1 0 0,-53-12 17 0 0,0-1 1 0 0,-1-2-1 0 0,48 0 1 0 0,-1 1 32 0 0,-21 4-173 0 0,-42-5-25 0 0,1-1 0 0 0,-1 0 0 0 0,0-1 0 0 0,0 0-1 0 0,1-1 1 0 0,20-2 0 0 0,-2-2 63 0 0,59-3 0 0 0,-83 8 12 0 0,0-1 0 0 0,0 1-1 0 0,0 1 1 0 0,8 2 0 0 0,6 2-44 0 0,-5-4-20 0 0,1 1 0 0 0,0-2 0 0 0,0 0 0 0 0,17-2 1 0 0,63-10-29 0 0,-20 2 123 0 0,-58 9 10 0 0,-1 0 1 0 0,1 2-1 0 0,-1 0 1 0 0,20 4-1 0 0,-17-2-122 0 0,1-1-1 0 0,24 1 0 0 0,36-6 115 0 0,-36 0-39 0 0,48 4 0 0 0,-65-2-94 0 0,0-1-1 0 0,-1-1 0 0 0,1-1 1 0 0,-1-1-1 0 0,28-9 0 0 0,24-2-6 0 0,-67 12 41 0 0,1 2-1 0 0,0-1 1 0 0,-1 2-1 0 0,1 0 1 0 0,0 0-1 0 0,0 2 1 0 0,0-1-1 0 0,22 7 1 0 0,-29-7-9 0 0,1 0 0 0 0,-1-1 0 0 0,0 1 0 0 0,1-1 0 0 0,-1-1 0 0 0,0 1 0 0 0,0-1-1 0 0,9-2 1 0 0,-7 1-17 0 0,0 1-1 0 0,0 0 0 0 0,0 0 0 0 0,13 1 1 0 0,-18 1 6 0 0,-1-1 0 0 0,1 0 1 0 0,0 1-1 0 0,0 0 0 0 0,-1-1 1 0 0,1 1-1 0 0,0 0 0 0 0,-1 1 1 0 0,1-1-1 0 0,-1 0 0 0 0,4 3 1 0 0,-4-2-118 0 0,-1-1 1 0 0,0 1 0 0 0,0-1 0 0 0,0 1 0 0 0,0-1 0 0 0,0 1 0 0 0,0-1 0 0 0,0 1-1 0 0,0 0 1 0 0,0-1 0 0 0,-1 1 0 0 0,1 0 0 0 0,-1 0 0 0 0,1 0 0 0 0,-1 0 0 0 0,0-1-1 0 0,0 1 1 0 0,0 3 0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889938" cy="489374"/>
          </a:xfrm>
          <a:prstGeom prst="rect">
            <a:avLst/>
          </a:prstGeom>
        </p:spPr>
        <p:txBody>
          <a:bodyPr vert="horz" lIns="89364" tIns="44682" rIns="89364" bIns="44682" rtlCol="0"/>
          <a:lstStyle>
            <a:lvl1pPr algn="l">
              <a:defRPr sz="1200"/>
            </a:lvl1pPr>
          </a:lstStyle>
          <a:p>
            <a:endParaRPr lang="nl-NL"/>
          </a:p>
        </p:txBody>
      </p:sp>
      <p:sp>
        <p:nvSpPr>
          <p:cNvPr id="3" name="Tijdelijke aanduiding voor datum 2"/>
          <p:cNvSpPr>
            <a:spLocks noGrp="1"/>
          </p:cNvSpPr>
          <p:nvPr>
            <p:ph type="dt" idx="1"/>
          </p:nvPr>
        </p:nvSpPr>
        <p:spPr>
          <a:xfrm>
            <a:off x="3777607" y="0"/>
            <a:ext cx="2889938" cy="489374"/>
          </a:xfrm>
          <a:prstGeom prst="rect">
            <a:avLst/>
          </a:prstGeom>
        </p:spPr>
        <p:txBody>
          <a:bodyPr vert="horz" lIns="89364" tIns="44682" rIns="89364" bIns="44682" rtlCol="0"/>
          <a:lstStyle>
            <a:lvl1pPr algn="r">
              <a:defRPr sz="1200"/>
            </a:lvl1pPr>
          </a:lstStyle>
          <a:p>
            <a:fld id="{31AB5C7F-EA06-41E6-A032-66EDB0ABEDA5}" type="datetimeFigureOut">
              <a:rPr lang="nl-NL" smtClean="0"/>
              <a:t>29-6-2026</a:t>
            </a:fld>
            <a:endParaRPr lang="nl-NL"/>
          </a:p>
        </p:txBody>
      </p:sp>
      <p:sp>
        <p:nvSpPr>
          <p:cNvPr id="4" name="Tijdelijke aanduiding voor dia-afbeelding 3"/>
          <p:cNvSpPr>
            <a:spLocks noGrp="1" noRot="1" noChangeAspect="1"/>
          </p:cNvSpPr>
          <p:nvPr>
            <p:ph type="sldImg" idx="2"/>
          </p:nvPr>
        </p:nvSpPr>
        <p:spPr>
          <a:xfrm>
            <a:off x="407988" y="1219200"/>
            <a:ext cx="5853112" cy="3292475"/>
          </a:xfrm>
          <a:prstGeom prst="rect">
            <a:avLst/>
          </a:prstGeom>
          <a:noFill/>
          <a:ln w="12700">
            <a:solidFill>
              <a:prstClr val="black"/>
            </a:solidFill>
          </a:ln>
        </p:spPr>
        <p:txBody>
          <a:bodyPr vert="horz" lIns="89364" tIns="44682" rIns="89364" bIns="44682" rtlCol="0" anchor="ctr"/>
          <a:lstStyle/>
          <a:p>
            <a:endParaRPr lang="nl-NL"/>
          </a:p>
        </p:txBody>
      </p:sp>
      <p:sp>
        <p:nvSpPr>
          <p:cNvPr id="5" name="Tijdelijke aanduiding voor notities 4"/>
          <p:cNvSpPr>
            <a:spLocks noGrp="1"/>
          </p:cNvSpPr>
          <p:nvPr>
            <p:ph type="body" sz="quarter" idx="3"/>
          </p:nvPr>
        </p:nvSpPr>
        <p:spPr>
          <a:xfrm>
            <a:off x="666909" y="4693920"/>
            <a:ext cx="5335270" cy="3840480"/>
          </a:xfrm>
          <a:prstGeom prst="rect">
            <a:avLst/>
          </a:prstGeom>
        </p:spPr>
        <p:txBody>
          <a:bodyPr vert="horz" lIns="89364" tIns="44682" rIns="89364" bIns="44682"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264228"/>
            <a:ext cx="2889938" cy="489373"/>
          </a:xfrm>
          <a:prstGeom prst="rect">
            <a:avLst/>
          </a:prstGeom>
        </p:spPr>
        <p:txBody>
          <a:bodyPr vert="horz" lIns="89364" tIns="44682" rIns="89364" bIns="44682"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777607" y="9264228"/>
            <a:ext cx="2889938" cy="489373"/>
          </a:xfrm>
          <a:prstGeom prst="rect">
            <a:avLst/>
          </a:prstGeom>
        </p:spPr>
        <p:txBody>
          <a:bodyPr vert="horz" lIns="89364" tIns="44682" rIns="89364" bIns="44682" rtlCol="0" anchor="b"/>
          <a:lstStyle>
            <a:lvl1pPr algn="r">
              <a:defRPr sz="1200"/>
            </a:lvl1pPr>
          </a:lstStyle>
          <a:p>
            <a:fld id="{AA4105EC-0F34-4FF4-B54D-5738507F888B}" type="slidenum">
              <a:rPr lang="nl-NL" smtClean="0"/>
              <a:t>‹nr.›</a:t>
            </a:fld>
            <a:endParaRPr lang="nl-NL"/>
          </a:p>
        </p:txBody>
      </p:sp>
    </p:spTree>
    <p:extLst>
      <p:ext uri="{BB962C8B-B14F-4D97-AF65-F5344CB8AC3E}">
        <p14:creationId xmlns:p14="http://schemas.microsoft.com/office/powerpoint/2010/main" val="309765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Wie opent en heet welkom, 5-10 min?</a:t>
            </a:r>
          </a:p>
        </p:txBody>
      </p:sp>
      <p:sp>
        <p:nvSpPr>
          <p:cNvPr id="4" name="Tijdelijke aanduiding voor dianummer 3"/>
          <p:cNvSpPr>
            <a:spLocks noGrp="1"/>
          </p:cNvSpPr>
          <p:nvPr>
            <p:ph type="sldNum" sz="quarter" idx="5"/>
          </p:nvPr>
        </p:nvSpPr>
        <p:spPr/>
        <p:txBody>
          <a:bodyPr/>
          <a:lstStyle/>
          <a:p>
            <a:fld id="{D8FD7A4A-B4A0-4C32-B2FC-6B19C079177D}" type="slidenum">
              <a:rPr lang="nl-NL" smtClean="0"/>
              <a:t>1</a:t>
            </a:fld>
            <a:endParaRPr lang="nl-NL"/>
          </a:p>
        </p:txBody>
      </p:sp>
    </p:spTree>
    <p:extLst>
      <p:ext uri="{BB962C8B-B14F-4D97-AF65-F5344CB8AC3E}">
        <p14:creationId xmlns:p14="http://schemas.microsoft.com/office/powerpoint/2010/main" val="1266981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In deze video nemen we je mee hoe leerjaar 4 eruit komt te zien. Leerjaar 4 bestaat uit 2 cursussen van 30 EC, namelijk in semester 1…. En semester 2…</a:t>
            </a:r>
          </a:p>
        </p:txBody>
      </p:sp>
      <p:sp>
        <p:nvSpPr>
          <p:cNvPr id="4" name="Tijdelijke aanduiding voor dianummer 3"/>
          <p:cNvSpPr>
            <a:spLocks noGrp="1"/>
          </p:cNvSpPr>
          <p:nvPr>
            <p:ph type="sldNum" sz="quarter" idx="5"/>
          </p:nvPr>
        </p:nvSpPr>
        <p:spPr/>
        <p:txBody>
          <a:bodyPr/>
          <a:lstStyle/>
          <a:p>
            <a:pPr defTabSz="893643">
              <a:defRPr/>
            </a:pPr>
            <a:fld id="{23BFDC2C-924C-4F4E-8D6E-3D71EF0ED4FE}" type="slidenum">
              <a:rPr lang="nl-NL">
                <a:solidFill>
                  <a:prstClr val="black"/>
                </a:solidFill>
                <a:latin typeface="Aptos" panose="02110004020202020204"/>
              </a:rPr>
              <a:pPr defTabSz="893643">
                <a:defRPr/>
              </a:pPr>
              <a:t>2</a:t>
            </a:fld>
            <a:endParaRPr lang="nl-NL">
              <a:solidFill>
                <a:prstClr val="black"/>
              </a:solidFill>
              <a:latin typeface="Aptos" panose="02110004020202020204"/>
            </a:endParaRPr>
          </a:p>
        </p:txBody>
      </p:sp>
    </p:spTree>
    <p:extLst>
      <p:ext uri="{BB962C8B-B14F-4D97-AF65-F5344CB8AC3E}">
        <p14:creationId xmlns:p14="http://schemas.microsoft.com/office/powerpoint/2010/main" val="13135415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Met de toetsing van leerjaar 3 van HIB1 ben je voorbereid op het afstuderen in leerjaar 4. In het laatste semester, oftewel bij BIP wordt je getoetst op het eindniveau. </a:t>
            </a:r>
          </a:p>
          <a:p>
            <a:endParaRPr lang="nl-NL"/>
          </a:p>
          <a:p>
            <a:r>
              <a:rPr lang="nl-NL"/>
              <a:t>Het onderwijs en de toetsing zijn in leerjaar 4 hetzelfde ingericht. Je bent nu in leerjaar 4, semester 1, namelijk Handelen in de beroepspraktijk 2, afgekort HIB2. Je ziet in de afbeelding dat je een soortgelijk proces doorloopt als in leerjaar 3 waarbij je opnieuw aan de hand van verschillende peilmomenten de verwachte ontwikkeling maakt. De peilmomenten werden ook wel de feedbackmomenten genoemd. Bij alle vier de cursusdoelen laat je natuurlijk meer complexiteit en zelfstandigheid zien. </a:t>
            </a:r>
          </a:p>
          <a:p>
            <a:endParaRPr lang="nl-NL"/>
          </a:p>
          <a:p>
            <a:r>
              <a:rPr lang="nl-NL" err="1"/>
              <a:t>Tenstlotte</a:t>
            </a:r>
            <a:r>
              <a:rPr lang="nl-NL"/>
              <a:t> laat je in het laatste semester met aan de hand van verschillende opdrachten laat zien dat jij op eindniveau bent. Hierbij komt alles samen en beoordelen we je op eindniveau of je aan de verwachte complexiteit en zelfstandigheid voldoet. Zodat je klaar bent om als bekwame </a:t>
            </a:r>
            <a:r>
              <a:rPr lang="nl-NL" err="1"/>
              <a:t>Social</a:t>
            </a:r>
            <a:r>
              <a:rPr lang="nl-NL"/>
              <a:t> </a:t>
            </a:r>
            <a:r>
              <a:rPr lang="nl-NL" err="1"/>
              <a:t>Worker</a:t>
            </a:r>
            <a:r>
              <a:rPr lang="nl-NL"/>
              <a:t> verder te gaan in de praktijk!</a:t>
            </a:r>
          </a:p>
        </p:txBody>
      </p:sp>
      <p:sp>
        <p:nvSpPr>
          <p:cNvPr id="4" name="Tijdelijke aanduiding voor dianummer 3"/>
          <p:cNvSpPr>
            <a:spLocks noGrp="1"/>
          </p:cNvSpPr>
          <p:nvPr>
            <p:ph type="sldNum" sz="quarter" idx="5"/>
          </p:nvPr>
        </p:nvSpPr>
        <p:spPr/>
        <p:txBody>
          <a:bodyPr/>
          <a:lstStyle/>
          <a:p>
            <a:pPr defTabSz="893643">
              <a:defRPr/>
            </a:pPr>
            <a:fld id="{23BFDC2C-924C-4F4E-8D6E-3D71EF0ED4FE}" type="slidenum">
              <a:rPr lang="nl-NL">
                <a:solidFill>
                  <a:prstClr val="black"/>
                </a:solidFill>
                <a:latin typeface="Aptos" panose="02110004020202020204"/>
              </a:rPr>
              <a:pPr defTabSz="893643">
                <a:defRPr/>
              </a:pPr>
              <a:t>4</a:t>
            </a:fld>
            <a:endParaRPr lang="nl-NL">
              <a:solidFill>
                <a:prstClr val="black"/>
              </a:solidFill>
              <a:latin typeface="Aptos" panose="02110004020202020204"/>
            </a:endParaRPr>
          </a:p>
        </p:txBody>
      </p:sp>
    </p:spTree>
    <p:extLst>
      <p:ext uri="{BB962C8B-B14F-4D97-AF65-F5344CB8AC3E}">
        <p14:creationId xmlns:p14="http://schemas.microsoft.com/office/powerpoint/2010/main" val="29415481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De ieder van het cursusdoel blijft hetzelfde, maar daarin wordt per semester meer van je verwacht. Hier zie je de opbouw voor cursusdoel 1 ‘methodisch handelen’. In het gearceerde zie je waar de verdieping zit. </a:t>
            </a:r>
          </a:p>
        </p:txBody>
      </p:sp>
      <p:sp>
        <p:nvSpPr>
          <p:cNvPr id="4" name="Tijdelijke aanduiding voor dianummer 3"/>
          <p:cNvSpPr>
            <a:spLocks noGrp="1"/>
          </p:cNvSpPr>
          <p:nvPr>
            <p:ph type="sldNum" sz="quarter" idx="5"/>
          </p:nvPr>
        </p:nvSpPr>
        <p:spPr/>
        <p:txBody>
          <a:bodyPr/>
          <a:lstStyle/>
          <a:p>
            <a:fld id="{AA4105EC-0F34-4FF4-B54D-5738507F888B}" type="slidenum">
              <a:rPr lang="nl-NL" smtClean="0"/>
              <a:t>7</a:t>
            </a:fld>
            <a:endParaRPr lang="nl-NL"/>
          </a:p>
        </p:txBody>
      </p:sp>
    </p:spTree>
    <p:extLst>
      <p:ext uri="{BB962C8B-B14F-4D97-AF65-F5344CB8AC3E}">
        <p14:creationId xmlns:p14="http://schemas.microsoft.com/office/powerpoint/2010/main" val="24315044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defTabSz="893643">
              <a:defRPr/>
            </a:pPr>
            <a:r>
              <a:rPr lang="nl-NL"/>
              <a:t>En dit ook voor de andere cursusdoelen gedaan, zoals.. Sociale vraagstukken</a:t>
            </a:r>
          </a:p>
          <a:p>
            <a:endParaRPr lang="nl-NL"/>
          </a:p>
        </p:txBody>
      </p:sp>
      <p:sp>
        <p:nvSpPr>
          <p:cNvPr id="4" name="Tijdelijke aanduiding voor dianummer 3"/>
          <p:cNvSpPr>
            <a:spLocks noGrp="1"/>
          </p:cNvSpPr>
          <p:nvPr>
            <p:ph type="sldNum" sz="quarter" idx="5"/>
          </p:nvPr>
        </p:nvSpPr>
        <p:spPr/>
        <p:txBody>
          <a:bodyPr/>
          <a:lstStyle/>
          <a:p>
            <a:fld id="{AA4105EC-0F34-4FF4-B54D-5738507F888B}" type="slidenum">
              <a:rPr lang="nl-NL" smtClean="0"/>
              <a:t>8</a:t>
            </a:fld>
            <a:endParaRPr lang="nl-NL"/>
          </a:p>
        </p:txBody>
      </p:sp>
    </p:spTree>
    <p:extLst>
      <p:ext uri="{BB962C8B-B14F-4D97-AF65-F5344CB8AC3E}">
        <p14:creationId xmlns:p14="http://schemas.microsoft.com/office/powerpoint/2010/main" val="203181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AA4105EC-0F34-4FF4-B54D-5738507F888B}" type="slidenum">
              <a:rPr lang="nl-NL" smtClean="0"/>
              <a:t>9</a:t>
            </a:fld>
            <a:endParaRPr lang="nl-NL"/>
          </a:p>
        </p:txBody>
      </p:sp>
    </p:spTree>
    <p:extLst>
      <p:ext uri="{BB962C8B-B14F-4D97-AF65-F5344CB8AC3E}">
        <p14:creationId xmlns:p14="http://schemas.microsoft.com/office/powerpoint/2010/main" val="555810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AA4105EC-0F34-4FF4-B54D-5738507F888B}" type="slidenum">
              <a:rPr lang="nl-NL" smtClean="0"/>
              <a:t>10</a:t>
            </a:fld>
            <a:endParaRPr lang="nl-NL"/>
          </a:p>
        </p:txBody>
      </p:sp>
    </p:spTree>
    <p:extLst>
      <p:ext uri="{BB962C8B-B14F-4D97-AF65-F5344CB8AC3E}">
        <p14:creationId xmlns:p14="http://schemas.microsoft.com/office/powerpoint/2010/main" val="3429626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AA4105EC-0F34-4FF4-B54D-5738507F888B}" type="slidenum">
              <a:rPr lang="nl-NL" smtClean="0"/>
              <a:t>11</a:t>
            </a:fld>
            <a:endParaRPr lang="nl-NL"/>
          </a:p>
        </p:txBody>
      </p:sp>
    </p:spTree>
    <p:extLst>
      <p:ext uri="{BB962C8B-B14F-4D97-AF65-F5344CB8AC3E}">
        <p14:creationId xmlns:p14="http://schemas.microsoft.com/office/powerpoint/2010/main" val="38926981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CFFC6-6869-BC48-25D5-92C647F4563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F37D81A-621C-C62B-5025-B611FA57642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D91F1C3-EEBC-4EFE-2D7D-DF2D96975C31}"/>
              </a:ext>
            </a:extLst>
          </p:cNvPr>
          <p:cNvSpPr>
            <a:spLocks noGrp="1"/>
          </p:cNvSpPr>
          <p:nvPr>
            <p:ph type="body" idx="1"/>
          </p:nvPr>
        </p:nvSpPr>
        <p:spPr/>
        <p:txBody>
          <a:bodyPr/>
          <a:lstStyle/>
          <a:p>
            <a:pPr defTabSz="893643">
              <a:defRPr/>
            </a:pPr>
            <a:r>
              <a:rPr lang="nl-NL"/>
              <a:t>En hier dan de verschillende peilmomenten voor HIB2. De toelichting vind je in de cursushandleiding en op Brightspace. Deze zal ook worden toegelicht door de PI-docent. </a:t>
            </a:r>
          </a:p>
        </p:txBody>
      </p:sp>
      <p:sp>
        <p:nvSpPr>
          <p:cNvPr id="4" name="Tijdelijke aanduiding voor dianummer 3">
            <a:extLst>
              <a:ext uri="{FF2B5EF4-FFF2-40B4-BE49-F238E27FC236}">
                <a16:creationId xmlns:a16="http://schemas.microsoft.com/office/drawing/2014/main" id="{7D51873C-577C-9CF5-341F-B3EE4E5578AE}"/>
              </a:ext>
            </a:extLst>
          </p:cNvPr>
          <p:cNvSpPr>
            <a:spLocks noGrp="1"/>
          </p:cNvSpPr>
          <p:nvPr>
            <p:ph type="sldNum" sz="quarter" idx="5"/>
          </p:nvPr>
        </p:nvSpPr>
        <p:spPr/>
        <p:txBody>
          <a:bodyPr/>
          <a:lstStyle/>
          <a:p>
            <a:pPr defTabSz="893643">
              <a:defRPr/>
            </a:pPr>
            <a:fld id="{23BFDC2C-924C-4F4E-8D6E-3D71EF0ED4FE}" type="slidenum">
              <a:rPr lang="nl-NL">
                <a:solidFill>
                  <a:prstClr val="black"/>
                </a:solidFill>
                <a:latin typeface="Aptos" panose="02110004020202020204"/>
              </a:rPr>
              <a:pPr defTabSz="893643">
                <a:defRPr/>
              </a:pPr>
              <a:t>12</a:t>
            </a:fld>
            <a:endParaRPr lang="nl-NL">
              <a:solidFill>
                <a:prstClr val="black"/>
              </a:solidFill>
              <a:latin typeface="Aptos" panose="02110004020202020204"/>
            </a:endParaRPr>
          </a:p>
        </p:txBody>
      </p:sp>
    </p:spTree>
    <p:extLst>
      <p:ext uri="{BB962C8B-B14F-4D97-AF65-F5344CB8AC3E}">
        <p14:creationId xmlns:p14="http://schemas.microsoft.com/office/powerpoint/2010/main" val="153454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56C8D-F91D-DCE5-E6E0-6F72ED036B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C173C7C-BCEA-7E6D-9012-5D06017BF329}"/>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6834ACCC-A35D-8257-FB9C-36ABC4D52BF5}"/>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1D85D0BB-CC8C-042E-F657-708F5D5350CE}"/>
              </a:ext>
            </a:extLst>
          </p:cNvPr>
          <p:cNvSpPr>
            <a:spLocks noGrp="1"/>
          </p:cNvSpPr>
          <p:nvPr>
            <p:ph type="sldNum" sz="quarter" idx="5"/>
          </p:nvPr>
        </p:nvSpPr>
        <p:spPr/>
        <p:txBody>
          <a:bodyPr/>
          <a:lstStyle/>
          <a:p>
            <a:fld id="{AA4105EC-0F34-4FF4-B54D-5738507F888B}" type="slidenum">
              <a:rPr lang="nl-NL" smtClean="0"/>
              <a:t>13</a:t>
            </a:fld>
            <a:endParaRPr lang="nl-NL"/>
          </a:p>
        </p:txBody>
      </p:sp>
    </p:spTree>
    <p:extLst>
      <p:ext uri="{BB962C8B-B14F-4D97-AF65-F5344CB8AC3E}">
        <p14:creationId xmlns:p14="http://schemas.microsoft.com/office/powerpoint/2010/main" val="1832392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C04C2-323A-6572-A16B-C7365302F1D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2DA53AC6-0170-46FC-B588-354C98C19304}"/>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57F3206-68E0-C053-580E-CCC8861D13F3}"/>
              </a:ext>
            </a:extLst>
          </p:cNvPr>
          <p:cNvSpPr>
            <a:spLocks noGrp="1"/>
          </p:cNvSpPr>
          <p:nvPr>
            <p:ph type="body" idx="1"/>
          </p:nvPr>
        </p:nvSpPr>
        <p:spPr/>
        <p:txBody>
          <a:bodyPr/>
          <a:lstStyle/>
          <a:p>
            <a:pPr defTabSz="893643">
              <a:defRPr/>
            </a:pPr>
            <a:r>
              <a:rPr lang="nl-NL"/>
              <a:t>Zo ook voor </a:t>
            </a:r>
            <a:r>
              <a:rPr lang="nl-NL" err="1"/>
              <a:t>Beroepsbekwaam</a:t>
            </a:r>
            <a:r>
              <a:rPr lang="nl-NL"/>
              <a:t> in de praktijk. </a:t>
            </a:r>
          </a:p>
          <a:p>
            <a:pPr defTabSz="893643">
              <a:defRPr/>
            </a:pPr>
            <a:endParaRPr lang="nl-NL"/>
          </a:p>
        </p:txBody>
      </p:sp>
      <p:sp>
        <p:nvSpPr>
          <p:cNvPr id="4" name="Tijdelijke aanduiding voor dianummer 3">
            <a:extLst>
              <a:ext uri="{FF2B5EF4-FFF2-40B4-BE49-F238E27FC236}">
                <a16:creationId xmlns:a16="http://schemas.microsoft.com/office/drawing/2014/main" id="{ADD28C11-2DE8-2DED-91B1-14460F2ED747}"/>
              </a:ext>
            </a:extLst>
          </p:cNvPr>
          <p:cNvSpPr>
            <a:spLocks noGrp="1"/>
          </p:cNvSpPr>
          <p:nvPr>
            <p:ph type="sldNum" sz="quarter" idx="5"/>
          </p:nvPr>
        </p:nvSpPr>
        <p:spPr/>
        <p:txBody>
          <a:bodyPr/>
          <a:lstStyle/>
          <a:p>
            <a:pPr defTabSz="893643">
              <a:defRPr/>
            </a:pPr>
            <a:fld id="{23BFDC2C-924C-4F4E-8D6E-3D71EF0ED4FE}" type="slidenum">
              <a:rPr lang="nl-NL">
                <a:solidFill>
                  <a:prstClr val="black"/>
                </a:solidFill>
                <a:latin typeface="Aptos" panose="02110004020202020204"/>
              </a:rPr>
              <a:pPr defTabSz="893643">
                <a:defRPr/>
              </a:pPr>
              <a:t>16</a:t>
            </a:fld>
            <a:endParaRPr lang="nl-NL">
              <a:solidFill>
                <a:prstClr val="black"/>
              </a:solidFill>
              <a:latin typeface="Aptos" panose="02110004020202020204"/>
            </a:endParaRPr>
          </a:p>
        </p:txBody>
      </p:sp>
    </p:spTree>
    <p:extLst>
      <p:ext uri="{BB962C8B-B14F-4D97-AF65-F5344CB8AC3E}">
        <p14:creationId xmlns:p14="http://schemas.microsoft.com/office/powerpoint/2010/main" val="11285671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Er zijn ook weer nieuwe opdrachten. Een heel concreet voorbeeld is dat je je verder gaat verdiepen in één sociaal vraagstuk dat je hebt gesignaleerd. Hierover neem je een kritisch standpunt in om vervolgens dit te gaan politiseren. Ook ga je aan de slag met het inzetten van jouw onderzoekend vermogen. Hierover krijg je les binnen het </a:t>
            </a:r>
            <a:r>
              <a:rPr lang="nl-NL" err="1"/>
              <a:t>profieloverstijgend</a:t>
            </a:r>
            <a:r>
              <a:rPr lang="nl-NL"/>
              <a:t> onderwijs en dit neem je vervolgens mee naar jouw LWG of werkplekleren. Aan de hand van de principes van participatief actieonderzoek ga je in semester 1 aan de slag met een onderzoeksvoorstel innovatie van de beroepspraktijk om daar in het tweede semester verdere uitvoering aan te geven. Ook presenteer je bij PI jouw professioneel portret waarin je jouw uniciteit (in het PI-model ook wel persoonlijke vingerafdruk) laat zien en zo verantwoord welke unieke bijdrage jij in de praktijk levert. </a:t>
            </a:r>
          </a:p>
        </p:txBody>
      </p:sp>
      <p:sp>
        <p:nvSpPr>
          <p:cNvPr id="4" name="Tijdelijke aanduiding voor dianummer 3"/>
          <p:cNvSpPr>
            <a:spLocks noGrp="1"/>
          </p:cNvSpPr>
          <p:nvPr>
            <p:ph type="sldNum" sz="quarter" idx="5"/>
          </p:nvPr>
        </p:nvSpPr>
        <p:spPr/>
        <p:txBody>
          <a:bodyPr/>
          <a:lstStyle/>
          <a:p>
            <a:fld id="{AA4105EC-0F34-4FF4-B54D-5738507F888B}" type="slidenum">
              <a:rPr lang="nl-NL" smtClean="0"/>
              <a:t>17</a:t>
            </a:fld>
            <a:endParaRPr lang="nl-NL"/>
          </a:p>
        </p:txBody>
      </p:sp>
    </p:spTree>
    <p:extLst>
      <p:ext uri="{BB962C8B-B14F-4D97-AF65-F5344CB8AC3E}">
        <p14:creationId xmlns:p14="http://schemas.microsoft.com/office/powerpoint/2010/main" val="125915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60BD7-AF8D-8407-7424-AD716EE29F8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BFC2D36-8127-8824-7A37-0754859F60CA}"/>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CD4BD8F-49EC-4C9E-2ACA-C79DB365AC7A}"/>
              </a:ext>
            </a:extLst>
          </p:cNvPr>
          <p:cNvSpPr>
            <a:spLocks noGrp="1"/>
          </p:cNvSpPr>
          <p:nvPr>
            <p:ph type="body" idx="1"/>
          </p:nvPr>
        </p:nvSpPr>
        <p:spPr/>
        <p:txBody>
          <a:bodyPr/>
          <a:lstStyle/>
          <a:p>
            <a:r>
              <a:rPr lang="nl-NL"/>
              <a:t>Zo werk je toe om een </a:t>
            </a:r>
            <a:r>
              <a:rPr lang="nl-NL" err="1"/>
              <a:t>startbekwame</a:t>
            </a:r>
            <a:r>
              <a:rPr lang="nl-NL"/>
              <a:t> Sociaal Werker te worden!</a:t>
            </a:r>
          </a:p>
          <a:p>
            <a:endParaRPr lang="nl-NL"/>
          </a:p>
        </p:txBody>
      </p:sp>
      <p:sp>
        <p:nvSpPr>
          <p:cNvPr id="4" name="Tijdelijke aanduiding voor dianummer 3">
            <a:extLst>
              <a:ext uri="{FF2B5EF4-FFF2-40B4-BE49-F238E27FC236}">
                <a16:creationId xmlns:a16="http://schemas.microsoft.com/office/drawing/2014/main" id="{DA023CBD-E6D0-B266-118D-6F5B36CEA3B0}"/>
              </a:ext>
            </a:extLst>
          </p:cNvPr>
          <p:cNvSpPr>
            <a:spLocks noGrp="1"/>
          </p:cNvSpPr>
          <p:nvPr>
            <p:ph type="sldNum" sz="quarter" idx="5"/>
          </p:nvPr>
        </p:nvSpPr>
        <p:spPr/>
        <p:txBody>
          <a:bodyPr/>
          <a:lstStyle/>
          <a:p>
            <a:pPr defTabSz="893643">
              <a:defRPr/>
            </a:pPr>
            <a:fld id="{23BFDC2C-924C-4F4E-8D6E-3D71EF0ED4FE}" type="slidenum">
              <a:rPr lang="nl-NL">
                <a:solidFill>
                  <a:prstClr val="black"/>
                </a:solidFill>
                <a:latin typeface="Aptos" panose="02110004020202020204"/>
              </a:rPr>
              <a:pPr defTabSz="893643">
                <a:defRPr/>
              </a:pPr>
              <a:t>18</a:t>
            </a:fld>
            <a:endParaRPr lang="nl-NL">
              <a:solidFill>
                <a:prstClr val="black"/>
              </a:solidFill>
              <a:latin typeface="Aptos" panose="02110004020202020204"/>
            </a:endParaRPr>
          </a:p>
        </p:txBody>
      </p:sp>
    </p:spTree>
    <p:extLst>
      <p:ext uri="{BB962C8B-B14F-4D97-AF65-F5344CB8AC3E}">
        <p14:creationId xmlns:p14="http://schemas.microsoft.com/office/powerpoint/2010/main" val="354200261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3.emf"/><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0_Titeldia">
    <p:bg>
      <p:bgPr>
        <a:solidFill>
          <a:schemeClr val="bg1"/>
        </a:solidFill>
        <a:effectLst/>
      </p:bgPr>
    </p:bg>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85DE89FC-FBA9-AB86-FA95-F794096D4D73}"/>
              </a:ext>
            </a:extLst>
          </p:cNvPr>
          <p:cNvPicPr>
            <a:picLocks noChangeAspect="1"/>
          </p:cNvPicPr>
          <p:nvPr userDrawn="1"/>
        </p:nvPicPr>
        <p:blipFill>
          <a:blip r:embed="rId2"/>
          <a:srcRect/>
          <a:stretch/>
        </p:blipFill>
        <p:spPr>
          <a:xfrm>
            <a:off x="0" y="414"/>
            <a:ext cx="12192000" cy="6857172"/>
          </a:xfrm>
          <a:prstGeom prst="rect">
            <a:avLst/>
          </a:prstGeom>
        </p:spPr>
      </p:pic>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2247" y="293527"/>
            <a:ext cx="410811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2248" y="3869632"/>
            <a:ext cx="4108114"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7629"/>
            <a:ext cx="3618057"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D7B8CAE-812F-7A45-9CD2-CCE01657F4E6}" type="datetime1">
              <a:rPr lang="nl-NL" smtClean="0"/>
              <a:t>29-6-2026</a:t>
            </a:fld>
            <a:endParaRPr lang="nl-NL"/>
          </a:p>
        </p:txBody>
      </p:sp>
      <p:pic>
        <p:nvPicPr>
          <p:cNvPr id="9" name="Graphic 8">
            <a:extLst>
              <a:ext uri="{FF2B5EF4-FFF2-40B4-BE49-F238E27FC236}">
                <a16:creationId xmlns:a16="http://schemas.microsoft.com/office/drawing/2014/main" id="{7F0BE56E-2540-99C8-F11E-D565C682FF0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FF23455F-C34B-A5FF-A3ED-871649CE1F65}"/>
              </a:ext>
            </a:extLst>
          </p:cNvPr>
          <p:cNvPicPr>
            <a:picLocks noChangeAspect="1"/>
          </p:cNvPicPr>
          <p:nvPr userDrawn="1"/>
        </p:nvPicPr>
        <p:blipFill>
          <a:blip r:embed="rId5"/>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3518660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932DCB6-01FB-BD53-0DE6-C71FC31615FF}"/>
              </a:ext>
            </a:extLst>
          </p:cNvPr>
          <p:cNvPicPr>
            <a:picLocks noChangeAspect="1"/>
          </p:cNvPicPr>
          <p:nvPr userDrawn="1"/>
        </p:nvPicPr>
        <p:blipFill>
          <a:blip r:embed="rId2"/>
          <a:srcRect/>
          <a:stretch/>
        </p:blipFill>
        <p:spPr>
          <a:xfrm>
            <a:off x="0" y="0"/>
            <a:ext cx="12192000" cy="6858000"/>
          </a:xfrm>
          <a:prstGeom prst="rect">
            <a:avLst/>
          </a:prstGeom>
        </p:spPr>
      </p:pic>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ADF5EC5-C25A-6646-A077-484D283E60D5}" type="datetime1">
              <a:rPr lang="nl-NL" smtClean="0"/>
              <a:t>29-6-2026</a:t>
            </a:fld>
            <a:endParaRPr lang="nl-NL"/>
          </a:p>
        </p:txBody>
      </p:sp>
      <p:pic>
        <p:nvPicPr>
          <p:cNvPr id="9" name="Graphic 8">
            <a:extLst>
              <a:ext uri="{FF2B5EF4-FFF2-40B4-BE49-F238E27FC236}">
                <a16:creationId xmlns:a16="http://schemas.microsoft.com/office/drawing/2014/main" id="{4E508592-4146-2881-DBDA-03CA8477517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53BFB7E-21A2-38B4-8F89-2FB106F3C6A6}"/>
              </a:ext>
            </a:extLst>
          </p:cNvPr>
          <p:cNvPicPr>
            <a:picLocks noChangeAspect="1"/>
          </p:cNvPicPr>
          <p:nvPr userDrawn="1"/>
        </p:nvPicPr>
        <p:blipFill>
          <a:blip r:embed="rId5"/>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936660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1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932DCB6-01FB-BD53-0DE6-C71FC31615FF}"/>
              </a:ext>
            </a:extLst>
          </p:cNvPr>
          <p:cNvPicPr>
            <a:picLocks noChangeAspect="1"/>
          </p:cNvPicPr>
          <p:nvPr userDrawn="1"/>
        </p:nvPicPr>
        <p:blipFill>
          <a:blip r:embed="rId2"/>
          <a:srcRect/>
          <a:stretch/>
        </p:blipFill>
        <p:spPr>
          <a:xfrm>
            <a:off x="0" y="0"/>
            <a:ext cx="12192000" cy="6858000"/>
          </a:xfrm>
          <a:prstGeom prst="rect">
            <a:avLst/>
          </a:prstGeom>
        </p:spPr>
      </p:pic>
      <p:sp>
        <p:nvSpPr>
          <p:cNvPr id="8" name="Rechthoek 7">
            <a:extLst>
              <a:ext uri="{FF2B5EF4-FFF2-40B4-BE49-F238E27FC236}">
                <a16:creationId xmlns:a16="http://schemas.microsoft.com/office/drawing/2014/main" id="{811435F8-D7FB-6459-D904-F8CEE7137961}"/>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56447" y="293527"/>
            <a:ext cx="4103915"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65356"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65356" cy="1200768"/>
          </a:xfrm>
        </p:spPr>
        <p:txBody>
          <a:bodyPr anchor="t"/>
          <a:lstStyle>
            <a:lvl1pPr marL="0" indent="0" algn="l">
              <a:buNone/>
              <a:defRPr sz="24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56445" y="3869634"/>
            <a:ext cx="410391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solidFill>
                <a:srgbClr val="003340"/>
              </a:solidFill>
            </a:endParaRP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65356" cy="632176"/>
          </a:xfrm>
          <a:prstGeom prst="rect">
            <a:avLst/>
          </a:prstGeom>
        </p:spPr>
        <p:txBody>
          <a:bodyPr anchor="ctr"/>
          <a:lstStyle>
            <a:lvl1pPr algn="l">
              <a:defRPr sz="1800" b="0" i="0">
                <a:solidFill>
                  <a:srgbClr val="F8EFE3"/>
                </a:solidFill>
                <a:latin typeface="Poppins" pitchFamily="2" charset="77"/>
                <a:cs typeface="Poppins" pitchFamily="2" charset="77"/>
              </a:defRPr>
            </a:lvl1pPr>
          </a:lstStyle>
          <a:p>
            <a:fld id="{FADF5EC5-C25A-6646-A077-484D283E60D5}" type="datetime1">
              <a:rPr lang="nl-NL" smtClean="0"/>
              <a:t>29-6-2026</a:t>
            </a:fld>
            <a:endParaRPr lang="nl-NL"/>
          </a:p>
        </p:txBody>
      </p:sp>
      <p:pic>
        <p:nvPicPr>
          <p:cNvPr id="9" name="Graphic 8">
            <a:extLst>
              <a:ext uri="{FF2B5EF4-FFF2-40B4-BE49-F238E27FC236}">
                <a16:creationId xmlns:a16="http://schemas.microsoft.com/office/drawing/2014/main" id="{4E508592-4146-2881-DBDA-03CA84775174}"/>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53BFB7E-21A2-38B4-8F89-2FB106F3C6A6}"/>
              </a:ext>
            </a:extLst>
          </p:cNvPr>
          <p:cNvPicPr>
            <a:picLocks noChangeAspect="1"/>
          </p:cNvPicPr>
          <p:nvPr userDrawn="1"/>
        </p:nvPicPr>
        <p:blipFill>
          <a:blip r:embed="rId5"/>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3703685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5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CE600-8E92-A493-FF4D-DABB60CB927B}"/>
              </a:ext>
            </a:extLst>
          </p:cNvPr>
          <p:cNvPicPr>
            <a:picLocks noChangeAspect="1"/>
          </p:cNvPicPr>
          <p:nvPr userDrawn="1"/>
        </p:nvPicPr>
        <p:blipFill>
          <a:blip r:embed="rId2"/>
          <a:srcRect/>
          <a:stretch/>
        </p:blipFill>
        <p:spPr>
          <a:xfrm>
            <a:off x="0" y="0"/>
            <a:ext cx="12192000" cy="6858000"/>
          </a:xfrm>
          <a:prstGeom prst="rect">
            <a:avLst/>
          </a:prstGeom>
        </p:spPr>
      </p:pic>
      <p:sp>
        <p:nvSpPr>
          <p:cNvPr id="6" name="Rechthoek met één afgeronde hoek 5">
            <a:extLst>
              <a:ext uri="{FF2B5EF4-FFF2-40B4-BE49-F238E27FC236}">
                <a16:creationId xmlns:a16="http://schemas.microsoft.com/office/drawing/2014/main" id="{D6515772-0971-5106-65E0-F0F2916D409C}"/>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5B983230-8461-CEF4-B89B-B5C0E197529C}"/>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0C371A2A-AB96-BC4E-944D-B91C27F50D21}" type="datetime1">
              <a:rPr lang="nl-NL" smtClean="0"/>
              <a:t>29-6-2026</a:t>
            </a:fld>
            <a:endParaRPr lang="nl-NL"/>
          </a:p>
        </p:txBody>
      </p:sp>
      <p:pic>
        <p:nvPicPr>
          <p:cNvPr id="9" name="Graphic 8">
            <a:extLst>
              <a:ext uri="{FF2B5EF4-FFF2-40B4-BE49-F238E27FC236}">
                <a16:creationId xmlns:a16="http://schemas.microsoft.com/office/drawing/2014/main" id="{D8054FDA-B6A1-BE05-70BA-F1FA4C16B2E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36DEF19-5654-528C-6EE0-55D37CFF7103}"/>
              </a:ext>
            </a:extLst>
          </p:cNvPr>
          <p:cNvPicPr>
            <a:picLocks noChangeAspect="1"/>
          </p:cNvPicPr>
          <p:nvPr userDrawn="1"/>
        </p:nvPicPr>
        <p:blipFill>
          <a:blip r:embed="rId5"/>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3782438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_Titeldia">
    <p:bg>
      <p:bgPr>
        <a:solidFill>
          <a:schemeClr val="bg1"/>
        </a:solidFill>
        <a:effectLst/>
      </p:bgPr>
    </p:bg>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786CE600-8E92-A493-FF4D-DABB60CB927B}"/>
              </a:ext>
            </a:extLst>
          </p:cNvPr>
          <p:cNvPicPr>
            <a:picLocks noChangeAspect="1"/>
          </p:cNvPicPr>
          <p:nvPr userDrawn="1"/>
        </p:nvPicPr>
        <p:blipFill>
          <a:blip r:embed="rId2"/>
          <a:srcRect/>
          <a:stretch/>
        </p:blipFill>
        <p:spPr>
          <a:xfrm>
            <a:off x="0" y="0"/>
            <a:ext cx="12192000" cy="6858000"/>
          </a:xfrm>
          <a:prstGeom prst="rect">
            <a:avLst/>
          </a:prstGeom>
        </p:spPr>
      </p:pic>
      <p:sp>
        <p:nvSpPr>
          <p:cNvPr id="6" name="Rechthoek met één afgeronde hoek 5">
            <a:extLst>
              <a:ext uri="{FF2B5EF4-FFF2-40B4-BE49-F238E27FC236}">
                <a16:creationId xmlns:a16="http://schemas.microsoft.com/office/drawing/2014/main" id="{D6515772-0971-5106-65E0-F0F2916D409C}"/>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met één afgeronde hoek 6">
            <a:extLst>
              <a:ext uri="{FF2B5EF4-FFF2-40B4-BE49-F238E27FC236}">
                <a16:creationId xmlns:a16="http://schemas.microsoft.com/office/drawing/2014/main" id="{5B983230-8461-CEF4-B89B-B5C0E197529C}"/>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FDAC5A5-CA53-657F-12FA-C5010133B5FE}"/>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261148"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47738" y="3890733"/>
            <a:ext cx="3618058" cy="632176"/>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0C371A2A-AB96-BC4E-944D-B91C27F50D21}" type="datetime1">
              <a:rPr lang="nl-NL" smtClean="0"/>
              <a:t>29-6-2026</a:t>
            </a:fld>
            <a:endParaRPr lang="nl-NL"/>
          </a:p>
        </p:txBody>
      </p:sp>
      <p:pic>
        <p:nvPicPr>
          <p:cNvPr id="9" name="Graphic 8">
            <a:extLst>
              <a:ext uri="{FF2B5EF4-FFF2-40B4-BE49-F238E27FC236}">
                <a16:creationId xmlns:a16="http://schemas.microsoft.com/office/drawing/2014/main" id="{D8054FDA-B6A1-BE05-70BA-F1FA4C16B2E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pic>
        <p:nvPicPr>
          <p:cNvPr id="10" name="Afbeelding 9">
            <a:extLst>
              <a:ext uri="{FF2B5EF4-FFF2-40B4-BE49-F238E27FC236}">
                <a16:creationId xmlns:a16="http://schemas.microsoft.com/office/drawing/2014/main" id="{636DEF19-5654-528C-6EE0-55D37CFF7103}"/>
              </a:ext>
            </a:extLst>
          </p:cNvPr>
          <p:cNvPicPr>
            <a:picLocks noChangeAspect="1"/>
          </p:cNvPicPr>
          <p:nvPr userDrawn="1"/>
        </p:nvPicPr>
        <p:blipFill>
          <a:blip r:embed="rId5"/>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284714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1_Titeldia">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85DFBC68-55B2-435F-10FF-F6C3114D7F95}"/>
              </a:ext>
            </a:extLst>
          </p:cNvPr>
          <p:cNvPicPr>
            <a:picLocks noChangeAspect="1"/>
          </p:cNvPicPr>
          <p:nvPr userDrawn="1"/>
        </p:nvPicPr>
        <p:blipFill>
          <a:blip r:embed="rId2"/>
          <a:srcRect/>
          <a:stretch/>
        </p:blipFill>
        <p:spPr>
          <a:xfrm>
            <a:off x="0" y="414"/>
            <a:ext cx="12192000" cy="6857172"/>
          </a:xfrm>
          <a:prstGeom prst="rect">
            <a:avLst/>
          </a:prstGeom>
        </p:spPr>
      </p:pic>
      <p:sp>
        <p:nvSpPr>
          <p:cNvPr id="28" name="Rechthoek 27">
            <a:extLst>
              <a:ext uri="{FF2B5EF4-FFF2-40B4-BE49-F238E27FC236}">
                <a16:creationId xmlns:a16="http://schemas.microsoft.com/office/drawing/2014/main" id="{6BD6F11C-F184-79BE-9A46-1DD8CFCDD73C}"/>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Rechthoek met één afgeronde hoek 10">
            <a:extLst>
              <a:ext uri="{FF2B5EF4-FFF2-40B4-BE49-F238E27FC236}">
                <a16:creationId xmlns:a16="http://schemas.microsoft.com/office/drawing/2014/main" id="{5541994C-3F50-2CEB-D1AD-D304D297DC04}"/>
              </a:ext>
            </a:extLst>
          </p:cNvPr>
          <p:cNvSpPr/>
          <p:nvPr userDrawn="1"/>
        </p:nvSpPr>
        <p:spPr>
          <a:xfrm>
            <a:off x="294567" y="309861"/>
            <a:ext cx="4065796" cy="3896960"/>
          </a:xfrm>
          <a:prstGeom prst="round1Rect">
            <a:avLst>
              <a:gd name="adj" fmla="val 7518"/>
            </a:avLst>
          </a:prstGeom>
          <a:gradFill>
            <a:gsLst>
              <a:gs pos="50000">
                <a:srgbClr val="D3104C"/>
              </a:gs>
              <a:gs pos="0">
                <a:srgbClr val="F53C46"/>
              </a:gs>
              <a:gs pos="100000">
                <a:srgbClr val="B40F4B"/>
              </a:gs>
            </a:gsLst>
            <a:path path="circle">
              <a:fillToRect l="100000" b="100000"/>
            </a:path>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47738" y="566585"/>
            <a:ext cx="3618058" cy="1555369"/>
          </a:xfrm>
        </p:spPr>
        <p:txBody>
          <a:bodyPr anchor="t">
            <a:normAutofit/>
          </a:bodyPr>
          <a:lstStyle>
            <a:lvl1pPr algn="l">
              <a:defRPr sz="3000" b="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47738" y="2242007"/>
            <a:ext cx="3618058" cy="1200768"/>
          </a:xfrm>
        </p:spPr>
        <p:txBody>
          <a:bodyPr anchor="t"/>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3" name="Rechthoek met één afgeronde hoek 22">
            <a:extLst>
              <a:ext uri="{FF2B5EF4-FFF2-40B4-BE49-F238E27FC236}">
                <a16:creationId xmlns:a16="http://schemas.microsoft.com/office/drawing/2014/main" id="{C0CE8717-9950-3CB0-9E50-1BBAC7AB694E}"/>
              </a:ext>
            </a:extLst>
          </p:cNvPr>
          <p:cNvSpPr/>
          <p:nvPr userDrawn="1"/>
        </p:nvSpPr>
        <p:spPr>
          <a:xfrm rot="10800000">
            <a:off x="294568" y="3869635"/>
            <a:ext cx="4065795"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450241" y="3890733"/>
            <a:ext cx="3352501" cy="632176"/>
          </a:xfrm>
          <a:prstGeom prst="rect">
            <a:avLst/>
          </a:prstGeom>
        </p:spPr>
        <p:txBody>
          <a:bodyPr anchor="ctr"/>
          <a:lstStyle>
            <a:lvl1pPr>
              <a:defRPr sz="1800">
                <a:solidFill>
                  <a:srgbClr val="F8EFE3"/>
                </a:solidFill>
                <a:latin typeface="Poppins" pitchFamily="2" charset="77"/>
                <a:cs typeface="Poppins" pitchFamily="2" charset="77"/>
              </a:defRPr>
            </a:lvl1pPr>
          </a:lstStyle>
          <a:p>
            <a:fld id="{28E704E2-E1DA-5F41-A695-15243483AD0C}" type="datetime1">
              <a:rPr lang="nl-NL" smtClean="0"/>
              <a:t>29-6-2026</a:t>
            </a:fld>
            <a:endParaRPr lang="nl-NL"/>
          </a:p>
        </p:txBody>
      </p:sp>
      <p:pic>
        <p:nvPicPr>
          <p:cNvPr id="7" name="Graphic 6">
            <a:extLst>
              <a:ext uri="{FF2B5EF4-FFF2-40B4-BE49-F238E27FC236}">
                <a16:creationId xmlns:a16="http://schemas.microsoft.com/office/drawing/2014/main" id="{0FB35CF6-EAA9-9153-F434-B20D99092DE7}"/>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2037881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dia">
    <p:bg>
      <p:bgPr>
        <a:solidFill>
          <a:schemeClr val="bg1"/>
        </a:solid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EAF5DB52-7573-4C3C-D31F-50D9353BE58A}"/>
              </a:ext>
            </a:extLst>
          </p:cNvPr>
          <p:cNvPicPr>
            <a:picLocks noChangeAspect="1"/>
          </p:cNvPicPr>
          <p:nvPr userDrawn="1"/>
        </p:nvPicPr>
        <p:blipFill>
          <a:blip r:embed="rId2"/>
          <a:srcRect/>
          <a:stretch/>
        </p:blipFill>
        <p:spPr>
          <a:xfrm>
            <a:off x="0" y="0"/>
            <a:ext cx="12192000" cy="6858000"/>
          </a:xfrm>
          <a:prstGeom prst="rect">
            <a:avLst/>
          </a:prstGeom>
        </p:spPr>
      </p:pic>
      <p:sp>
        <p:nvSpPr>
          <p:cNvPr id="2" name="Rechthoek 1">
            <a:extLst>
              <a:ext uri="{FF2B5EF4-FFF2-40B4-BE49-F238E27FC236}">
                <a16:creationId xmlns:a16="http://schemas.microsoft.com/office/drawing/2014/main" id="{5EFB1F64-3AE0-C5F7-E090-B5B97F897F22}"/>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met één afgeronde hoek 2">
            <a:extLst>
              <a:ext uri="{FF2B5EF4-FFF2-40B4-BE49-F238E27FC236}">
                <a16:creationId xmlns:a16="http://schemas.microsoft.com/office/drawing/2014/main" id="{32EA18B7-6E07-2216-2D5F-8BF10FDF97D3}"/>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tel 1">
            <a:extLst>
              <a:ext uri="{FF2B5EF4-FFF2-40B4-BE49-F238E27FC236}">
                <a16:creationId xmlns:a16="http://schemas.microsoft.com/office/drawing/2014/main" id="{C6CDB125-2171-CF4A-A5A6-E0AB9EAEBE5C}"/>
              </a:ext>
            </a:extLst>
          </p:cNvPr>
          <p:cNvSpPr>
            <a:spLocks noGrp="1"/>
          </p:cNvSpPr>
          <p:nvPr>
            <p:ph type="ctrTitle"/>
          </p:nvPr>
        </p:nvSpPr>
        <p:spPr>
          <a:xfrm>
            <a:off x="435507" y="223187"/>
            <a:ext cx="11183679" cy="627671"/>
          </a:xfrm>
        </p:spPr>
        <p:txBody>
          <a:bodyPr anchor="ctr">
            <a:normAutofit/>
          </a:bodyPr>
          <a:lstStyle>
            <a:lvl1pPr algn="l">
              <a:defRPr sz="3000" b="1" i="0">
                <a:solidFill>
                  <a:schemeClr val="bg1"/>
                </a:solidFill>
                <a:latin typeface="Poppins SemiBold" pitchFamily="2" charset="77"/>
                <a:cs typeface="Poppins SemiBold" pitchFamily="2" charset="77"/>
              </a:defRPr>
            </a:lvl1pPr>
          </a:lstStyle>
          <a:p>
            <a:r>
              <a:rPr lang="nl-NL"/>
              <a:t>Klik om stijl te bewerken</a:t>
            </a:r>
          </a:p>
        </p:txBody>
      </p:sp>
      <p:sp>
        <p:nvSpPr>
          <p:cNvPr id="23" name="Ondertitel 2">
            <a:extLst>
              <a:ext uri="{FF2B5EF4-FFF2-40B4-BE49-F238E27FC236}">
                <a16:creationId xmlns:a16="http://schemas.microsoft.com/office/drawing/2014/main" id="{120A5374-852A-D84D-A706-8154ECB10FEB}"/>
              </a:ext>
            </a:extLst>
          </p:cNvPr>
          <p:cNvSpPr>
            <a:spLocks noGrp="1"/>
          </p:cNvSpPr>
          <p:nvPr>
            <p:ph type="subTitle" idx="1"/>
          </p:nvPr>
        </p:nvSpPr>
        <p:spPr>
          <a:xfrm>
            <a:off x="435507" y="850858"/>
            <a:ext cx="11183679" cy="481933"/>
          </a:xfrm>
        </p:spPr>
        <p:txBody>
          <a:bodyPr anchor="t">
            <a:noAutofit/>
          </a:bodyPr>
          <a:lstStyle>
            <a:lvl1pPr marL="0" indent="0" algn="l">
              <a:buNone/>
              <a:defRPr sz="2200" b="0" i="0">
                <a:solidFill>
                  <a:schemeClr val="bg1"/>
                </a:solidFill>
                <a:latin typeface="Poppins" pitchFamily="2" charset="77"/>
                <a:cs typeface="Poppins"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9" name="Tijdelijke aanduiding voor datum 3">
            <a:extLst>
              <a:ext uri="{FF2B5EF4-FFF2-40B4-BE49-F238E27FC236}">
                <a16:creationId xmlns:a16="http://schemas.microsoft.com/office/drawing/2014/main" id="{2EAB2B3C-021D-291D-FF3B-66D05C03800F}"/>
              </a:ext>
            </a:extLst>
          </p:cNvPr>
          <p:cNvSpPr>
            <a:spLocks noGrp="1"/>
          </p:cNvSpPr>
          <p:nvPr>
            <p:ph type="dt" sz="half" idx="10"/>
          </p:nvPr>
        </p:nvSpPr>
        <p:spPr>
          <a:xfrm>
            <a:off x="8875986" y="6083203"/>
            <a:ext cx="2743200" cy="392790"/>
          </a:xfrm>
          <a:prstGeom prst="rect">
            <a:avLst/>
          </a:prstGeom>
        </p:spPr>
        <p:txBody>
          <a:bodyPr anchor="ctr"/>
          <a:lstStyle>
            <a:lvl1pPr algn="r">
              <a:defRPr sz="1800">
                <a:solidFill>
                  <a:schemeClr val="bg1"/>
                </a:solidFill>
                <a:latin typeface="Poppins" pitchFamily="2" charset="77"/>
                <a:cs typeface="Poppins" pitchFamily="2" charset="77"/>
              </a:defRPr>
            </a:lvl1pPr>
          </a:lstStyle>
          <a:p>
            <a:fld id="{A9B860F5-84D0-6444-841D-38C884BBB242}" type="datetime1">
              <a:rPr lang="nl-NL" smtClean="0"/>
              <a:t>29-6-2026</a:t>
            </a:fld>
            <a:endParaRPr lang="nl-NL"/>
          </a:p>
        </p:txBody>
      </p:sp>
      <p:pic>
        <p:nvPicPr>
          <p:cNvPr id="5" name="Graphic 4">
            <a:extLst>
              <a:ext uri="{FF2B5EF4-FFF2-40B4-BE49-F238E27FC236}">
                <a16:creationId xmlns:a16="http://schemas.microsoft.com/office/drawing/2014/main" id="{DB379A30-7FA2-333D-FD45-B04C986977A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2235497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iteldia">
    <p:bg>
      <p:bgPr>
        <a:solidFill>
          <a:schemeClr val="bg1"/>
        </a:solidFill>
        <a:effectLst/>
      </p:bgPr>
    </p:bg>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B6F2DB3-B749-4054-5035-0435540AF53E}"/>
              </a:ext>
            </a:extLst>
          </p:cNvPr>
          <p:cNvPicPr>
            <a:picLocks noChangeAspect="1"/>
          </p:cNvPicPr>
          <p:nvPr userDrawn="1"/>
        </p:nvPicPr>
        <p:blipFill>
          <a:blip r:embed="rId2"/>
          <a:srcRect/>
          <a:stretch/>
        </p:blipFill>
        <p:spPr>
          <a:xfrm>
            <a:off x="0" y="0"/>
            <a:ext cx="12192000" cy="6858000"/>
          </a:xfrm>
          <a:prstGeom prst="rect">
            <a:avLst/>
          </a:prstGeom>
        </p:spPr>
      </p:pic>
      <p:sp>
        <p:nvSpPr>
          <p:cNvPr id="3" name="Rechthoek met één afgeronde hoek 2">
            <a:extLst>
              <a:ext uri="{FF2B5EF4-FFF2-40B4-BE49-F238E27FC236}">
                <a16:creationId xmlns:a16="http://schemas.microsoft.com/office/drawing/2014/main" id="{F9F559CC-467D-B7BB-91F6-C06C67C95346}"/>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Tijdelijke aanduiding voor datum 3">
            <a:extLst>
              <a:ext uri="{FF2B5EF4-FFF2-40B4-BE49-F238E27FC236}">
                <a16:creationId xmlns:a16="http://schemas.microsoft.com/office/drawing/2014/main" id="{3DCBC831-70D9-A440-95C2-2854AE39C209}"/>
              </a:ext>
            </a:extLst>
          </p:cNvPr>
          <p:cNvSpPr>
            <a:spLocks noGrp="1"/>
          </p:cNvSpPr>
          <p:nvPr>
            <p:ph type="dt" sz="half" idx="10"/>
          </p:nvPr>
        </p:nvSpPr>
        <p:spPr>
          <a:xfrm>
            <a:off x="8875986" y="6083203"/>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C3179503-6C3A-E649-AB1F-2E5890BA7714}" type="datetime1">
              <a:rPr lang="nl-NL" smtClean="0"/>
              <a:t>29-6-2026</a:t>
            </a:fld>
            <a:endParaRPr lang="nl-NL"/>
          </a:p>
        </p:txBody>
      </p:sp>
      <p:sp>
        <p:nvSpPr>
          <p:cNvPr id="12" name="Titel 1">
            <a:extLst>
              <a:ext uri="{FF2B5EF4-FFF2-40B4-BE49-F238E27FC236}">
                <a16:creationId xmlns:a16="http://schemas.microsoft.com/office/drawing/2014/main" id="{2CC68499-61E1-5382-CEC4-96FE0674EB1F}"/>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p>
        </p:txBody>
      </p:sp>
      <p:sp>
        <p:nvSpPr>
          <p:cNvPr id="13" name="Ondertitel 2">
            <a:extLst>
              <a:ext uri="{FF2B5EF4-FFF2-40B4-BE49-F238E27FC236}">
                <a16:creationId xmlns:a16="http://schemas.microsoft.com/office/drawing/2014/main" id="{C73A2662-2612-9659-D1A9-E81021415690}"/>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4" name="Tekstvak 13">
            <a:extLst>
              <a:ext uri="{FF2B5EF4-FFF2-40B4-BE49-F238E27FC236}">
                <a16:creationId xmlns:a16="http://schemas.microsoft.com/office/drawing/2014/main" id="{1066C1A6-CC2E-A039-CB99-D71E5AF16864}"/>
              </a:ext>
            </a:extLst>
          </p:cNvPr>
          <p:cNvSpPr txBox="1"/>
          <p:nvPr userDrawn="1"/>
        </p:nvSpPr>
        <p:spPr>
          <a:xfrm>
            <a:off x="203200" y="-508000"/>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sp>
        <p:nvSpPr>
          <p:cNvPr id="2" name="Tekstvak 1">
            <a:extLst>
              <a:ext uri="{FF2B5EF4-FFF2-40B4-BE49-F238E27FC236}">
                <a16:creationId xmlns:a16="http://schemas.microsoft.com/office/drawing/2014/main" id="{4387E686-68C6-A285-F694-323BA80B089B}"/>
              </a:ext>
            </a:extLst>
          </p:cNvPr>
          <p:cNvSpPr txBox="1"/>
          <p:nvPr userDrawn="1"/>
        </p:nvSpPr>
        <p:spPr>
          <a:xfrm>
            <a:off x="7471317" y="4315522"/>
            <a:ext cx="0" cy="0"/>
          </a:xfrm>
          <a:prstGeom prst="rect">
            <a:avLst/>
          </a:prstGeom>
          <a:solidFill>
            <a:schemeClr val="bg1"/>
          </a:solidFill>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pic>
        <p:nvPicPr>
          <p:cNvPr id="9" name="Graphic 8">
            <a:extLst>
              <a:ext uri="{FF2B5EF4-FFF2-40B4-BE49-F238E27FC236}">
                <a16:creationId xmlns:a16="http://schemas.microsoft.com/office/drawing/2014/main" id="{AB0C29E6-5A78-1BEE-6D12-DB3AE635D37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1139468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Titeldia">
    <p:bg>
      <p:bgPr>
        <a:solidFill>
          <a:schemeClr val="bg1"/>
        </a:solidFill>
        <a:effectLst/>
      </p:bgPr>
    </p:bg>
    <p:spTree>
      <p:nvGrpSpPr>
        <p:cNvPr id="1" name=""/>
        <p:cNvGrpSpPr/>
        <p:nvPr/>
      </p:nvGrpSpPr>
      <p:grpSpPr>
        <a:xfrm>
          <a:off x="0" y="0"/>
          <a:ext cx="0" cy="0"/>
          <a:chOff x="0" y="0"/>
          <a:chExt cx="0" cy="0"/>
        </a:xfrm>
      </p:grpSpPr>
      <p:pic>
        <p:nvPicPr>
          <p:cNvPr id="12" name="Afbeelding 11">
            <a:extLst>
              <a:ext uri="{FF2B5EF4-FFF2-40B4-BE49-F238E27FC236}">
                <a16:creationId xmlns:a16="http://schemas.microsoft.com/office/drawing/2014/main" id="{67FD9664-2A5F-1285-038C-79FB5F281E7B}"/>
              </a:ext>
            </a:extLst>
          </p:cNvPr>
          <p:cNvPicPr>
            <a:picLocks noChangeAspect="1"/>
          </p:cNvPicPr>
          <p:nvPr userDrawn="1"/>
        </p:nvPicPr>
        <p:blipFill>
          <a:blip r:embed="rId2"/>
          <a:srcRect/>
          <a:stretch/>
        </p:blipFill>
        <p:spPr>
          <a:xfrm>
            <a:off x="0" y="0"/>
            <a:ext cx="12192000" cy="6858000"/>
          </a:xfrm>
          <a:prstGeom prst="rect">
            <a:avLst/>
          </a:prstGeom>
        </p:spPr>
      </p:pic>
      <p:sp>
        <p:nvSpPr>
          <p:cNvPr id="3" name="Rechthoek 2">
            <a:extLst>
              <a:ext uri="{FF2B5EF4-FFF2-40B4-BE49-F238E27FC236}">
                <a16:creationId xmlns:a16="http://schemas.microsoft.com/office/drawing/2014/main" id="{B9820299-6F4E-5B2D-133F-DE589B7230B0}"/>
              </a:ext>
            </a:extLst>
          </p:cNvPr>
          <p:cNvSpPr/>
          <p:nvPr userDrawn="1"/>
        </p:nvSpPr>
        <p:spPr>
          <a:xfrm>
            <a:off x="0" y="5696262"/>
            <a:ext cx="12192000" cy="1161738"/>
          </a:xfrm>
          <a:prstGeom prst="rect">
            <a:avLst/>
          </a:prstGeom>
          <a:gradFill flip="none" rotWithShape="1">
            <a:gsLst>
              <a:gs pos="0">
                <a:schemeClr val="bg2">
                  <a:alpha val="14945"/>
                  <a:lumMod val="12000"/>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Rechthoek met één afgeronde hoek 9">
            <a:extLst>
              <a:ext uri="{FF2B5EF4-FFF2-40B4-BE49-F238E27FC236}">
                <a16:creationId xmlns:a16="http://schemas.microsoft.com/office/drawing/2014/main" id="{F1F313BC-5F69-ACC5-CA42-01DE37DE458E}"/>
              </a:ext>
            </a:extLst>
          </p:cNvPr>
          <p:cNvSpPr/>
          <p:nvPr userDrawn="1"/>
        </p:nvSpPr>
        <p:spPr>
          <a:xfrm rot="10800000" flipH="1">
            <a:off x="0" y="1403127"/>
            <a:ext cx="3806780" cy="653271"/>
          </a:xfrm>
          <a:prstGeom prst="round1Rect">
            <a:avLst>
              <a:gd name="adj" fmla="val 2839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met één afgeronde hoek 4">
            <a:extLst>
              <a:ext uri="{FF2B5EF4-FFF2-40B4-BE49-F238E27FC236}">
                <a16:creationId xmlns:a16="http://schemas.microsoft.com/office/drawing/2014/main" id="{43AE8583-9566-41B7-79EA-B8F2766310EC}"/>
              </a:ext>
            </a:extLst>
          </p:cNvPr>
          <p:cNvSpPr/>
          <p:nvPr userDrawn="1"/>
        </p:nvSpPr>
        <p:spPr>
          <a:xfrm rot="10800000" flipH="1">
            <a:off x="0" y="-7"/>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Titel 1">
            <a:extLst>
              <a:ext uri="{FF2B5EF4-FFF2-40B4-BE49-F238E27FC236}">
                <a16:creationId xmlns:a16="http://schemas.microsoft.com/office/drawing/2014/main" id="{532657D4-14BC-601A-7E2C-30971774FD08}"/>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p>
        </p:txBody>
      </p:sp>
      <p:sp>
        <p:nvSpPr>
          <p:cNvPr id="7" name="Ondertitel 2">
            <a:extLst>
              <a:ext uri="{FF2B5EF4-FFF2-40B4-BE49-F238E27FC236}">
                <a16:creationId xmlns:a16="http://schemas.microsoft.com/office/drawing/2014/main" id="{D2EB5527-B3CA-7612-7C75-FF519144BC0E}"/>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9" name="Tijdelijke aanduiding voor datum 3">
            <a:extLst>
              <a:ext uri="{FF2B5EF4-FFF2-40B4-BE49-F238E27FC236}">
                <a16:creationId xmlns:a16="http://schemas.microsoft.com/office/drawing/2014/main" id="{7903B3EE-5F75-04EA-5764-A487B97B1E40}"/>
              </a:ext>
            </a:extLst>
          </p:cNvPr>
          <p:cNvSpPr>
            <a:spLocks noGrp="1"/>
          </p:cNvSpPr>
          <p:nvPr>
            <p:ph type="dt" sz="half" idx="10"/>
          </p:nvPr>
        </p:nvSpPr>
        <p:spPr>
          <a:xfrm>
            <a:off x="435506" y="1533368"/>
            <a:ext cx="3135007" cy="392790"/>
          </a:xfrm>
          <a:prstGeom prst="rect">
            <a:avLst/>
          </a:prstGeom>
        </p:spPr>
        <p:txBody>
          <a:bodyPr anchor="ctr"/>
          <a:lstStyle>
            <a:lvl1pPr algn="l">
              <a:defRPr sz="1800">
                <a:solidFill>
                  <a:srgbClr val="F8EFE3"/>
                </a:solidFill>
                <a:latin typeface="Poppins" pitchFamily="2" charset="77"/>
                <a:cs typeface="Poppins" pitchFamily="2" charset="77"/>
              </a:defRPr>
            </a:lvl1pPr>
          </a:lstStyle>
          <a:p>
            <a:fld id="{458543B1-A36E-9D44-821E-828D68ACC718}" type="datetime1">
              <a:rPr lang="nl-NL" smtClean="0"/>
              <a:t>29-6-2026</a:t>
            </a:fld>
            <a:endParaRPr lang="nl-NL"/>
          </a:p>
        </p:txBody>
      </p:sp>
      <p:pic>
        <p:nvPicPr>
          <p:cNvPr id="13" name="Graphic 12">
            <a:extLst>
              <a:ext uri="{FF2B5EF4-FFF2-40B4-BE49-F238E27FC236}">
                <a16:creationId xmlns:a16="http://schemas.microsoft.com/office/drawing/2014/main" id="{12FF4D52-867B-ED2F-DEB2-9D339CFBEE1F}"/>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pic>
        <p:nvPicPr>
          <p:cNvPr id="14" name="Afbeelding 13">
            <a:extLst>
              <a:ext uri="{FF2B5EF4-FFF2-40B4-BE49-F238E27FC236}">
                <a16:creationId xmlns:a16="http://schemas.microsoft.com/office/drawing/2014/main" id="{C5534A4B-EE10-BB1A-497D-47927C4F1477}"/>
              </a:ext>
            </a:extLst>
          </p:cNvPr>
          <p:cNvPicPr>
            <a:picLocks noChangeAspect="1"/>
          </p:cNvPicPr>
          <p:nvPr userDrawn="1"/>
        </p:nvPicPr>
        <p:blipFill>
          <a:blip r:embed="rId5"/>
          <a:stretch>
            <a:fillRect/>
          </a:stretch>
        </p:blipFill>
        <p:spPr>
          <a:xfrm>
            <a:off x="9712145" y="5978767"/>
            <a:ext cx="2039074" cy="603276"/>
          </a:xfrm>
          <a:prstGeom prst="rect">
            <a:avLst/>
          </a:prstGeom>
        </p:spPr>
      </p:pic>
    </p:spTree>
    <p:extLst>
      <p:ext uri="{BB962C8B-B14F-4D97-AF65-F5344CB8AC3E}">
        <p14:creationId xmlns:p14="http://schemas.microsoft.com/office/powerpoint/2010/main" val="3183319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6_Titeldia">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8705DD-6C31-7944-E1E2-E8F47E6E499F}"/>
              </a:ext>
            </a:extLst>
          </p:cNvPr>
          <p:cNvPicPr>
            <a:picLocks noChangeAspect="1"/>
          </p:cNvPicPr>
          <p:nvPr userDrawn="1"/>
        </p:nvPicPr>
        <p:blipFill>
          <a:blip r:embed="rId2"/>
          <a:srcRect/>
          <a:stretch/>
        </p:blipFill>
        <p:spPr>
          <a:xfrm>
            <a:off x="0" y="0"/>
            <a:ext cx="12192000" cy="6858000"/>
          </a:xfrm>
          <a:prstGeom prst="rect">
            <a:avLst/>
          </a:prstGeom>
        </p:spPr>
      </p:pic>
      <p:sp>
        <p:nvSpPr>
          <p:cNvPr id="16" name="Rechthoek met één afgeronde hoek 15">
            <a:extLst>
              <a:ext uri="{FF2B5EF4-FFF2-40B4-BE49-F238E27FC236}">
                <a16:creationId xmlns:a16="http://schemas.microsoft.com/office/drawing/2014/main" id="{2C008E10-FCD7-04BE-566C-3FE41DF935BE}"/>
              </a:ext>
            </a:extLst>
          </p:cNvPr>
          <p:cNvSpPr/>
          <p:nvPr userDrawn="1"/>
        </p:nvSpPr>
        <p:spPr>
          <a:xfrm rot="10800000" flipH="1">
            <a:off x="0" y="-8"/>
            <a:ext cx="11756493" cy="1403133"/>
          </a:xfrm>
          <a:prstGeom prst="round1Rect">
            <a:avLst>
              <a:gd name="adj" fmla="val 35768"/>
            </a:avLst>
          </a:prstGeom>
          <a:gradFill flip="none" rotWithShape="1">
            <a:gsLst>
              <a:gs pos="50000">
                <a:srgbClr val="D3104C"/>
              </a:gs>
              <a:gs pos="0">
                <a:srgbClr val="F53C46"/>
              </a:gs>
              <a:gs pos="100000">
                <a:srgbClr val="B40F4B"/>
              </a:gs>
            </a:gsLst>
            <a:path path="circle">
              <a:fillToRect l="100000" b="100000"/>
            </a:path>
            <a:tileRect t="-100000" r="-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Rechthoek 1">
            <a:extLst>
              <a:ext uri="{FF2B5EF4-FFF2-40B4-BE49-F238E27FC236}">
                <a16:creationId xmlns:a16="http://schemas.microsoft.com/office/drawing/2014/main" id="{9326E062-9BA7-5ED0-FDDA-F42B5A55C2BC}"/>
              </a:ext>
            </a:extLst>
          </p:cNvPr>
          <p:cNvSpPr/>
          <p:nvPr userDrawn="1"/>
        </p:nvSpPr>
        <p:spPr>
          <a:xfrm>
            <a:off x="0" y="5696262"/>
            <a:ext cx="12192000" cy="1161738"/>
          </a:xfrm>
          <a:prstGeom prst="rect">
            <a:avLst/>
          </a:prstGeom>
          <a:gradFill flip="none" rotWithShape="1">
            <a:gsLst>
              <a:gs pos="0">
                <a:schemeClr val="bg2">
                  <a:lumMod val="12000"/>
                  <a:alpha val="45451"/>
                </a:schemeClr>
              </a:gs>
              <a:gs pos="100000">
                <a:schemeClr val="bg2">
                  <a:lumMod val="10000"/>
                  <a:alpha val="0"/>
                </a:schemeClr>
              </a:gs>
            </a:gsLst>
            <a:lin ang="16200000" scaled="0"/>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datum 3">
            <a:extLst>
              <a:ext uri="{FF2B5EF4-FFF2-40B4-BE49-F238E27FC236}">
                <a16:creationId xmlns:a16="http://schemas.microsoft.com/office/drawing/2014/main" id="{00698C51-6FA2-B9B4-BC17-321E034DD477}"/>
              </a:ext>
            </a:extLst>
          </p:cNvPr>
          <p:cNvSpPr>
            <a:spLocks noGrp="1"/>
          </p:cNvSpPr>
          <p:nvPr>
            <p:ph type="dt" sz="half" idx="10"/>
          </p:nvPr>
        </p:nvSpPr>
        <p:spPr>
          <a:xfrm>
            <a:off x="9116153" y="6177990"/>
            <a:ext cx="2743200" cy="392790"/>
          </a:xfrm>
          <a:prstGeom prst="rect">
            <a:avLst/>
          </a:prstGeom>
        </p:spPr>
        <p:txBody>
          <a:bodyPr anchor="ctr"/>
          <a:lstStyle>
            <a:lvl1pPr algn="r">
              <a:defRPr sz="1600">
                <a:solidFill>
                  <a:schemeClr val="bg1"/>
                </a:solidFill>
                <a:latin typeface="Poppins" pitchFamily="2" charset="77"/>
                <a:cs typeface="Poppins" pitchFamily="2" charset="77"/>
              </a:defRPr>
            </a:lvl1pPr>
          </a:lstStyle>
          <a:p>
            <a:fld id="{91176B29-EABF-7140-BF88-D94AC11879F6}" type="datetime1">
              <a:rPr lang="nl-NL" smtClean="0"/>
              <a:t>29-6-2026</a:t>
            </a:fld>
            <a:endParaRPr lang="nl-NL"/>
          </a:p>
        </p:txBody>
      </p:sp>
      <p:sp>
        <p:nvSpPr>
          <p:cNvPr id="10" name="Titel 1">
            <a:extLst>
              <a:ext uri="{FF2B5EF4-FFF2-40B4-BE49-F238E27FC236}">
                <a16:creationId xmlns:a16="http://schemas.microsoft.com/office/drawing/2014/main" id="{586C666A-1179-C3E0-E4FC-AE3A7B4B8699}"/>
              </a:ext>
            </a:extLst>
          </p:cNvPr>
          <p:cNvSpPr>
            <a:spLocks noGrp="1"/>
          </p:cNvSpPr>
          <p:nvPr>
            <p:ph type="ctrTitle"/>
          </p:nvPr>
        </p:nvSpPr>
        <p:spPr>
          <a:xfrm>
            <a:off x="435507" y="223187"/>
            <a:ext cx="11183679" cy="627671"/>
          </a:xfrm>
        </p:spPr>
        <p:txBody>
          <a:bodyPr anchor="ctr">
            <a:normAutofit/>
          </a:bodyPr>
          <a:lstStyle>
            <a:lvl1pPr algn="l">
              <a:defRPr sz="3000" b="0">
                <a:solidFill>
                  <a:schemeClr val="bg1"/>
                </a:solidFill>
              </a:defRPr>
            </a:lvl1pPr>
          </a:lstStyle>
          <a:p>
            <a:r>
              <a:rPr lang="nl-NL"/>
              <a:t>Klik om stijl te bewerken</a:t>
            </a:r>
          </a:p>
        </p:txBody>
      </p:sp>
      <p:sp>
        <p:nvSpPr>
          <p:cNvPr id="14" name="Ondertitel 2">
            <a:extLst>
              <a:ext uri="{FF2B5EF4-FFF2-40B4-BE49-F238E27FC236}">
                <a16:creationId xmlns:a16="http://schemas.microsoft.com/office/drawing/2014/main" id="{CCD3726C-250B-F2B8-28AE-FE9C65C382C2}"/>
              </a:ext>
            </a:extLst>
          </p:cNvPr>
          <p:cNvSpPr>
            <a:spLocks noGrp="1"/>
          </p:cNvSpPr>
          <p:nvPr>
            <p:ph type="subTitle" idx="1"/>
          </p:nvPr>
        </p:nvSpPr>
        <p:spPr>
          <a:xfrm>
            <a:off x="435507" y="850858"/>
            <a:ext cx="11183679" cy="481933"/>
          </a:xfrm>
        </p:spPr>
        <p:txBody>
          <a:bodyPr anchor="t">
            <a:no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4" name="Graphic 3">
            <a:extLst>
              <a:ext uri="{FF2B5EF4-FFF2-40B4-BE49-F238E27FC236}">
                <a16:creationId xmlns:a16="http://schemas.microsoft.com/office/drawing/2014/main" id="{DCD35E57-1585-EB23-8EE0-0575588F6C6D}"/>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3716691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Rechthoek met één afgeronde hoek 4">
            <a:extLst>
              <a:ext uri="{FF2B5EF4-FFF2-40B4-BE49-F238E27FC236}">
                <a16:creationId xmlns:a16="http://schemas.microsoft.com/office/drawing/2014/main" id="{1FD5452C-9A9B-72C5-AB26-06971F3CE3FA}"/>
              </a:ext>
            </a:extLst>
          </p:cNvPr>
          <p:cNvSpPr/>
          <p:nvPr userDrawn="1"/>
        </p:nvSpPr>
        <p:spPr>
          <a:xfrm rot="10800000" flipH="1">
            <a:off x="0" y="-7"/>
            <a:ext cx="12191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met één afgeronde hoek 39">
            <a:extLst>
              <a:ext uri="{FF2B5EF4-FFF2-40B4-BE49-F238E27FC236}">
                <a16:creationId xmlns:a16="http://schemas.microsoft.com/office/drawing/2014/main" id="{B4E20CD9-0963-B2A8-B3FF-33FBC6C977FE}"/>
              </a:ext>
            </a:extLst>
          </p:cNvPr>
          <p:cNvSpPr/>
          <p:nvPr userDrawn="1"/>
        </p:nvSpPr>
        <p:spPr>
          <a:xfrm flipH="1" flipV="1">
            <a:off x="382574" y="-1"/>
            <a:ext cx="6702043" cy="1812281"/>
          </a:xfrm>
          <a:prstGeom prst="round1Rect">
            <a:avLst>
              <a:gd name="adj" fmla="val 10563"/>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7" y="508925"/>
            <a:ext cx="5979149" cy="1303349"/>
          </a:xfrm>
        </p:spPr>
        <p:txBody>
          <a:bodyPr anchor="t">
            <a:normAutofit/>
          </a:bodyPr>
          <a:lstStyle>
            <a:lvl1pPr algn="l">
              <a:defRPr sz="4000" b="0">
                <a:solidFill>
                  <a:schemeClr val="bg1"/>
                </a:solidFill>
              </a:defRPr>
            </a:lvl1pPr>
          </a:lstStyle>
          <a:p>
            <a:r>
              <a:rPr lang="nl-NL"/>
              <a:t>Klik om stijl te bewerken</a:t>
            </a:r>
          </a:p>
        </p:txBody>
      </p:sp>
      <p:sp>
        <p:nvSpPr>
          <p:cNvPr id="3" name="Ondertitel 2">
            <a:extLst>
              <a:ext uri="{FF2B5EF4-FFF2-40B4-BE49-F238E27FC236}">
                <a16:creationId xmlns:a16="http://schemas.microsoft.com/office/drawing/2014/main" id="{059F9C61-913A-404B-916B-8E866A5348AC}"/>
              </a:ext>
            </a:extLst>
          </p:cNvPr>
          <p:cNvSpPr>
            <a:spLocks noGrp="1"/>
          </p:cNvSpPr>
          <p:nvPr>
            <p:ph type="subTitle" idx="1"/>
          </p:nvPr>
        </p:nvSpPr>
        <p:spPr>
          <a:xfrm>
            <a:off x="435506" y="2175642"/>
            <a:ext cx="5979149" cy="3499944"/>
          </a:xfrm>
        </p:spPr>
        <p:txBody>
          <a:bodyPr anchor="t">
            <a:noAutofit/>
          </a:bodyPr>
          <a:lstStyle>
            <a:lvl1pPr marL="0" indent="0" algn="l">
              <a:buNone/>
              <a:defRPr sz="2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11" name="Rechthoek met één afgeronde hoek 10">
            <a:extLst>
              <a:ext uri="{FF2B5EF4-FFF2-40B4-BE49-F238E27FC236}">
                <a16:creationId xmlns:a16="http://schemas.microsoft.com/office/drawing/2014/main" id="{8DB18667-50D0-D316-140A-1FA19238E738}"/>
              </a:ext>
            </a:extLst>
          </p:cNvPr>
          <p:cNvSpPr/>
          <p:nvPr userDrawn="1"/>
        </p:nvSpPr>
        <p:spPr>
          <a:xfrm rot="10800000">
            <a:off x="6667413" y="508925"/>
            <a:ext cx="4850175" cy="5456446"/>
          </a:xfrm>
          <a:custGeom>
            <a:avLst/>
            <a:gdLst>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 name="connsiteX0" fmla="*/ 0 w 6096001"/>
              <a:gd name="connsiteY0" fmla="*/ 0 h 6858000"/>
              <a:gd name="connsiteX1" fmla="*/ 5589179 w 6096001"/>
              <a:gd name="connsiteY1" fmla="*/ 0 h 6858000"/>
              <a:gd name="connsiteX2" fmla="*/ 6096001 w 6096001"/>
              <a:gd name="connsiteY2" fmla="*/ 506822 h 6858000"/>
              <a:gd name="connsiteX3" fmla="*/ 6096001 w 6096001"/>
              <a:gd name="connsiteY3" fmla="*/ 6858000 h 6858000"/>
              <a:gd name="connsiteX4" fmla="*/ 0 w 6096001"/>
              <a:gd name="connsiteY4" fmla="*/ 6858000 h 6858000"/>
              <a:gd name="connsiteX5" fmla="*/ 0 w 6096001"/>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1" h="6858000">
                <a:moveTo>
                  <a:pt x="0" y="0"/>
                </a:moveTo>
                <a:lnTo>
                  <a:pt x="5589179" y="0"/>
                </a:lnTo>
                <a:cubicBezTo>
                  <a:pt x="5869089" y="0"/>
                  <a:pt x="6096001" y="226912"/>
                  <a:pt x="6096001" y="506822"/>
                </a:cubicBezTo>
                <a:lnTo>
                  <a:pt x="6096001" y="6858000"/>
                </a:lnTo>
                <a:lnTo>
                  <a:pt x="0" y="6858000"/>
                </a:lnTo>
                <a:lnTo>
                  <a:pt x="0" y="0"/>
                </a:lnTo>
                <a:close/>
              </a:path>
            </a:pathLst>
          </a:custGeom>
          <a:blipFill dpi="0" rotWithShape="0">
            <a:blip r:embed="rId2">
              <a:extLst>
                <a:ext uri="{28A0092B-C50C-407E-A947-70E740481C1C}">
                  <a14:useLocalDpi xmlns:a14="http://schemas.microsoft.com/office/drawing/2010/main" val="0"/>
                </a:ext>
              </a:extLst>
            </a:blip>
            <a:srcRect/>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datum 3">
            <a:extLst>
              <a:ext uri="{FF2B5EF4-FFF2-40B4-BE49-F238E27FC236}">
                <a16:creationId xmlns:a16="http://schemas.microsoft.com/office/drawing/2014/main" id="{8DCCB5E8-6A2A-C6FD-0675-59FAE321E4C8}"/>
              </a:ext>
            </a:extLst>
          </p:cNvPr>
          <p:cNvSpPr txBox="1">
            <a:spLocks/>
          </p:cNvSpPr>
          <p:nvPr userDrawn="1"/>
        </p:nvSpPr>
        <p:spPr>
          <a:xfrm>
            <a:off x="8875986" y="6083203"/>
            <a:ext cx="2743200" cy="392790"/>
          </a:xfrm>
          <a:prstGeom prst="rect">
            <a:avLst/>
          </a:prstGeom>
        </p:spPr>
        <p:txBody>
          <a:bodyPr anchor="ctr"/>
          <a:lstStyle>
            <a:defPPr>
              <a:defRPr lang="nl-NL"/>
            </a:defPPr>
            <a:lvl1pPr marL="0" algn="r" defTabSz="914400" rtl="0" eaLnBrk="1" latinLnBrk="0" hangingPunct="1">
              <a:defRPr sz="1600" kern="1200">
                <a:solidFill>
                  <a:schemeClr val="bg1"/>
                </a:solidFill>
                <a:latin typeface="Poppins" pitchFamily="2" charset="77"/>
                <a:ea typeface="+mn-ea"/>
                <a:cs typeface="Poppins" pitchFamily="2" charset="77"/>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1F51A7E-800B-1F47-BF14-6211D457551C}" type="datetime1">
              <a:rPr lang="nl-NL" smtClean="0"/>
              <a:pPr/>
              <a:t>29-6-2026</a:t>
            </a:fld>
            <a:endParaRPr lang="nl-NL"/>
          </a:p>
        </p:txBody>
      </p:sp>
      <p:pic>
        <p:nvPicPr>
          <p:cNvPr id="4" name="Graphic 3">
            <a:extLst>
              <a:ext uri="{FF2B5EF4-FFF2-40B4-BE49-F238E27FC236}">
                <a16:creationId xmlns:a16="http://schemas.microsoft.com/office/drawing/2014/main" id="{A02D6390-0BD5-D651-874B-50DB6B23A363}"/>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87154" y="5829999"/>
            <a:ext cx="3940529" cy="899181"/>
          </a:xfrm>
          <a:prstGeom prst="rect">
            <a:avLst/>
          </a:prstGeom>
        </p:spPr>
      </p:pic>
    </p:spTree>
    <p:extLst>
      <p:ext uri="{BB962C8B-B14F-4D97-AF65-F5344CB8AC3E}">
        <p14:creationId xmlns:p14="http://schemas.microsoft.com/office/powerpoint/2010/main" val="2854977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11" name="Rechthoek met één afgeronde hoek 10">
            <a:extLst>
              <a:ext uri="{FF2B5EF4-FFF2-40B4-BE49-F238E27FC236}">
                <a16:creationId xmlns:a16="http://schemas.microsoft.com/office/drawing/2014/main" id="{2512D022-7B9B-1C7F-BBBE-A2AF4AC117A2}"/>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useBgFill="1">
        <p:nvSpPr>
          <p:cNvPr id="2" name="Tekstvak 1">
            <a:extLst>
              <a:ext uri="{FF2B5EF4-FFF2-40B4-BE49-F238E27FC236}">
                <a16:creationId xmlns:a16="http://schemas.microsoft.com/office/drawing/2014/main" id="{033A32F1-9949-3846-D390-88CBEE0FAC71}"/>
              </a:ext>
            </a:extLst>
          </p:cNvPr>
          <p:cNvSpPr txBox="1"/>
          <p:nvPr userDrawn="1"/>
        </p:nvSpPr>
        <p:spPr>
          <a:xfrm>
            <a:off x="385011" y="1804737"/>
            <a:ext cx="184731" cy="369332"/>
          </a:xfrm>
          <a:prstGeom prst="rect">
            <a:avLst/>
          </a:prstGeom>
        </p:spPr>
        <p:txBody>
          <a:bodyPr wrap="none" rtlCol="0">
            <a:spAutoFit/>
          </a:bodyPr>
          <a:lstStyle/>
          <a:p>
            <a:endParaRPr lang="nl-NL"/>
          </a:p>
        </p:txBody>
      </p:sp>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441766" y="-10825"/>
            <a:ext cx="11104850" cy="1040414"/>
          </a:xfrm>
          <a:prstGeom prst="rect">
            <a:avLst/>
          </a:prstGeom>
        </p:spPr>
        <p:txBody>
          <a:bodyPr vert="horz" lIns="91440" tIns="45720" rIns="91440" bIns="45720" rtlCol="0" anchor="ctr">
            <a:normAutofit/>
          </a:bodyPr>
          <a:lstStyle>
            <a:lvl1pPr>
              <a:defRPr sz="3000" b="0">
                <a:solidFill>
                  <a:schemeClr val="bg1"/>
                </a:solidFill>
              </a:defRPr>
            </a:lvl1pPr>
          </a:lstStyle>
          <a:p>
            <a:r>
              <a:rPr lang="nl-NL"/>
              <a:t>Klik om stijl te bewerken</a:t>
            </a:r>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988735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5" name="Tijdelijke aanduiding voor titel 1">
            <a:extLst>
              <a:ext uri="{FF2B5EF4-FFF2-40B4-BE49-F238E27FC236}">
                <a16:creationId xmlns:a16="http://schemas.microsoft.com/office/drawing/2014/main" id="{35DB91A6-9345-ECA4-2AB8-BE30F3CB507B}"/>
              </a:ext>
            </a:extLst>
          </p:cNvPr>
          <p:cNvSpPr>
            <a:spLocks noGrp="1"/>
          </p:cNvSpPr>
          <p:nvPr>
            <p:ph type="title"/>
          </p:nvPr>
        </p:nvSpPr>
        <p:spPr>
          <a:xfrm>
            <a:off x="543575" y="2425628"/>
            <a:ext cx="11104850" cy="1815296"/>
          </a:xfrm>
          <a:prstGeom prst="rect">
            <a:avLst/>
          </a:prstGeom>
        </p:spPr>
        <p:txBody>
          <a:bodyPr vert="horz" lIns="91440" tIns="45720" rIns="91440" bIns="45720" rtlCol="0" anchor="ctr">
            <a:normAutofit/>
          </a:bodyPr>
          <a:lstStyle>
            <a:lvl1pPr algn="ctr">
              <a:defRPr sz="4000">
                <a:solidFill>
                  <a:schemeClr val="bg1"/>
                </a:solidFill>
              </a:defRPr>
            </a:lvl1pPr>
          </a:lstStyle>
          <a:p>
            <a:r>
              <a:rPr lang="nl-NL"/>
              <a:t>Klik om stijl te bewerken</a:t>
            </a:r>
          </a:p>
        </p:txBody>
      </p:sp>
      <p:pic>
        <p:nvPicPr>
          <p:cNvPr id="15" name="Afbeelding 14" descr="Afbeelding met logo, Lettertype, Graphics, tekst&#10;&#10;Automatisch gegenereerde beschrijving">
            <a:extLst>
              <a:ext uri="{FF2B5EF4-FFF2-40B4-BE49-F238E27FC236}">
                <a16:creationId xmlns:a16="http://schemas.microsoft.com/office/drawing/2014/main" id="{090CDF85-4639-4367-A00C-A901D26CB736}"/>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8825016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8_Titel en object">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A687C31B-89B6-5B95-614A-E417903E79BA}"/>
              </a:ext>
            </a:extLst>
          </p:cNvPr>
          <p:cNvSpPr/>
          <p:nvPr userDrawn="1"/>
        </p:nvSpPr>
        <p:spPr>
          <a:xfrm rot="10800000" flipH="1">
            <a:off x="0" y="-10824"/>
            <a:ext cx="11750234" cy="1040412"/>
          </a:xfrm>
          <a:prstGeom prst="round1Rect">
            <a:avLst>
              <a:gd name="adj" fmla="val 48488"/>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20432"/>
          </a:xfrm>
        </p:spPr>
        <p:txBody>
          <a:bodyPr/>
          <a:lstStyle>
            <a:lvl1pPr marL="0" indent="0">
              <a:buFontTx/>
              <a:buNone/>
              <a:defRPr>
                <a:solidFill>
                  <a:schemeClr val="bg1"/>
                </a:solidFill>
              </a:defRPr>
            </a:lvl1pPr>
          </a:lstStyle>
          <a:p>
            <a:pPr lvl="0"/>
            <a:r>
              <a:rPr lang="nl-NL"/>
              <a:t>Klikken om de tekststijl van het model te bewerken</a:t>
            </a:r>
          </a:p>
        </p:txBody>
      </p:sp>
      <p:sp>
        <p:nvSpPr>
          <p:cNvPr id="7" name="Tijdelijke aanduiding voor titel 1">
            <a:extLst>
              <a:ext uri="{FF2B5EF4-FFF2-40B4-BE49-F238E27FC236}">
                <a16:creationId xmlns:a16="http://schemas.microsoft.com/office/drawing/2014/main" id="{069651C9-8167-A69D-F5F8-53D1FBEBC06A}"/>
              </a:ext>
            </a:extLst>
          </p:cNvPr>
          <p:cNvSpPr>
            <a:spLocks noGrp="1"/>
          </p:cNvSpPr>
          <p:nvPr>
            <p:ph type="title"/>
          </p:nvPr>
        </p:nvSpPr>
        <p:spPr>
          <a:xfrm>
            <a:off x="441766" y="-1"/>
            <a:ext cx="11104850"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p>
        </p:txBody>
      </p:sp>
      <p:pic>
        <p:nvPicPr>
          <p:cNvPr id="9" name="Afbeelding 8" descr="Afbeelding met logo, Lettertype, Graphics, tekst&#10;&#10;Automatisch gegenereerde beschrijving">
            <a:extLst>
              <a:ext uri="{FF2B5EF4-FFF2-40B4-BE49-F238E27FC236}">
                <a16:creationId xmlns:a16="http://schemas.microsoft.com/office/drawing/2014/main" id="{1335102B-7AA4-FED6-B9F5-229F2F58327F}"/>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6632612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eldia">
    <p:bg>
      <p:bgPr>
        <a:gradFill>
          <a:gsLst>
            <a:gs pos="50000">
              <a:srgbClr val="D3104C"/>
            </a:gs>
            <a:gs pos="0">
              <a:srgbClr val="F53C46"/>
            </a:gs>
            <a:gs pos="100000">
              <a:srgbClr val="B40F4B"/>
            </a:gs>
          </a:gsLst>
          <a:path path="circle">
            <a:fillToRect l="100000" b="100000"/>
          </a:path>
        </a:gra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0033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nl-NL"/>
              <a:t>Klik om stijl te bewerken</a:t>
            </a:r>
          </a:p>
        </p:txBody>
      </p:sp>
      <p:pic>
        <p:nvPicPr>
          <p:cNvPr id="5" name="Afbeelding 4" descr="Afbeelding met logo, Lettertype, Graphics, tekst&#10;&#10;Automatisch gegenereerde beschrijving">
            <a:extLst>
              <a:ext uri="{FF2B5EF4-FFF2-40B4-BE49-F238E27FC236}">
                <a16:creationId xmlns:a16="http://schemas.microsoft.com/office/drawing/2014/main" id="{97F8A0A1-4917-14CB-26F9-CDE703E5DFA7}"/>
              </a:ext>
            </a:extLst>
          </p:cNvPr>
          <p:cNvPicPr>
            <a:picLocks noChangeAspect="1"/>
          </p:cNvPicPr>
          <p:nvPr userDrawn="1"/>
        </p:nvPicPr>
        <p:blipFill rotWithShape="1">
          <a:blip r:embed="rId2"/>
          <a:srcRect r="66868" b="2972"/>
          <a:stretch/>
        </p:blipFill>
        <p:spPr>
          <a:xfrm>
            <a:off x="403438" y="5905244"/>
            <a:ext cx="782182" cy="780364"/>
          </a:xfrm>
          <a:prstGeom prst="rect">
            <a:avLst/>
          </a:prstGeom>
        </p:spPr>
      </p:pic>
      <p:pic>
        <p:nvPicPr>
          <p:cNvPr id="6" name="Afbeelding 5" descr="Afbeelding met buitenshuis, Commercieel gebouw, gebouw, boom&#10;&#10;Automatisch gegenereerde beschrijving">
            <a:extLst>
              <a:ext uri="{FF2B5EF4-FFF2-40B4-BE49-F238E27FC236}">
                <a16:creationId xmlns:a16="http://schemas.microsoft.com/office/drawing/2014/main" id="{8361EA99-DA8A-1CED-C406-A207AEDDAF8D}"/>
              </a:ext>
            </a:extLst>
          </p:cNvPr>
          <p:cNvPicPr>
            <a:picLocks noChangeAspect="1"/>
          </p:cNvPicPr>
          <p:nvPr userDrawn="1"/>
        </p:nvPicPr>
        <p:blipFill>
          <a:blip r:embed="rId3"/>
          <a:stretch>
            <a:fill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Tree>
    <p:extLst>
      <p:ext uri="{BB962C8B-B14F-4D97-AF65-F5344CB8AC3E}">
        <p14:creationId xmlns:p14="http://schemas.microsoft.com/office/powerpoint/2010/main" val="36425235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C9E59E8-96D0-660D-2FAF-012B53D82BE5}"/>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2" name="Afbeelding 1" descr="Afbeelding met logo, Graphics, symbool, Karmijn&#10;&#10;Automatisch gegenereerde beschrijving">
            <a:extLst>
              <a:ext uri="{FF2B5EF4-FFF2-40B4-BE49-F238E27FC236}">
                <a16:creationId xmlns:a16="http://schemas.microsoft.com/office/drawing/2014/main" id="{D1273128-B20F-F21F-07E5-651420A7F0BB}"/>
              </a:ext>
            </a:extLst>
          </p:cNvPr>
          <p:cNvPicPr>
            <a:picLocks noChangeAspect="1"/>
          </p:cNvPicPr>
          <p:nvPr userDrawn="1"/>
        </p:nvPicPr>
        <p:blipFill>
          <a:blip r:embed="rId2"/>
          <a:stretch>
            <a:fillRect/>
          </a:stretch>
        </p:blipFill>
        <p:spPr>
          <a:xfrm>
            <a:off x="402996" y="5906664"/>
            <a:ext cx="804101" cy="804101"/>
          </a:xfrm>
          <a:prstGeom prst="rect">
            <a:avLst/>
          </a:prstGeom>
        </p:spPr>
      </p:pic>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3377" y="1289155"/>
            <a:ext cx="11146915" cy="4616089"/>
          </a:xfrm>
        </p:spPr>
        <p:txBody>
          <a:bodyPr/>
          <a:lstStyle>
            <a:lvl1pPr marL="0" indent="0">
              <a:buFontTx/>
              <a:buNone/>
              <a:defRPr>
                <a:solidFill>
                  <a:srgbClr val="003340"/>
                </a:solidFill>
              </a:defRPr>
            </a:lvl1pPr>
          </a:lstStyle>
          <a:p>
            <a:pPr lvl="0"/>
            <a:r>
              <a:rPr lang="nl-NL"/>
              <a:t>Klikken om de tekststijl van het model te bewerken</a:t>
            </a:r>
          </a:p>
        </p:txBody>
      </p:sp>
      <p:sp>
        <p:nvSpPr>
          <p:cNvPr id="7" name="Tijdelijke aanduiding voor titel 1">
            <a:extLst>
              <a:ext uri="{FF2B5EF4-FFF2-40B4-BE49-F238E27FC236}">
                <a16:creationId xmlns:a16="http://schemas.microsoft.com/office/drawing/2014/main" id="{B9E78B30-7E65-E3D5-842A-F16FD1B746FC}"/>
              </a:ext>
            </a:extLst>
          </p:cNvPr>
          <p:cNvSpPr>
            <a:spLocks noGrp="1"/>
          </p:cNvSpPr>
          <p:nvPr>
            <p:ph type="title"/>
          </p:nvPr>
        </p:nvSpPr>
        <p:spPr>
          <a:xfrm>
            <a:off x="441766" y="-1"/>
            <a:ext cx="11158526" cy="1028169"/>
          </a:xfrm>
          <a:prstGeom prst="rect">
            <a:avLst/>
          </a:prstGeom>
        </p:spPr>
        <p:txBody>
          <a:bodyPr vert="horz" lIns="91440" tIns="45720" rIns="91440" bIns="45720" rtlCol="0" anchor="ctr">
            <a:normAutofit/>
          </a:bodyPr>
          <a:lstStyle>
            <a:lvl1pPr>
              <a:defRPr sz="3000" b="0" i="0">
                <a:solidFill>
                  <a:schemeClr val="bg1">
                    <a:lumMod val="95000"/>
                  </a:schemeClr>
                </a:solidFill>
                <a:latin typeface="Poppins SemiBold" pitchFamily="2" charset="77"/>
                <a:cs typeface="Poppins SemiBold" pitchFamily="2" charset="77"/>
              </a:defRPr>
            </a:lvl1pPr>
          </a:lstStyle>
          <a:p>
            <a:r>
              <a:rPr lang="nl-NL"/>
              <a:t>Klik om stijl te bewerken</a:t>
            </a:r>
          </a:p>
        </p:txBody>
      </p:sp>
    </p:spTree>
    <p:extLst>
      <p:ext uri="{BB962C8B-B14F-4D97-AF65-F5344CB8AC3E}">
        <p14:creationId xmlns:p14="http://schemas.microsoft.com/office/powerpoint/2010/main" val="9942234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23F50DB-D834-8DC4-D421-1EBAD1804E0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67C15DAD-D3C5-4B4F-AAE5-A931C101C1C4}"/>
              </a:ext>
            </a:extLst>
          </p:cNvPr>
          <p:cNvSpPr>
            <a:spLocks noGrp="1"/>
          </p:cNvSpPr>
          <p:nvPr>
            <p:ph idx="1"/>
          </p:nvPr>
        </p:nvSpPr>
        <p:spPr>
          <a:xfrm>
            <a:off x="454530" y="1289155"/>
            <a:ext cx="11149554" cy="4617509"/>
          </a:xfrm>
        </p:spPr>
        <p:txBody>
          <a:bodyPr/>
          <a:lstStyle>
            <a:lvl1pPr>
              <a:defRPr>
                <a:solidFill>
                  <a:srgbClr val="003340"/>
                </a:solidFill>
              </a:defRPr>
            </a:lvl1pPr>
            <a:lvl2pPr>
              <a:defRPr>
                <a:solidFill>
                  <a:srgbClr val="003340"/>
                </a:solidFill>
              </a:defRPr>
            </a:lvl2pPr>
            <a:lvl3pPr>
              <a:defRPr>
                <a:solidFill>
                  <a:srgbClr val="003340"/>
                </a:solidFill>
              </a:defRPr>
            </a:lvl3pPr>
            <a:lvl4pPr>
              <a:defRPr>
                <a:solidFill>
                  <a:srgbClr val="003340"/>
                </a:solidFill>
              </a:defRPr>
            </a:lvl4pPr>
            <a:lvl5pPr>
              <a:defRPr>
                <a:solidFill>
                  <a:srgbClr val="003340"/>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titel 1">
            <a:extLst>
              <a:ext uri="{FF2B5EF4-FFF2-40B4-BE49-F238E27FC236}">
                <a16:creationId xmlns:a16="http://schemas.microsoft.com/office/drawing/2014/main" id="{AE218851-E09F-1DBE-C7B9-461536D28852}"/>
              </a:ext>
            </a:extLst>
          </p:cNvPr>
          <p:cNvSpPr>
            <a:spLocks noGrp="1"/>
          </p:cNvSpPr>
          <p:nvPr>
            <p:ph type="title"/>
          </p:nvPr>
        </p:nvSpPr>
        <p:spPr>
          <a:xfrm>
            <a:off x="441766" y="0"/>
            <a:ext cx="11162318" cy="1029589"/>
          </a:xfrm>
          <a:prstGeom prst="rect">
            <a:avLst/>
          </a:prstGeom>
        </p:spPr>
        <p:txBody>
          <a:bodyPr vert="horz" lIns="91440" tIns="45720" rIns="91440" bIns="45720" rtlCol="0" anchor="ctr">
            <a:normAutofit/>
          </a:bodyPr>
          <a:lstStyle>
            <a:lvl1pPr>
              <a:defRPr sz="3000" b="0">
                <a:solidFill>
                  <a:schemeClr val="bg1">
                    <a:lumMod val="95000"/>
                  </a:schemeClr>
                </a:solidFill>
              </a:defRPr>
            </a:lvl1pPr>
          </a:lstStyle>
          <a:p>
            <a:r>
              <a:rPr lang="nl-NL"/>
              <a:t>Klik om stijl te bewerken</a:t>
            </a:r>
          </a:p>
        </p:txBody>
      </p:sp>
      <p:pic>
        <p:nvPicPr>
          <p:cNvPr id="2" name="Afbeelding 1" descr="Afbeelding met logo, Graphics, symbool, Karmijn&#10;&#10;Automatisch gegenereerde beschrijving">
            <a:extLst>
              <a:ext uri="{FF2B5EF4-FFF2-40B4-BE49-F238E27FC236}">
                <a16:creationId xmlns:a16="http://schemas.microsoft.com/office/drawing/2014/main" id="{97DF9E74-08E8-35EF-19C9-688FA6F8086A}"/>
              </a:ext>
            </a:extLst>
          </p:cNvPr>
          <p:cNvPicPr>
            <a:picLocks noChangeAspect="1"/>
          </p:cNvPicPr>
          <p:nvPr userDrawn="1"/>
        </p:nvPicPr>
        <p:blipFill>
          <a:blip r:embed="rId2"/>
          <a:stretch>
            <a:fillRect/>
          </a:stretch>
        </p:blipFill>
        <p:spPr>
          <a:xfrm>
            <a:off x="402996" y="5906664"/>
            <a:ext cx="804101" cy="804101"/>
          </a:xfrm>
          <a:prstGeom prst="rect">
            <a:avLst/>
          </a:prstGeom>
        </p:spPr>
      </p:pic>
    </p:spTree>
    <p:extLst>
      <p:ext uri="{BB962C8B-B14F-4D97-AF65-F5344CB8AC3E}">
        <p14:creationId xmlns:p14="http://schemas.microsoft.com/office/powerpoint/2010/main" val="28501729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63F1270C-400E-4EF7-DE5A-5668B779111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inhoud 2">
            <a:extLst>
              <a:ext uri="{FF2B5EF4-FFF2-40B4-BE49-F238E27FC236}">
                <a16:creationId xmlns:a16="http://schemas.microsoft.com/office/drawing/2014/main" id="{EA96D5EF-4E9E-BB48-85B0-F041625B1706}"/>
              </a:ext>
            </a:extLst>
          </p:cNvPr>
          <p:cNvSpPr>
            <a:spLocks noGrp="1"/>
          </p:cNvSpPr>
          <p:nvPr>
            <p:ph sz="half" idx="1"/>
          </p:nvPr>
        </p:nvSpPr>
        <p:spPr>
          <a:xfrm>
            <a:off x="510878" y="1286234"/>
            <a:ext cx="5442348" cy="462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76566185-896E-EE4A-82D0-EF31C2E10FC5}"/>
              </a:ext>
            </a:extLst>
          </p:cNvPr>
          <p:cNvSpPr>
            <a:spLocks noGrp="1"/>
          </p:cNvSpPr>
          <p:nvPr>
            <p:ph sz="half" idx="2"/>
          </p:nvPr>
        </p:nvSpPr>
        <p:spPr>
          <a:xfrm>
            <a:off x="6258028" y="1286234"/>
            <a:ext cx="5412850" cy="462043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8" name="Tijdelijke aanduiding voor titel 1">
            <a:extLst>
              <a:ext uri="{FF2B5EF4-FFF2-40B4-BE49-F238E27FC236}">
                <a16:creationId xmlns:a16="http://schemas.microsoft.com/office/drawing/2014/main" id="{B989117D-ECF0-B4D7-0F10-4D968550703C}"/>
              </a:ext>
            </a:extLst>
          </p:cNvPr>
          <p:cNvSpPr>
            <a:spLocks noGrp="1"/>
          </p:cNvSpPr>
          <p:nvPr>
            <p:ph type="title"/>
          </p:nvPr>
        </p:nvSpPr>
        <p:spPr>
          <a:xfrm>
            <a:off x="441766" y="-1"/>
            <a:ext cx="11229112" cy="1029589"/>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p>
        </p:txBody>
      </p:sp>
      <p:pic>
        <p:nvPicPr>
          <p:cNvPr id="9" name="Afbeelding 8" descr="Afbeelding met logo, Graphics, symbool, Karmijn&#10;&#10;Automatisch gegenereerde beschrijving">
            <a:extLst>
              <a:ext uri="{FF2B5EF4-FFF2-40B4-BE49-F238E27FC236}">
                <a16:creationId xmlns:a16="http://schemas.microsoft.com/office/drawing/2014/main" id="{2F9416C6-72F3-23B1-40A8-1A0B8CF3C460}"/>
              </a:ext>
            </a:extLst>
          </p:cNvPr>
          <p:cNvPicPr>
            <a:picLocks noChangeAspect="1"/>
          </p:cNvPicPr>
          <p:nvPr userDrawn="1"/>
        </p:nvPicPr>
        <p:blipFill>
          <a:blip r:embed="rId2"/>
          <a:stretch>
            <a:fillRect/>
          </a:stretch>
        </p:blipFill>
        <p:spPr>
          <a:xfrm>
            <a:off x="402996" y="5906664"/>
            <a:ext cx="804101" cy="804101"/>
          </a:xfrm>
          <a:prstGeom prst="rect">
            <a:avLst/>
          </a:prstGeom>
        </p:spPr>
      </p:pic>
    </p:spTree>
    <p:extLst>
      <p:ext uri="{BB962C8B-B14F-4D97-AF65-F5344CB8AC3E}">
        <p14:creationId xmlns:p14="http://schemas.microsoft.com/office/powerpoint/2010/main" val="26174414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gelijking">
    <p:spTree>
      <p:nvGrpSpPr>
        <p:cNvPr id="1" name=""/>
        <p:cNvGrpSpPr/>
        <p:nvPr/>
      </p:nvGrpSpPr>
      <p:grpSpPr>
        <a:xfrm>
          <a:off x="0" y="0"/>
          <a:ext cx="0" cy="0"/>
          <a:chOff x="0" y="0"/>
          <a:chExt cx="0" cy="0"/>
        </a:xfrm>
      </p:grpSpPr>
      <p:sp>
        <p:nvSpPr>
          <p:cNvPr id="2" name="Rechthoek met één afgeronde hoek 1">
            <a:extLst>
              <a:ext uri="{FF2B5EF4-FFF2-40B4-BE49-F238E27FC236}">
                <a16:creationId xmlns:a16="http://schemas.microsoft.com/office/drawing/2014/main" id="{3ED9D103-0D42-943D-929A-54C3196AB659}"/>
              </a:ext>
            </a:extLst>
          </p:cNvPr>
          <p:cNvSpPr/>
          <p:nvPr userDrawn="1"/>
        </p:nvSpPr>
        <p:spPr>
          <a:xfrm rot="10800000" flipH="1">
            <a:off x="0" y="-10824"/>
            <a:ext cx="11750234" cy="1040412"/>
          </a:xfrm>
          <a:prstGeom prst="round1Rect">
            <a:avLst>
              <a:gd name="adj" fmla="val 48488"/>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ijdelijke aanduiding voor tekst 2">
            <a:extLst>
              <a:ext uri="{FF2B5EF4-FFF2-40B4-BE49-F238E27FC236}">
                <a16:creationId xmlns:a16="http://schemas.microsoft.com/office/drawing/2014/main" id="{0CE77DD9-B454-484D-8F00-4D7CBD5EF501}"/>
              </a:ext>
            </a:extLst>
          </p:cNvPr>
          <p:cNvSpPr>
            <a:spLocks noGrp="1"/>
          </p:cNvSpPr>
          <p:nvPr>
            <p:ph type="body" idx="1"/>
          </p:nvPr>
        </p:nvSpPr>
        <p:spPr>
          <a:xfrm>
            <a:off x="510878" y="1286234"/>
            <a:ext cx="5442348" cy="906303"/>
          </a:xfrm>
        </p:spPr>
        <p:txBody>
          <a:bodyPr anchor="t"/>
          <a:lstStyle>
            <a:lvl1pPr marL="0" indent="0">
              <a:buNone/>
              <a:defRPr sz="2400" b="0">
                <a:solidFill>
                  <a:srgbClr val="D40E4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5" name="Tijdelijke aanduiding voor tekst 4">
            <a:extLst>
              <a:ext uri="{FF2B5EF4-FFF2-40B4-BE49-F238E27FC236}">
                <a16:creationId xmlns:a16="http://schemas.microsoft.com/office/drawing/2014/main" id="{361BBBF2-F030-A549-B400-B72BB89A756A}"/>
              </a:ext>
            </a:extLst>
          </p:cNvPr>
          <p:cNvSpPr>
            <a:spLocks noGrp="1"/>
          </p:cNvSpPr>
          <p:nvPr>
            <p:ph type="body" sz="quarter" idx="3"/>
          </p:nvPr>
        </p:nvSpPr>
        <p:spPr>
          <a:xfrm>
            <a:off x="6274676" y="1286234"/>
            <a:ext cx="5412850" cy="906303"/>
          </a:xfrm>
        </p:spPr>
        <p:txBody>
          <a:bodyPr anchor="t"/>
          <a:lstStyle>
            <a:lvl1pPr marL="0" indent="0">
              <a:buNone/>
              <a:defRPr sz="2400" b="0" i="0">
                <a:solidFill>
                  <a:srgbClr val="D40E4C"/>
                </a:solidFill>
                <a:latin typeface="Poppins" pitchFamily="2" charset="77"/>
                <a:cs typeface="Poppins" pitchFamily="2" charset="77"/>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8B037F17-0FDA-6046-A74E-F75A2A8C3349}"/>
              </a:ext>
            </a:extLst>
          </p:cNvPr>
          <p:cNvSpPr>
            <a:spLocks noGrp="1"/>
          </p:cNvSpPr>
          <p:nvPr>
            <p:ph sz="half" idx="2"/>
          </p:nvPr>
        </p:nvSpPr>
        <p:spPr>
          <a:xfrm>
            <a:off x="510878" y="2151341"/>
            <a:ext cx="5442348" cy="375532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inhoud 5">
            <a:extLst>
              <a:ext uri="{FF2B5EF4-FFF2-40B4-BE49-F238E27FC236}">
                <a16:creationId xmlns:a16="http://schemas.microsoft.com/office/drawing/2014/main" id="{09E1E1C6-5935-F940-A4F3-DE456581DA23}"/>
              </a:ext>
            </a:extLst>
          </p:cNvPr>
          <p:cNvSpPr>
            <a:spLocks noGrp="1"/>
          </p:cNvSpPr>
          <p:nvPr>
            <p:ph sz="quarter" idx="4"/>
          </p:nvPr>
        </p:nvSpPr>
        <p:spPr>
          <a:xfrm>
            <a:off x="6274676" y="2151341"/>
            <a:ext cx="5412850" cy="375532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pic>
        <p:nvPicPr>
          <p:cNvPr id="7" name="Afbeelding 6" descr="Afbeelding met logo, Graphics, symbool, Karmijn&#10;&#10;Automatisch gegenereerde beschrijving">
            <a:extLst>
              <a:ext uri="{FF2B5EF4-FFF2-40B4-BE49-F238E27FC236}">
                <a16:creationId xmlns:a16="http://schemas.microsoft.com/office/drawing/2014/main" id="{66FC9B58-DA80-0A6D-1728-1241CC3FB374}"/>
              </a:ext>
            </a:extLst>
          </p:cNvPr>
          <p:cNvPicPr>
            <a:picLocks noChangeAspect="1"/>
          </p:cNvPicPr>
          <p:nvPr userDrawn="1"/>
        </p:nvPicPr>
        <p:blipFill>
          <a:blip r:embed="rId2"/>
          <a:stretch>
            <a:fillRect/>
          </a:stretch>
        </p:blipFill>
        <p:spPr>
          <a:xfrm>
            <a:off x="402996" y="5906664"/>
            <a:ext cx="804101" cy="804101"/>
          </a:xfrm>
          <a:prstGeom prst="rect">
            <a:avLst/>
          </a:prstGeom>
        </p:spPr>
      </p:pic>
      <p:sp>
        <p:nvSpPr>
          <p:cNvPr id="11" name="Tijdelijke aanduiding voor titel 1">
            <a:extLst>
              <a:ext uri="{FF2B5EF4-FFF2-40B4-BE49-F238E27FC236}">
                <a16:creationId xmlns:a16="http://schemas.microsoft.com/office/drawing/2014/main" id="{E9E46305-D5E7-2A62-976C-C529054CEF59}"/>
              </a:ext>
            </a:extLst>
          </p:cNvPr>
          <p:cNvSpPr>
            <a:spLocks noGrp="1"/>
          </p:cNvSpPr>
          <p:nvPr>
            <p:ph type="title"/>
          </p:nvPr>
        </p:nvSpPr>
        <p:spPr>
          <a:xfrm>
            <a:off x="441766" y="-6875"/>
            <a:ext cx="11245760" cy="1040414"/>
          </a:xfrm>
          <a:prstGeom prst="rect">
            <a:avLst/>
          </a:prstGeom>
        </p:spPr>
        <p:txBody>
          <a:bodyPr vert="horz" lIns="91440" tIns="45720" rIns="91440" bIns="45720" rtlCol="0" anchor="ctr">
            <a:normAutofit/>
          </a:bodyPr>
          <a:lstStyle>
            <a:lvl1pPr>
              <a:defRPr sz="3000">
                <a:solidFill>
                  <a:schemeClr val="bg1">
                    <a:lumMod val="95000"/>
                  </a:schemeClr>
                </a:solidFill>
              </a:defRPr>
            </a:lvl1pPr>
          </a:lstStyle>
          <a:p>
            <a:r>
              <a:rPr lang="nl-NL"/>
              <a:t>Klik om stijl te bewerken</a:t>
            </a:r>
          </a:p>
        </p:txBody>
      </p:sp>
    </p:spTree>
    <p:extLst>
      <p:ext uri="{BB962C8B-B14F-4D97-AF65-F5344CB8AC3E}">
        <p14:creationId xmlns:p14="http://schemas.microsoft.com/office/powerpoint/2010/main" val="11423216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8_Titeldia">
    <p:bg>
      <p:bgPr>
        <a:solidFill>
          <a:schemeClr val="bg1"/>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1"/>
          </a:xfrm>
        </p:spPr>
        <p:txBody>
          <a:bodyPr anchor="ctr">
            <a:normAutofit/>
          </a:bodyPr>
          <a:lstStyle>
            <a:lvl1pPr algn="l">
              <a:defRPr sz="3000" b="0">
                <a:solidFill>
                  <a:schemeClr val="bg1"/>
                </a:solidFill>
              </a:defRPr>
            </a:lvl1pPr>
          </a:lstStyle>
          <a:p>
            <a:r>
              <a:rPr lang="nl-NL"/>
              <a:t>Klik om stijl te bewerken</a:t>
            </a:r>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a:stretch>
            <a:fillRect/>
          </a:stretch>
        </p:blipFill>
        <p:spPr>
          <a:xfrm>
            <a:off x="402996" y="5906664"/>
            <a:ext cx="804101" cy="804101"/>
          </a:xfrm>
          <a:prstGeom prst="rect">
            <a:avLst/>
          </a:prstGeom>
        </p:spPr>
      </p:pic>
      <p:sp>
        <p:nvSpPr>
          <p:cNvPr id="5" name="Rechthoek met één afgeronde hoek 4">
            <a:extLst>
              <a:ext uri="{FF2B5EF4-FFF2-40B4-BE49-F238E27FC236}">
                <a16:creationId xmlns:a16="http://schemas.microsoft.com/office/drawing/2014/main" id="{E7020D5A-1635-89BD-E715-2A7BE776245A}"/>
              </a:ext>
            </a:extLst>
          </p:cNvPr>
          <p:cNvSpPr/>
          <p:nvPr userDrawn="1"/>
        </p:nvSpPr>
        <p:spPr>
          <a:xfrm flipH="1">
            <a:off x="6095998" y="5675586"/>
            <a:ext cx="6095999" cy="1182414"/>
          </a:xfrm>
          <a:prstGeom prst="round1Rect">
            <a:avLst>
              <a:gd name="adj" fmla="val 27469"/>
            </a:avLst>
          </a:prstGeom>
          <a:solidFill>
            <a:srgbClr val="F8EFE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3" name="Tijdelijke aanduiding voor tekst 2">
            <a:extLst>
              <a:ext uri="{FF2B5EF4-FFF2-40B4-BE49-F238E27FC236}">
                <a16:creationId xmlns:a16="http://schemas.microsoft.com/office/drawing/2014/main" id="{C9709BFA-16BC-2AA3-035E-3AB430488700}"/>
              </a:ext>
            </a:extLst>
          </p:cNvPr>
          <p:cNvSpPr>
            <a:spLocks noGrp="1"/>
          </p:cNvSpPr>
          <p:nvPr>
            <p:ph idx="10" hasCustomPrompt="1"/>
          </p:nvPr>
        </p:nvSpPr>
        <p:spPr>
          <a:xfrm>
            <a:off x="6479629" y="5675587"/>
            <a:ext cx="5309376" cy="1182414"/>
          </a:xfrm>
          <a:prstGeom prst="rect">
            <a:avLst/>
          </a:prstGeom>
        </p:spPr>
        <p:txBody>
          <a:bodyPr vert="horz" lIns="91440" tIns="45720" rIns="91440" bIns="45720" rtlCol="0" anchor="ctr">
            <a:noAutofit/>
          </a:bodyPr>
          <a:lstStyle>
            <a:lvl1pPr marL="0" indent="0">
              <a:buFontTx/>
              <a:buNone/>
              <a:defRPr sz="1800">
                <a:solidFill>
                  <a:srgbClr val="D40E4C"/>
                </a:solidFill>
              </a:defRPr>
            </a:lvl1pPr>
            <a:lvl2pPr marL="457200" indent="0">
              <a:buFontTx/>
              <a:buNone/>
              <a:defRPr sz="1800"/>
            </a:lvl2pPr>
            <a:lvl3pPr marL="914400" indent="0">
              <a:buFontTx/>
              <a:buNone/>
              <a:defRPr sz="1800"/>
            </a:lvl3pPr>
            <a:lvl4pPr marL="1371600" indent="0">
              <a:buFontTx/>
              <a:buNone/>
              <a:defRPr sz="1800"/>
            </a:lvl4pPr>
            <a:lvl5pPr marL="1828800" indent="0">
              <a:buFontTx/>
              <a:buNone/>
              <a:defRPr sz="1800"/>
            </a:lvl5pPr>
          </a:lstStyle>
          <a:p>
            <a:pPr lvl="0"/>
            <a:r>
              <a:rPr lang="nl-NL"/>
              <a:t>Klikken om de tekststijl van het model te bewerken</a:t>
            </a:r>
          </a:p>
        </p:txBody>
      </p:sp>
    </p:spTree>
    <p:extLst>
      <p:ext uri="{BB962C8B-B14F-4D97-AF65-F5344CB8AC3E}">
        <p14:creationId xmlns:p14="http://schemas.microsoft.com/office/powerpoint/2010/main" val="14948179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9_Titeldia">
    <p:bg>
      <p:bgPr>
        <a:solidFill>
          <a:schemeClr val="bg1"/>
        </a:solid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F9D2BE61-A6AE-E2D7-F76B-07B39AC855A8}"/>
              </a:ext>
            </a:extLst>
          </p:cNvPr>
          <p:cNvSpPr/>
          <p:nvPr userDrawn="1"/>
        </p:nvSpPr>
        <p:spPr>
          <a:xfrm rot="10800000" flipH="1">
            <a:off x="0" y="0"/>
            <a:ext cx="6095999" cy="1812280"/>
          </a:xfrm>
          <a:prstGeom prst="round1Rect">
            <a:avLst>
              <a:gd name="adj" fmla="val 27469"/>
            </a:avLst>
          </a:prstGeom>
          <a:solidFill>
            <a:srgbClr val="D410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a:extLst>
              <a:ext uri="{FF2B5EF4-FFF2-40B4-BE49-F238E27FC236}">
                <a16:creationId xmlns:a16="http://schemas.microsoft.com/office/drawing/2014/main" id="{E61CD394-26CE-1147-8D0B-800AD01DE5A8}"/>
              </a:ext>
            </a:extLst>
          </p:cNvPr>
          <p:cNvSpPr>
            <a:spLocks noGrp="1"/>
          </p:cNvSpPr>
          <p:nvPr>
            <p:ph type="ctrTitle"/>
          </p:nvPr>
        </p:nvSpPr>
        <p:spPr>
          <a:xfrm>
            <a:off x="435508" y="-7"/>
            <a:ext cx="5334672" cy="1812282"/>
          </a:xfrm>
        </p:spPr>
        <p:txBody>
          <a:bodyPr anchor="ctr">
            <a:normAutofit/>
          </a:bodyPr>
          <a:lstStyle>
            <a:lvl1pPr algn="l">
              <a:defRPr sz="3000" b="0">
                <a:solidFill>
                  <a:schemeClr val="bg1"/>
                </a:solidFill>
              </a:defRPr>
            </a:lvl1pPr>
          </a:lstStyle>
          <a:p>
            <a:r>
              <a:rPr lang="nl-NL"/>
              <a:t>Klik om stijl te bewerken</a:t>
            </a:r>
          </a:p>
        </p:txBody>
      </p:sp>
      <p:pic>
        <p:nvPicPr>
          <p:cNvPr id="6" name="Afbeelding 5">
            <a:extLst>
              <a:ext uri="{FF2B5EF4-FFF2-40B4-BE49-F238E27FC236}">
                <a16:creationId xmlns:a16="http://schemas.microsoft.com/office/drawing/2014/main" id="{8361EA99-DA8A-1CED-C406-A207AEDDAF8D}"/>
              </a:ext>
            </a:extLst>
          </p:cNvPr>
          <p:cNvPicPr>
            <a:picLocks noChangeAspect="1"/>
          </p:cNvPicPr>
          <p:nvPr userDrawn="1"/>
        </p:nvPicPr>
        <p:blipFill>
          <a:blip r:embed="rId2"/>
          <a:srcRect/>
          <a:stretch/>
        </p:blipFill>
        <p:spPr>
          <a:xfrm>
            <a:off x="6096000" y="0"/>
            <a:ext cx="6096000" cy="6858000"/>
          </a:xfrm>
          <a:prstGeom prst="rect">
            <a:avLst/>
          </a:prstGeom>
        </p:spPr>
      </p:pic>
      <p:sp>
        <p:nvSpPr>
          <p:cNvPr id="7" name="Ondertitel 2">
            <a:extLst>
              <a:ext uri="{FF2B5EF4-FFF2-40B4-BE49-F238E27FC236}">
                <a16:creationId xmlns:a16="http://schemas.microsoft.com/office/drawing/2014/main" id="{F7562BA8-0640-FAD8-4DAB-32B102C86E57}"/>
              </a:ext>
            </a:extLst>
          </p:cNvPr>
          <p:cNvSpPr>
            <a:spLocks noGrp="1"/>
          </p:cNvSpPr>
          <p:nvPr>
            <p:ph type="subTitle" idx="1"/>
          </p:nvPr>
        </p:nvSpPr>
        <p:spPr>
          <a:xfrm>
            <a:off x="435506" y="2175642"/>
            <a:ext cx="5334673" cy="3499944"/>
          </a:xfrm>
        </p:spPr>
        <p:txBody>
          <a:bodyPr anchor="t">
            <a:noAutofit/>
          </a:bodyPr>
          <a:lstStyle>
            <a:lvl1pPr marL="0" indent="0" algn="l">
              <a:buNone/>
              <a:defRPr sz="2400">
                <a:solidFill>
                  <a:srgbClr val="00334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3" name="Afbeelding 2" descr="Afbeelding met logo, Graphics, symbool, Karmijn&#10;&#10;Automatisch gegenereerde beschrijving">
            <a:extLst>
              <a:ext uri="{FF2B5EF4-FFF2-40B4-BE49-F238E27FC236}">
                <a16:creationId xmlns:a16="http://schemas.microsoft.com/office/drawing/2014/main" id="{6AC64F8A-CC1D-A5B1-13CB-EE64D0A40495}"/>
              </a:ext>
            </a:extLst>
          </p:cNvPr>
          <p:cNvPicPr>
            <a:picLocks noChangeAspect="1"/>
          </p:cNvPicPr>
          <p:nvPr userDrawn="1"/>
        </p:nvPicPr>
        <p:blipFill>
          <a:blip r:embed="rId3"/>
          <a:stretch>
            <a:fillRect/>
          </a:stretch>
        </p:blipFill>
        <p:spPr>
          <a:xfrm>
            <a:off x="402996" y="5906664"/>
            <a:ext cx="804101" cy="804101"/>
          </a:xfrm>
          <a:prstGeom prst="rect">
            <a:avLst/>
          </a:prstGeom>
        </p:spPr>
      </p:pic>
    </p:spTree>
    <p:extLst>
      <p:ext uri="{BB962C8B-B14F-4D97-AF65-F5344CB8AC3E}">
        <p14:creationId xmlns:p14="http://schemas.microsoft.com/office/powerpoint/2010/main" val="17707108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hthoek met één afgeronde hoek 3">
            <a:extLst>
              <a:ext uri="{FF2B5EF4-FFF2-40B4-BE49-F238E27FC236}">
                <a16:creationId xmlns:a16="http://schemas.microsoft.com/office/drawing/2014/main" id="{811C626B-D77A-86D3-B893-6E92961A3210}"/>
              </a:ext>
            </a:extLst>
          </p:cNvPr>
          <p:cNvSpPr/>
          <p:nvPr userDrawn="1"/>
        </p:nvSpPr>
        <p:spPr>
          <a:xfrm rot="10800000">
            <a:off x="7018419" y="0"/>
            <a:ext cx="5173580" cy="2076879"/>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Ondertitel 2">
            <a:extLst>
              <a:ext uri="{FF2B5EF4-FFF2-40B4-BE49-F238E27FC236}">
                <a16:creationId xmlns:a16="http://schemas.microsoft.com/office/drawing/2014/main" id="{CDC1B44F-E6D3-028C-6E82-10D90FABEEED}"/>
              </a:ext>
            </a:extLst>
          </p:cNvPr>
          <p:cNvSpPr>
            <a:spLocks noGrp="1"/>
          </p:cNvSpPr>
          <p:nvPr>
            <p:ph type="subTitle" idx="1"/>
          </p:nvPr>
        </p:nvSpPr>
        <p:spPr>
          <a:xfrm>
            <a:off x="7231210" y="1"/>
            <a:ext cx="4687521" cy="2076878"/>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2" name="Afbeelding 1" descr="Afbeelding met logo, Lettertype, Graphics, tekst&#10;&#10;Automatisch gegenereerde beschrijving">
            <a:extLst>
              <a:ext uri="{FF2B5EF4-FFF2-40B4-BE49-F238E27FC236}">
                <a16:creationId xmlns:a16="http://schemas.microsoft.com/office/drawing/2014/main" id="{B4450EC8-6CDA-E76A-C8B0-C96C2AEB04BE}"/>
              </a:ext>
            </a:extLst>
          </p:cNvPr>
          <p:cNvPicPr>
            <a:picLocks noChangeAspect="1"/>
          </p:cNvPicPr>
          <p:nvPr userDrawn="1"/>
        </p:nvPicPr>
        <p:blipFill rotWithShape="1">
          <a:blip r:embed="rId3"/>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3124241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hthoek met één afgeronde hoek 5">
            <a:extLst>
              <a:ext uri="{FF2B5EF4-FFF2-40B4-BE49-F238E27FC236}">
                <a16:creationId xmlns:a16="http://schemas.microsoft.com/office/drawing/2014/main" id="{BCFA8030-B247-9FA8-732A-2E775FB9A554}"/>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Ondertitel 2">
            <a:extLst>
              <a:ext uri="{FF2B5EF4-FFF2-40B4-BE49-F238E27FC236}">
                <a16:creationId xmlns:a16="http://schemas.microsoft.com/office/drawing/2014/main" id="{ED0A29BF-1F87-D278-8C29-BE82818A59D8}"/>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2" name="Tekstvak 1">
            <a:extLst>
              <a:ext uri="{FF2B5EF4-FFF2-40B4-BE49-F238E27FC236}">
                <a16:creationId xmlns:a16="http://schemas.microsoft.com/office/drawing/2014/main" id="{A2CA1F0D-8FC5-9422-8C26-5A0EDB756701}"/>
              </a:ext>
            </a:extLst>
          </p:cNvPr>
          <p:cNvSpPr txBox="1"/>
          <p:nvPr userDrawn="1"/>
        </p:nvSpPr>
        <p:spPr>
          <a:xfrm>
            <a:off x="11209283" y="-1150883"/>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pic>
        <p:nvPicPr>
          <p:cNvPr id="4" name="Afbeelding 3" descr="Afbeelding met logo, Lettertype, Graphics, tekst&#10;&#10;Automatisch gegenereerde beschrijving">
            <a:extLst>
              <a:ext uri="{FF2B5EF4-FFF2-40B4-BE49-F238E27FC236}">
                <a16:creationId xmlns:a16="http://schemas.microsoft.com/office/drawing/2014/main" id="{CD7D3936-6C40-69EE-BE0E-D6D3751A7C68}"/>
              </a:ext>
            </a:extLst>
          </p:cNvPr>
          <p:cNvPicPr>
            <a:picLocks noChangeAspect="1"/>
          </p:cNvPicPr>
          <p:nvPr userDrawn="1"/>
        </p:nvPicPr>
        <p:blipFill rotWithShape="1">
          <a:blip r:embed="rId3"/>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229590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4_Titel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hthoek met één afgeronde hoek 9">
            <a:extLst>
              <a:ext uri="{FF2B5EF4-FFF2-40B4-BE49-F238E27FC236}">
                <a16:creationId xmlns:a16="http://schemas.microsoft.com/office/drawing/2014/main" id="{0F8BC4C1-0906-73F1-4F1B-A18A220B7CF0}"/>
              </a:ext>
            </a:extLst>
          </p:cNvPr>
          <p:cNvSpPr/>
          <p:nvPr userDrawn="1"/>
        </p:nvSpPr>
        <p:spPr>
          <a:xfrm rot="10800000">
            <a:off x="7018420" y="298443"/>
            <a:ext cx="4957011" cy="1778436"/>
          </a:xfrm>
          <a:prstGeom prst="round1Rect">
            <a:avLst>
              <a:gd name="adj" fmla="val 11255"/>
            </a:avLst>
          </a:prstGeom>
          <a:gradFill flip="none" rotWithShape="0">
            <a:gsLst>
              <a:gs pos="50000">
                <a:srgbClr val="D3104C"/>
              </a:gs>
              <a:gs pos="0">
                <a:srgbClr val="F53C46"/>
              </a:gs>
              <a:gs pos="100000">
                <a:srgbClr val="B40F4B"/>
              </a:gs>
            </a:gsLst>
            <a:path path="circle">
              <a:fillToRect l="100000" b="10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ndertitel 2">
            <a:extLst>
              <a:ext uri="{FF2B5EF4-FFF2-40B4-BE49-F238E27FC236}">
                <a16:creationId xmlns:a16="http://schemas.microsoft.com/office/drawing/2014/main" id="{545DC1C5-86E6-34E5-3115-B54B78D2A7D5}"/>
              </a:ext>
            </a:extLst>
          </p:cNvPr>
          <p:cNvSpPr>
            <a:spLocks noGrp="1"/>
          </p:cNvSpPr>
          <p:nvPr>
            <p:ph type="subTitle" idx="1"/>
          </p:nvPr>
        </p:nvSpPr>
        <p:spPr>
          <a:xfrm>
            <a:off x="7231210" y="298443"/>
            <a:ext cx="4480797" cy="1778435"/>
          </a:xfrm>
        </p:spPr>
        <p:txBody>
          <a:bodyPr anchor="ctr">
            <a:normAutofit/>
          </a:bodyPr>
          <a:lstStyle>
            <a:lvl1pPr marL="0" indent="0" algn="l">
              <a:buNone/>
              <a:defRPr sz="2200" i="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pic>
        <p:nvPicPr>
          <p:cNvPr id="2" name="Afbeelding 1" descr="Afbeelding met logo, Lettertype, Graphics, tekst&#10;&#10;Automatisch gegenereerde beschrijving">
            <a:extLst>
              <a:ext uri="{FF2B5EF4-FFF2-40B4-BE49-F238E27FC236}">
                <a16:creationId xmlns:a16="http://schemas.microsoft.com/office/drawing/2014/main" id="{43CC8121-3852-641D-C1AD-D4AAEB96FB76}"/>
              </a:ext>
            </a:extLst>
          </p:cNvPr>
          <p:cNvPicPr>
            <a:picLocks noChangeAspect="1"/>
          </p:cNvPicPr>
          <p:nvPr userDrawn="1"/>
        </p:nvPicPr>
        <p:blipFill rotWithShape="1">
          <a:blip r:embed="rId3"/>
          <a:srcRect r="66868" b="2972"/>
          <a:stretch/>
        </p:blipFill>
        <p:spPr>
          <a:xfrm>
            <a:off x="403438" y="5905244"/>
            <a:ext cx="782182" cy="780364"/>
          </a:xfrm>
          <a:prstGeom prst="rect">
            <a:avLst/>
          </a:prstGeom>
        </p:spPr>
      </p:pic>
    </p:spTree>
    <p:extLst>
      <p:ext uri="{BB962C8B-B14F-4D97-AF65-F5344CB8AC3E}">
        <p14:creationId xmlns:p14="http://schemas.microsoft.com/office/powerpoint/2010/main" val="3840985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Titel en object">
    <p:bg>
      <p:bgPr>
        <a:solidFill>
          <a:srgbClr val="D40E4C"/>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DE695696-B69A-686A-DCBC-FD1D2C7A96B0}"/>
              </a:ext>
            </a:extLst>
          </p:cNvPr>
          <p:cNvPicPr>
            <a:picLocks noChangeAspect="1"/>
          </p:cNvPicPr>
          <p:nvPr userDrawn="1"/>
        </p:nvPicPr>
        <p:blipFill>
          <a:blip r:embed="rId2"/>
          <a:stretch>
            <a:fillRect/>
          </a:stretch>
        </p:blipFill>
        <p:spPr>
          <a:xfrm>
            <a:off x="7646759" y="2932338"/>
            <a:ext cx="3084731" cy="912641"/>
          </a:xfrm>
          <a:prstGeom prst="rect">
            <a:avLst/>
          </a:prstGeom>
        </p:spPr>
      </p:pic>
      <p:pic>
        <p:nvPicPr>
          <p:cNvPr id="4" name="Graphic 3">
            <a:extLst>
              <a:ext uri="{FF2B5EF4-FFF2-40B4-BE49-F238E27FC236}">
                <a16:creationId xmlns:a16="http://schemas.microsoft.com/office/drawing/2014/main" id="{B228D7E4-A9DF-503F-6D2D-BF7EFF9B424B}"/>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195896" y="2725062"/>
            <a:ext cx="5955072" cy="1358875"/>
          </a:xfrm>
          <a:prstGeom prst="rect">
            <a:avLst/>
          </a:prstGeom>
        </p:spPr>
      </p:pic>
    </p:spTree>
    <p:extLst>
      <p:ext uri="{BB962C8B-B14F-4D97-AF65-F5344CB8AC3E}">
        <p14:creationId xmlns:p14="http://schemas.microsoft.com/office/powerpoint/2010/main" val="186488211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5AD529FA-85CB-3063-1051-5777FF8B2191}"/>
              </a:ext>
            </a:extLst>
          </p:cNvPr>
          <p:cNvSpPr>
            <a:spLocks noGrp="1"/>
          </p:cNvSpPr>
          <p:nvPr>
            <p:ph type="dt" sz="half" idx="10"/>
          </p:nvPr>
        </p:nvSpPr>
        <p:spPr/>
        <p:txBody>
          <a:bodyPr/>
          <a:lstStyle/>
          <a:p>
            <a:fld id="{23577E9B-5FA7-492E-95ED-19C8448B1995}" type="datetimeFigureOut">
              <a:rPr lang="nl-NL" smtClean="0"/>
              <a:t>29-6-2026</a:t>
            </a:fld>
            <a:endParaRPr lang="nl-NL"/>
          </a:p>
        </p:txBody>
      </p:sp>
      <p:sp>
        <p:nvSpPr>
          <p:cNvPr id="3" name="Tijdelijke aanduiding voor voettekst 2">
            <a:extLst>
              <a:ext uri="{FF2B5EF4-FFF2-40B4-BE49-F238E27FC236}">
                <a16:creationId xmlns:a16="http://schemas.microsoft.com/office/drawing/2014/main" id="{D75BA931-150D-079D-FD16-5D303D8CB7E0}"/>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3B4EA7A2-3048-FE73-1AEB-30CACF376E2B}"/>
              </a:ext>
            </a:extLst>
          </p:cNvPr>
          <p:cNvSpPr>
            <a:spLocks noGrp="1"/>
          </p:cNvSpPr>
          <p:nvPr>
            <p:ph type="sldNum" sz="quarter" idx="12"/>
          </p:nvPr>
        </p:nvSpPr>
        <p:spPr/>
        <p:txBody>
          <a:bodyPr/>
          <a:lstStyle/>
          <a:p>
            <a:fld id="{90A70AFA-A958-4101-BBFE-4B7E60112D45}" type="slidenum">
              <a:rPr lang="nl-NL" smtClean="0"/>
              <a:t>‹nr.›</a:t>
            </a:fld>
            <a:endParaRPr lang="nl-NL"/>
          </a:p>
        </p:txBody>
      </p:sp>
    </p:spTree>
    <p:extLst>
      <p:ext uri="{BB962C8B-B14F-4D97-AF65-F5344CB8AC3E}">
        <p14:creationId xmlns:p14="http://schemas.microsoft.com/office/powerpoint/2010/main" val="2749983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D46DE98B-1EF6-9B49-A614-24BD8D5B4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1B95E89F-39D4-6246-B49F-71F2D0FA29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761D9893-69ED-511A-9B54-E24B0F69CBD6}"/>
              </a:ext>
            </a:extLst>
          </p:cNvPr>
          <p:cNvSpPr>
            <a:spLocks noGrp="1"/>
          </p:cNvSpPr>
          <p:nvPr>
            <p:ph type="dt" sz="half" idx="2"/>
          </p:nvPr>
        </p:nvSpPr>
        <p:spPr>
          <a:xfrm>
            <a:off x="8610600" y="6176787"/>
            <a:ext cx="2743200" cy="632176"/>
          </a:xfrm>
          <a:prstGeom prst="rect">
            <a:avLst/>
          </a:prstGeom>
        </p:spPr>
        <p:txBody>
          <a:bodyPr anchor="ctr"/>
          <a:lstStyle>
            <a:lvl1pPr algn="l">
              <a:defRPr sz="1600">
                <a:solidFill>
                  <a:srgbClr val="003340"/>
                </a:solidFill>
                <a:latin typeface="Poppins" pitchFamily="2" charset="77"/>
                <a:cs typeface="Poppins" pitchFamily="2" charset="77"/>
              </a:defRPr>
            </a:lvl1pPr>
          </a:lstStyle>
          <a:p>
            <a:fld id="{E92771B1-6B0A-B146-AD5E-45A32CA57D05}" type="datetime1">
              <a:rPr lang="nl-NL" smtClean="0"/>
              <a:t>29-6-2026</a:t>
            </a:fld>
            <a:endParaRPr lang="nl-NL"/>
          </a:p>
        </p:txBody>
      </p:sp>
      <p:sp>
        <p:nvSpPr>
          <p:cNvPr id="7" name="Tekstvak 6">
            <a:extLst>
              <a:ext uri="{FF2B5EF4-FFF2-40B4-BE49-F238E27FC236}">
                <a16:creationId xmlns:a16="http://schemas.microsoft.com/office/drawing/2014/main" id="{E8C11D92-2A12-1713-0548-503A0B425A82}"/>
              </a:ext>
            </a:extLst>
          </p:cNvPr>
          <p:cNvSpPr txBox="1"/>
          <p:nvPr userDrawn="1"/>
        </p:nvSpPr>
        <p:spPr>
          <a:xfrm>
            <a:off x="2727434" y="6653048"/>
            <a:ext cx="0" cy="0"/>
          </a:xfrm>
          <a:prstGeom prst="rect">
            <a:avLst/>
          </a:prstGeom>
        </p:spPr>
        <p:txBody>
          <a:bodyPr vert="horz" wrap="none" lIns="91440" tIns="45720" rIns="91440" bIns="45720" rtlCol="0" anchor="ctr">
            <a:normAutofit fontScale="25000" lnSpcReduction="20000"/>
          </a:bodyPr>
          <a:lstStyle/>
          <a:p>
            <a:pPr algn="l"/>
            <a:endParaRPr lang="nl-NL" b="0" i="0">
              <a:solidFill>
                <a:srgbClr val="F8EFE3"/>
              </a:solidFill>
              <a:latin typeface="Poppins Medium" pitchFamily="2" charset="77"/>
              <a:cs typeface="Poppins Medium" pitchFamily="2" charset="77"/>
            </a:endParaRPr>
          </a:p>
        </p:txBody>
      </p:sp>
    </p:spTree>
    <p:extLst>
      <p:ext uri="{BB962C8B-B14F-4D97-AF65-F5344CB8AC3E}">
        <p14:creationId xmlns:p14="http://schemas.microsoft.com/office/powerpoint/2010/main" val="37807272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hf hdr="0" ftr="0"/>
  <p:txStyles>
    <p:titleStyle>
      <a:lvl1pPr algn="l" defTabSz="914400" rtl="0" eaLnBrk="1" latinLnBrk="0" hangingPunct="1">
        <a:lnSpc>
          <a:spcPct val="90000"/>
        </a:lnSpc>
        <a:spcBef>
          <a:spcPct val="0"/>
        </a:spcBef>
        <a:buNone/>
        <a:defRPr sz="4200" b="1" i="0" kern="1200">
          <a:solidFill>
            <a:srgbClr val="0B485F"/>
          </a:solidFill>
          <a:latin typeface="Poppins SemiBold" pitchFamily="2" charset="77"/>
          <a:ea typeface="+mj-ea"/>
          <a:cs typeface="Poppins SemiBold" pitchFamily="2" charset="77"/>
        </a:defRPr>
      </a:lvl1pPr>
    </p:titleStyle>
    <p:bodyStyle>
      <a:lvl1pPr marL="228600" indent="-228600" algn="l" defTabSz="914400" rtl="0" eaLnBrk="1" latinLnBrk="0" hangingPunct="1">
        <a:lnSpc>
          <a:spcPct val="90000"/>
        </a:lnSpc>
        <a:spcBef>
          <a:spcPts val="1000"/>
        </a:spcBef>
        <a:buClr>
          <a:srgbClr val="D4104B"/>
        </a:buClr>
        <a:buFont typeface="Arial" panose="020B0604020202020204" pitchFamily="34" charset="0"/>
        <a:buChar char="•"/>
        <a:defRPr sz="2400" kern="1200">
          <a:solidFill>
            <a:srgbClr val="003340"/>
          </a:solidFill>
          <a:latin typeface="Poppins" pitchFamily="2" charset="77"/>
          <a:ea typeface="+mn-ea"/>
          <a:cs typeface="Poppins" pitchFamily="2" charset="77"/>
        </a:defRPr>
      </a:lvl1pPr>
      <a:lvl2pPr marL="685800" indent="-228600" algn="l" defTabSz="914400" rtl="0" eaLnBrk="1" latinLnBrk="0" hangingPunct="1">
        <a:lnSpc>
          <a:spcPct val="90000"/>
        </a:lnSpc>
        <a:spcBef>
          <a:spcPts val="500"/>
        </a:spcBef>
        <a:buClr>
          <a:srgbClr val="D4104B"/>
        </a:buClr>
        <a:buFont typeface="Arial" panose="020B0604020202020204" pitchFamily="34" charset="0"/>
        <a:buChar char="•"/>
        <a:defRPr sz="2200" kern="1200">
          <a:solidFill>
            <a:srgbClr val="003340"/>
          </a:solidFill>
          <a:latin typeface="Poppins" pitchFamily="2" charset="77"/>
          <a:ea typeface="+mn-ea"/>
          <a:cs typeface="Poppins" pitchFamily="2" charset="77"/>
        </a:defRPr>
      </a:lvl2pPr>
      <a:lvl3pPr marL="1143000" indent="-228600" algn="l" defTabSz="914400" rtl="0" eaLnBrk="1" latinLnBrk="0" hangingPunct="1">
        <a:lnSpc>
          <a:spcPct val="90000"/>
        </a:lnSpc>
        <a:spcBef>
          <a:spcPts val="500"/>
        </a:spcBef>
        <a:buClr>
          <a:srgbClr val="D4104B"/>
        </a:buClr>
        <a:buFont typeface="Arial" panose="020B0604020202020204" pitchFamily="34" charset="0"/>
        <a:buChar char="•"/>
        <a:defRPr sz="2000" kern="1200">
          <a:solidFill>
            <a:srgbClr val="003340"/>
          </a:solidFill>
          <a:latin typeface="Poppins" pitchFamily="2" charset="77"/>
          <a:ea typeface="+mn-ea"/>
          <a:cs typeface="Poppins" pitchFamily="2" charset="77"/>
        </a:defRPr>
      </a:lvl3pPr>
      <a:lvl4pPr marL="16002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4pPr>
      <a:lvl5pPr marL="2057400" indent="-228600" algn="l" defTabSz="914400" rtl="0" eaLnBrk="1" latinLnBrk="0" hangingPunct="1">
        <a:lnSpc>
          <a:spcPct val="90000"/>
        </a:lnSpc>
        <a:spcBef>
          <a:spcPts val="500"/>
        </a:spcBef>
        <a:buClr>
          <a:srgbClr val="D4104B"/>
        </a:buClr>
        <a:buFont typeface="Arial" panose="020B0604020202020204" pitchFamily="34" charset="0"/>
        <a:buChar char="•"/>
        <a:defRPr sz="1800" kern="1200">
          <a:solidFill>
            <a:srgbClr val="003340"/>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32.png"/><Relationship Id="rId26" Type="http://schemas.openxmlformats.org/officeDocument/2006/relationships/image" Target="../media/image36.png"/><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media/image40.png"/><Relationship Id="rId42" Type="http://schemas.openxmlformats.org/officeDocument/2006/relationships/image" Target="../media/image44.png"/><Relationship Id="rId47" Type="http://schemas.openxmlformats.org/officeDocument/2006/relationships/customXml" Target="../ink/ink23.xml"/><Relationship Id="rId50" Type="http://schemas.openxmlformats.org/officeDocument/2006/relationships/image" Target="../media/image48.png"/><Relationship Id="rId7" Type="http://schemas.openxmlformats.org/officeDocument/2006/relationships/customXml" Target="../ink/ink3.xml"/><Relationship Id="rId2" Type="http://schemas.openxmlformats.org/officeDocument/2006/relationships/image" Target="../media/image25.png"/><Relationship Id="rId16" Type="http://schemas.openxmlformats.org/officeDocument/2006/relationships/image" Target="../media/image31.png"/><Relationship Id="rId29" Type="http://schemas.openxmlformats.org/officeDocument/2006/relationships/customXml" Target="../ink/ink14.xml"/><Relationship Id="rId11" Type="http://schemas.openxmlformats.org/officeDocument/2006/relationships/customXml" Target="../ink/ink5.xml"/><Relationship Id="rId24" Type="http://schemas.openxmlformats.org/officeDocument/2006/relationships/image" Target="../media/image35.png"/><Relationship Id="rId32" Type="http://schemas.openxmlformats.org/officeDocument/2006/relationships/image" Target="../media/image39.png"/><Relationship Id="rId37" Type="http://schemas.openxmlformats.org/officeDocument/2006/relationships/customXml" Target="../ink/ink18.xml"/><Relationship Id="rId40" Type="http://schemas.openxmlformats.org/officeDocument/2006/relationships/image" Target="../media/image43.png"/><Relationship Id="rId45" Type="http://schemas.openxmlformats.org/officeDocument/2006/relationships/customXml" Target="../ink/ink22.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37.png"/><Relationship Id="rId36" Type="http://schemas.openxmlformats.org/officeDocument/2006/relationships/image" Target="../media/image41.png"/><Relationship Id="rId49" Type="http://schemas.openxmlformats.org/officeDocument/2006/relationships/customXml" Target="../ink/ink24.xml"/><Relationship Id="rId10" Type="http://schemas.openxmlformats.org/officeDocument/2006/relationships/image" Target="../media/image28.png"/><Relationship Id="rId19" Type="http://schemas.openxmlformats.org/officeDocument/2006/relationships/customXml" Target="../ink/ink9.xml"/><Relationship Id="rId31" Type="http://schemas.openxmlformats.org/officeDocument/2006/relationships/customXml" Target="../ink/ink15.xml"/><Relationship Id="rId44" Type="http://schemas.openxmlformats.org/officeDocument/2006/relationships/image" Target="../media/image45.png"/><Relationship Id="rId52" Type="http://schemas.openxmlformats.org/officeDocument/2006/relationships/image" Target="../media/image49.png"/><Relationship Id="rId4" Type="http://schemas.openxmlformats.org/officeDocument/2006/relationships/image" Target="../media/image250.png"/><Relationship Id="rId9" Type="http://schemas.openxmlformats.org/officeDocument/2006/relationships/customXml" Target="../ink/ink4.xml"/><Relationship Id="rId14" Type="http://schemas.openxmlformats.org/officeDocument/2006/relationships/image" Target="../media/image30.png"/><Relationship Id="rId22" Type="http://schemas.openxmlformats.org/officeDocument/2006/relationships/image" Target="../media/image34.png"/><Relationship Id="rId27" Type="http://schemas.openxmlformats.org/officeDocument/2006/relationships/customXml" Target="../ink/ink13.xml"/><Relationship Id="rId30" Type="http://schemas.openxmlformats.org/officeDocument/2006/relationships/image" Target="../media/image38.png"/><Relationship Id="rId35" Type="http://schemas.openxmlformats.org/officeDocument/2006/relationships/customXml" Target="../ink/ink17.xml"/><Relationship Id="rId43" Type="http://schemas.openxmlformats.org/officeDocument/2006/relationships/customXml" Target="../ink/ink21.xml"/><Relationship Id="rId48" Type="http://schemas.openxmlformats.org/officeDocument/2006/relationships/image" Target="../media/image47.png"/><Relationship Id="rId8" Type="http://schemas.openxmlformats.org/officeDocument/2006/relationships/image" Target="../media/image27.png"/><Relationship Id="rId51" Type="http://schemas.openxmlformats.org/officeDocument/2006/relationships/customXml" Target="../ink/ink25.xml"/><Relationship Id="rId3" Type="http://schemas.openxmlformats.org/officeDocument/2006/relationships/customXml" Target="../ink/ink1.xml"/><Relationship Id="rId12" Type="http://schemas.openxmlformats.org/officeDocument/2006/relationships/image" Target="../media/image29.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42.png"/><Relationship Id="rId46" Type="http://schemas.openxmlformats.org/officeDocument/2006/relationships/image" Target="../media/image46.png"/><Relationship Id="rId20" Type="http://schemas.openxmlformats.org/officeDocument/2006/relationships/image" Target="../media/image33.png"/><Relationship Id="rId41" Type="http://schemas.openxmlformats.org/officeDocument/2006/relationships/customXml" Target="../ink/ink20.xml"/><Relationship Id="rId1" Type="http://schemas.openxmlformats.org/officeDocument/2006/relationships/slideLayout" Target="../slideLayouts/slideLayout26.xml"/><Relationship Id="rId6" Type="http://schemas.openxmlformats.org/officeDocument/2006/relationships/image" Target="../media/image2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8" Type="http://schemas.openxmlformats.org/officeDocument/2006/relationships/customXml" Target="../ink/ink28.xml"/><Relationship Id="rId13"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2.png"/><Relationship Id="rId12" Type="http://schemas.openxmlformats.org/officeDocument/2006/relationships/customXml" Target="../ink/ink30.xml"/><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customXml" Target="../ink/ink27.xml"/><Relationship Id="rId11" Type="http://schemas.openxmlformats.org/officeDocument/2006/relationships/image" Target="../media/image54.png"/><Relationship Id="rId5" Type="http://schemas.openxmlformats.org/officeDocument/2006/relationships/image" Target="../media/image51.png"/><Relationship Id="rId15" Type="http://schemas.openxmlformats.org/officeDocument/2006/relationships/image" Target="../media/image56.png"/><Relationship Id="rId10" Type="http://schemas.openxmlformats.org/officeDocument/2006/relationships/customXml" Target="../ink/ink29.xml"/><Relationship Id="rId4" Type="http://schemas.openxmlformats.org/officeDocument/2006/relationships/customXml" Target="../ink/ink26.xml"/><Relationship Id="rId9" Type="http://schemas.openxmlformats.org/officeDocument/2006/relationships/image" Target="../media/image53.png"/><Relationship Id="rId14" Type="http://schemas.openxmlformats.org/officeDocument/2006/relationships/customXml" Target="../ink/ink31.xml"/></Relationships>
</file>

<file path=ppt/slides/_rels/slide13.xml.rels><?xml version="1.0" encoding="UTF-8" standalone="yes"?>
<Relationships xmlns="http://schemas.openxmlformats.org/package/2006/relationships"><Relationship Id="rId8" Type="http://schemas.openxmlformats.org/officeDocument/2006/relationships/customXml" Target="../ink/ink34.xml"/><Relationship Id="rId3" Type="http://schemas.openxmlformats.org/officeDocument/2006/relationships/notesSlide" Target="../notesSlides/notesSlide10.xml"/><Relationship Id="rId7" Type="http://schemas.openxmlformats.org/officeDocument/2006/relationships/image" Target="../media/image58.png"/><Relationship Id="rId2" Type="http://schemas.openxmlformats.org/officeDocument/2006/relationships/slideLayout" Target="../slideLayouts/slideLayout17.xml"/><Relationship Id="rId1" Type="http://schemas.openxmlformats.org/officeDocument/2006/relationships/tags" Target="../tags/tag1.xml"/><Relationship Id="rId6" Type="http://schemas.openxmlformats.org/officeDocument/2006/relationships/customXml" Target="../ink/ink33.xml"/><Relationship Id="rId11" Type="http://schemas.openxmlformats.org/officeDocument/2006/relationships/image" Target="../media/image60.png"/><Relationship Id="rId5" Type="http://schemas.openxmlformats.org/officeDocument/2006/relationships/image" Target="../media/image57.png"/><Relationship Id="rId10" Type="http://schemas.openxmlformats.org/officeDocument/2006/relationships/customXml" Target="../ink/ink35.xml"/><Relationship Id="rId4" Type="http://schemas.openxmlformats.org/officeDocument/2006/relationships/customXml" Target="../ink/ink32.xml"/><Relationship Id="rId9" Type="http://schemas.openxmlformats.org/officeDocument/2006/relationships/image" Target="../media/image5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3" Type="http://schemas.openxmlformats.org/officeDocument/2006/relationships/customXml" Target="../ink/ink40.xml"/><Relationship Id="rId18" Type="http://schemas.openxmlformats.org/officeDocument/2006/relationships/image" Target="../media/image580.png"/><Relationship Id="rId26" Type="http://schemas.openxmlformats.org/officeDocument/2006/relationships/image" Target="../media/image62.png"/><Relationship Id="rId39" Type="http://schemas.openxmlformats.org/officeDocument/2006/relationships/customXml" Target="../ink/ink53.xml"/><Relationship Id="rId21" Type="http://schemas.openxmlformats.org/officeDocument/2006/relationships/customXml" Target="../ink/ink44.xml"/><Relationship Id="rId34" Type="http://schemas.openxmlformats.org/officeDocument/2006/relationships/image" Target="../media/image66.png"/><Relationship Id="rId42" Type="http://schemas.openxmlformats.org/officeDocument/2006/relationships/image" Target="../media/image70.png"/><Relationship Id="rId47" Type="http://schemas.openxmlformats.org/officeDocument/2006/relationships/customXml" Target="../ink/ink57.xml"/><Relationship Id="rId7" Type="http://schemas.openxmlformats.org/officeDocument/2006/relationships/customXml" Target="../ink/ink37.xml"/><Relationship Id="rId2" Type="http://schemas.openxmlformats.org/officeDocument/2006/relationships/notesSlide" Target="../notesSlides/notesSlide12.xml"/><Relationship Id="rId16" Type="http://schemas.openxmlformats.org/officeDocument/2006/relationships/image" Target="../media/image570.png"/><Relationship Id="rId29" Type="http://schemas.openxmlformats.org/officeDocument/2006/relationships/customXml" Target="../ink/ink48.xml"/><Relationship Id="rId1" Type="http://schemas.openxmlformats.org/officeDocument/2006/relationships/slideLayout" Target="../slideLayouts/slideLayout19.xml"/><Relationship Id="rId6" Type="http://schemas.openxmlformats.org/officeDocument/2006/relationships/image" Target="../media/image520.png"/><Relationship Id="rId11" Type="http://schemas.openxmlformats.org/officeDocument/2006/relationships/customXml" Target="../ink/ink39.xml"/><Relationship Id="rId24" Type="http://schemas.openxmlformats.org/officeDocument/2006/relationships/image" Target="../media/image610.png"/><Relationship Id="rId32" Type="http://schemas.openxmlformats.org/officeDocument/2006/relationships/image" Target="../media/image65.png"/><Relationship Id="rId37" Type="http://schemas.openxmlformats.org/officeDocument/2006/relationships/customXml" Target="../ink/ink52.xml"/><Relationship Id="rId40" Type="http://schemas.openxmlformats.org/officeDocument/2006/relationships/image" Target="../media/image69.png"/><Relationship Id="rId45" Type="http://schemas.openxmlformats.org/officeDocument/2006/relationships/customXml" Target="../ink/ink56.xml"/><Relationship Id="rId5" Type="http://schemas.openxmlformats.org/officeDocument/2006/relationships/customXml" Target="../ink/ink36.xml"/><Relationship Id="rId15" Type="http://schemas.openxmlformats.org/officeDocument/2006/relationships/customXml" Target="../ink/ink41.xml"/><Relationship Id="rId23" Type="http://schemas.openxmlformats.org/officeDocument/2006/relationships/customXml" Target="../ink/ink45.xml"/><Relationship Id="rId28" Type="http://schemas.openxmlformats.org/officeDocument/2006/relationships/image" Target="../media/image63.png"/><Relationship Id="rId36" Type="http://schemas.openxmlformats.org/officeDocument/2006/relationships/image" Target="../media/image67.png"/><Relationship Id="rId10" Type="http://schemas.openxmlformats.org/officeDocument/2006/relationships/image" Target="../media/image540.png"/><Relationship Id="rId19" Type="http://schemas.openxmlformats.org/officeDocument/2006/relationships/customXml" Target="../ink/ink43.xml"/><Relationship Id="rId31" Type="http://schemas.openxmlformats.org/officeDocument/2006/relationships/customXml" Target="../ink/ink49.xml"/><Relationship Id="rId44" Type="http://schemas.openxmlformats.org/officeDocument/2006/relationships/image" Target="../media/image71.png"/><Relationship Id="rId4" Type="http://schemas.openxmlformats.org/officeDocument/2006/relationships/image" Target="../media/image61.png"/><Relationship Id="rId9" Type="http://schemas.openxmlformats.org/officeDocument/2006/relationships/customXml" Target="../ink/ink38.xml"/><Relationship Id="rId14" Type="http://schemas.openxmlformats.org/officeDocument/2006/relationships/image" Target="../media/image560.png"/><Relationship Id="rId22" Type="http://schemas.openxmlformats.org/officeDocument/2006/relationships/image" Target="../media/image600.png"/><Relationship Id="rId27" Type="http://schemas.openxmlformats.org/officeDocument/2006/relationships/customXml" Target="../ink/ink47.xml"/><Relationship Id="rId30" Type="http://schemas.openxmlformats.org/officeDocument/2006/relationships/image" Target="../media/image64.png"/><Relationship Id="rId35" Type="http://schemas.openxmlformats.org/officeDocument/2006/relationships/customXml" Target="../ink/ink51.xml"/><Relationship Id="rId43" Type="http://schemas.openxmlformats.org/officeDocument/2006/relationships/customXml" Target="../ink/ink55.xml"/><Relationship Id="rId48" Type="http://schemas.openxmlformats.org/officeDocument/2006/relationships/image" Target="../media/image73.png"/><Relationship Id="rId8" Type="http://schemas.openxmlformats.org/officeDocument/2006/relationships/image" Target="../media/image530.png"/><Relationship Id="rId3" Type="http://schemas.openxmlformats.org/officeDocument/2006/relationships/image" Target="../media/image50.png"/><Relationship Id="rId12" Type="http://schemas.openxmlformats.org/officeDocument/2006/relationships/image" Target="../media/image550.png"/><Relationship Id="rId17" Type="http://schemas.openxmlformats.org/officeDocument/2006/relationships/customXml" Target="../ink/ink42.xml"/><Relationship Id="rId25" Type="http://schemas.openxmlformats.org/officeDocument/2006/relationships/customXml" Target="../ink/ink46.xml"/><Relationship Id="rId33" Type="http://schemas.openxmlformats.org/officeDocument/2006/relationships/customXml" Target="../ink/ink50.xml"/><Relationship Id="rId38" Type="http://schemas.openxmlformats.org/officeDocument/2006/relationships/image" Target="../media/image68.png"/><Relationship Id="rId46" Type="http://schemas.openxmlformats.org/officeDocument/2006/relationships/image" Target="../media/image72.png"/><Relationship Id="rId20" Type="http://schemas.openxmlformats.org/officeDocument/2006/relationships/image" Target="../media/image590.png"/><Relationship Id="rId41" Type="http://schemas.openxmlformats.org/officeDocument/2006/relationships/customXml" Target="../ink/ink5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2.xml"/><Relationship Id="rId4" Type="http://schemas.openxmlformats.org/officeDocument/2006/relationships/image" Target="../media/image7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C109AD28-AD0A-ED15-1C37-17521B402788}"/>
              </a:ext>
            </a:extLst>
          </p:cNvPr>
          <p:cNvSpPr>
            <a:spLocks noGrp="1"/>
          </p:cNvSpPr>
          <p:nvPr>
            <p:ph type="ctrTitle"/>
          </p:nvPr>
        </p:nvSpPr>
        <p:spPr>
          <a:xfrm>
            <a:off x="435506" y="355709"/>
            <a:ext cx="11183679" cy="627671"/>
          </a:xfrm>
        </p:spPr>
        <p:txBody>
          <a:bodyPr>
            <a:normAutofit fontScale="90000"/>
          </a:bodyPr>
          <a:lstStyle/>
          <a:p>
            <a:pPr algn="ctr"/>
            <a:r>
              <a:rPr lang="nl-NL" dirty="0"/>
              <a:t> Informatie voor het werkveld over </a:t>
            </a:r>
            <a:r>
              <a:rPr lang="nl-NL" dirty="0" err="1"/>
              <a:t>Social</a:t>
            </a:r>
            <a:r>
              <a:rPr lang="nl-NL" dirty="0"/>
              <a:t> </a:t>
            </a:r>
            <a:r>
              <a:rPr lang="nl-NL" dirty="0" err="1"/>
              <a:t>Work</a:t>
            </a:r>
            <a:r>
              <a:rPr lang="nl-NL" dirty="0"/>
              <a:t> - leerjaar 4 </a:t>
            </a:r>
            <a:br>
              <a:rPr lang="nl-NL" dirty="0"/>
            </a:br>
            <a:r>
              <a:rPr lang="nl-NL" dirty="0"/>
              <a:t>juni 2026</a:t>
            </a:r>
            <a:br>
              <a:rPr lang="nl-NL"/>
            </a:br>
            <a:endParaRPr lang="nl-NL" dirty="0"/>
          </a:p>
        </p:txBody>
      </p:sp>
    </p:spTree>
    <p:extLst>
      <p:ext uri="{BB962C8B-B14F-4D97-AF65-F5344CB8AC3E}">
        <p14:creationId xmlns:p14="http://schemas.microsoft.com/office/powerpoint/2010/main" val="1419120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64EF6EF-D156-51A2-7C8B-6866CBFA1116}"/>
              </a:ext>
            </a:extLst>
          </p:cNvPr>
          <p:cNvSpPr>
            <a:spLocks noGrp="1"/>
          </p:cNvSpPr>
          <p:nvPr>
            <p:ph type="ctrTitle"/>
          </p:nvPr>
        </p:nvSpPr>
        <p:spPr>
          <a:xfrm>
            <a:off x="447737" y="566585"/>
            <a:ext cx="3720071" cy="1434493"/>
          </a:xfrm>
        </p:spPr>
        <p:txBody>
          <a:bodyPr>
            <a:normAutofit fontScale="90000"/>
          </a:bodyPr>
          <a:lstStyle/>
          <a:p>
            <a:r>
              <a:rPr lang="nl-NL" dirty="0">
                <a:latin typeface="Poppins SemiBold"/>
                <a:cs typeface="Poppins SemiBold"/>
              </a:rPr>
              <a:t>‘Handelen in de beroepspraktijk 2’ (30 EC, semester 1)</a:t>
            </a:r>
            <a:br>
              <a:rPr lang="nl-NL" dirty="0">
                <a:latin typeface="Poppins SemiBold"/>
                <a:cs typeface="Poppins SemiBold"/>
              </a:rPr>
            </a:br>
            <a:br>
              <a:rPr lang="nl-NL" dirty="0">
                <a:latin typeface="Poppins SemiBold"/>
                <a:cs typeface="Poppins SemiBold"/>
              </a:rPr>
            </a:br>
            <a:r>
              <a:rPr lang="nl-NL" dirty="0">
                <a:latin typeface="Poppins SemiBold"/>
                <a:cs typeface="Poppins SemiBold"/>
              </a:rPr>
              <a:t>‘</a:t>
            </a:r>
            <a:r>
              <a:rPr lang="nl-NL" dirty="0" err="1">
                <a:latin typeface="Poppins SemiBold"/>
                <a:cs typeface="Poppins SemiBold"/>
              </a:rPr>
              <a:t>Beroepsbekwaam</a:t>
            </a:r>
            <a:r>
              <a:rPr lang="nl-NL" dirty="0">
                <a:latin typeface="Poppins SemiBold"/>
                <a:cs typeface="Poppins SemiBold"/>
              </a:rPr>
              <a:t> in de praktijk’ (30 EC, semester 2)</a:t>
            </a:r>
            <a:br>
              <a:rPr lang="nl-NL" dirty="0"/>
            </a:br>
            <a:br>
              <a:rPr lang="nl-NL" dirty="0"/>
            </a:br>
            <a:br>
              <a:rPr lang="nl-NL" dirty="0"/>
            </a:br>
            <a:r>
              <a:rPr lang="nl-NL" sz="2200" dirty="0">
                <a:latin typeface="Poppins SemiBold"/>
                <a:cs typeface="Poppins SemiBold"/>
              </a:rPr>
              <a:t>Leerjaar 4 - </a:t>
            </a:r>
            <a:r>
              <a:rPr lang="nl-NL" sz="2200" dirty="0" err="1">
                <a:latin typeface="Poppins SemiBold"/>
                <a:cs typeface="Poppins SemiBold"/>
              </a:rPr>
              <a:t>Social</a:t>
            </a:r>
            <a:r>
              <a:rPr lang="nl-NL" sz="2200" dirty="0">
                <a:latin typeface="Poppins SemiBold"/>
                <a:cs typeface="Poppins SemiBold"/>
              </a:rPr>
              <a:t> </a:t>
            </a:r>
            <a:r>
              <a:rPr lang="nl-NL" sz="2200" dirty="0" err="1">
                <a:latin typeface="Poppins SemiBold"/>
                <a:cs typeface="Poppins SemiBold"/>
              </a:rPr>
              <a:t>Work</a:t>
            </a:r>
            <a:endParaRPr lang="nl-NL" dirty="0">
              <a:latin typeface="Poppins SemiBold"/>
              <a:cs typeface="Poppins SemiBold"/>
            </a:endParaRPr>
          </a:p>
        </p:txBody>
      </p:sp>
    </p:spTree>
    <p:extLst>
      <p:ext uri="{BB962C8B-B14F-4D97-AF65-F5344CB8AC3E}">
        <p14:creationId xmlns:p14="http://schemas.microsoft.com/office/powerpoint/2010/main" val="3854998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AE653E-0616-C1C7-9445-3FFC6C78F537}"/>
              </a:ext>
            </a:extLst>
          </p:cNvPr>
          <p:cNvSpPr>
            <a:spLocks noGrp="1"/>
          </p:cNvSpPr>
          <p:nvPr>
            <p:ph type="title"/>
          </p:nvPr>
        </p:nvSpPr>
        <p:spPr/>
        <p:txBody>
          <a:bodyPr/>
          <a:lstStyle/>
          <a:p>
            <a:r>
              <a:rPr lang="nl-NL"/>
              <a:t>Wat is de bedoeling van het onderwijs van leerjaar 4?</a:t>
            </a:r>
          </a:p>
        </p:txBody>
      </p:sp>
    </p:spTree>
    <p:extLst>
      <p:ext uri="{BB962C8B-B14F-4D97-AF65-F5344CB8AC3E}">
        <p14:creationId xmlns:p14="http://schemas.microsoft.com/office/powerpoint/2010/main" val="3833035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a:extLst>
              <a:ext uri="{FF2B5EF4-FFF2-40B4-BE49-F238E27FC236}">
                <a16:creationId xmlns:a16="http://schemas.microsoft.com/office/drawing/2014/main" id="{14A4DCD4-1045-E61D-6A04-5B276DA37770}"/>
              </a:ext>
            </a:extLst>
          </p:cNvPr>
          <p:cNvSpPr>
            <a:spLocks noGrp="1"/>
          </p:cNvSpPr>
          <p:nvPr>
            <p:ph type="title"/>
          </p:nvPr>
        </p:nvSpPr>
        <p:spPr>
          <a:xfrm>
            <a:off x="441766" y="-1"/>
            <a:ext cx="11158526" cy="1028169"/>
          </a:xfrm>
        </p:spPr>
        <p:txBody>
          <a:bodyPr/>
          <a:lstStyle/>
          <a:p>
            <a:r>
              <a:rPr lang="en-US"/>
              <a:t>Hoe </a:t>
            </a:r>
            <a:r>
              <a:rPr lang="en-US" err="1"/>
              <a:t>verhoudt</a:t>
            </a:r>
            <a:r>
              <a:rPr lang="en-US"/>
              <a:t> </a:t>
            </a:r>
            <a:r>
              <a:rPr lang="en-US" err="1"/>
              <a:t>leerjaar</a:t>
            </a:r>
            <a:r>
              <a:rPr lang="en-US"/>
              <a:t> 3 </a:t>
            </a:r>
            <a:r>
              <a:rPr lang="en-US" err="1"/>
              <a:t>zich</a:t>
            </a:r>
            <a:r>
              <a:rPr lang="en-US"/>
              <a:t> tot </a:t>
            </a:r>
            <a:r>
              <a:rPr lang="en-US" err="1"/>
              <a:t>leerjaar</a:t>
            </a:r>
            <a:r>
              <a:rPr lang="en-US"/>
              <a:t> 4?</a:t>
            </a:r>
          </a:p>
        </p:txBody>
      </p:sp>
      <p:sp>
        <p:nvSpPr>
          <p:cNvPr id="5" name="Rechthoek 4">
            <a:extLst>
              <a:ext uri="{FF2B5EF4-FFF2-40B4-BE49-F238E27FC236}">
                <a16:creationId xmlns:a16="http://schemas.microsoft.com/office/drawing/2014/main" id="{83328B6E-2A2D-287E-A71A-4FC303A7E3DC}"/>
              </a:ext>
            </a:extLst>
          </p:cNvPr>
          <p:cNvSpPr/>
          <p:nvPr/>
        </p:nvSpPr>
        <p:spPr>
          <a:xfrm>
            <a:off x="1974273" y="1773382"/>
            <a:ext cx="2362200" cy="200891"/>
          </a:xfrm>
          <a:prstGeom prst="rect">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0">
              <a:ln>
                <a:noFill/>
              </a:ln>
              <a:solidFill>
                <a:srgbClr val="003240"/>
              </a:solidFill>
              <a:effectLst/>
              <a:uLnTx/>
              <a:uFillTx/>
              <a:latin typeface="Calibri" panose="020F0502020204030204"/>
              <a:ea typeface="+mn-ea"/>
              <a:cs typeface="+mn-cs"/>
            </a:endParaRPr>
          </a:p>
        </p:txBody>
      </p:sp>
      <p:sp>
        <p:nvSpPr>
          <p:cNvPr id="3" name="Tekstvak 2">
            <a:extLst>
              <a:ext uri="{FF2B5EF4-FFF2-40B4-BE49-F238E27FC236}">
                <a16:creationId xmlns:a16="http://schemas.microsoft.com/office/drawing/2014/main" id="{D6633BD1-5B6E-5740-EE4A-46381326C19B}"/>
              </a:ext>
            </a:extLst>
          </p:cNvPr>
          <p:cNvSpPr txBox="1"/>
          <p:nvPr/>
        </p:nvSpPr>
        <p:spPr>
          <a:xfrm>
            <a:off x="377061" y="2481285"/>
            <a:ext cx="4942667" cy="2585323"/>
          </a:xfrm>
          <a:prstGeom prst="rect">
            <a:avLst/>
          </a:prstGeom>
          <a:noFill/>
        </p:spPr>
        <p:txBody>
          <a:bodyPr wrap="square">
            <a:spAutoFit/>
          </a:bodyPr>
          <a:lstStyle/>
          <a:p>
            <a:pPr marL="342900" indent="-342900">
              <a:buFont typeface="Arial" panose="020B0604020202020204" pitchFamily="34" charset="0"/>
              <a:buChar char="•"/>
            </a:pPr>
            <a:r>
              <a:rPr lang="nl-NL" sz="1800" i="1">
                <a:solidFill>
                  <a:srgbClr val="C00000"/>
                </a:solidFill>
                <a:latin typeface="Poppins SemiBold" panose="00000700000000000000" pitchFamily="2" charset="0"/>
                <a:cs typeface="Poppins SemiBold" panose="00000700000000000000" pitchFamily="2" charset="0"/>
              </a:rPr>
              <a:t>HIB1 - Leerjaar 3, semester 2:</a:t>
            </a:r>
          </a:p>
          <a:p>
            <a:r>
              <a:rPr lang="nl-NL" sz="1800" i="1">
                <a:latin typeface="Poppins SemiBold" panose="00000700000000000000" pitchFamily="2" charset="0"/>
                <a:cs typeface="Poppins SemiBold" panose="00000700000000000000" pitchFamily="2" charset="0"/>
              </a:rPr>
              <a:t>Handelen in de beroepspraktijk 1</a:t>
            </a:r>
          </a:p>
          <a:p>
            <a:pPr marL="342900" indent="-342900">
              <a:buFont typeface="Arial" panose="020B0604020202020204" pitchFamily="34" charset="0"/>
              <a:buChar char="•"/>
            </a:pPr>
            <a:endParaRPr lang="nl-NL" sz="1800" i="1">
              <a:latin typeface="Poppins SemiBold" panose="00000700000000000000" pitchFamily="2" charset="0"/>
              <a:cs typeface="Poppins SemiBold" panose="00000700000000000000" pitchFamily="2" charset="0"/>
            </a:endParaRPr>
          </a:p>
          <a:p>
            <a:pPr marL="342900" indent="-342900">
              <a:buFont typeface="Arial" panose="020B0604020202020204" pitchFamily="34" charset="0"/>
              <a:buChar char="•"/>
            </a:pPr>
            <a:r>
              <a:rPr lang="nl-NL" sz="1800" i="1">
                <a:solidFill>
                  <a:srgbClr val="C00000"/>
                </a:solidFill>
                <a:latin typeface="Poppins SemiBold" panose="00000700000000000000" pitchFamily="2" charset="0"/>
                <a:cs typeface="Poppins SemiBold" panose="00000700000000000000" pitchFamily="2" charset="0"/>
              </a:rPr>
              <a:t>HIB2 - Leerjaar 4, semester </a:t>
            </a:r>
            <a:r>
              <a:rPr lang="nl-NL" i="1">
                <a:solidFill>
                  <a:srgbClr val="C00000"/>
                </a:solidFill>
                <a:latin typeface="Poppins SemiBold" panose="00000700000000000000" pitchFamily="2" charset="0"/>
                <a:cs typeface="Poppins SemiBold" panose="00000700000000000000" pitchFamily="2" charset="0"/>
              </a:rPr>
              <a:t>1</a:t>
            </a:r>
            <a:r>
              <a:rPr lang="nl-NL" sz="1800" i="1">
                <a:solidFill>
                  <a:srgbClr val="C00000"/>
                </a:solidFill>
                <a:latin typeface="Poppins SemiBold" panose="00000700000000000000" pitchFamily="2" charset="0"/>
                <a:cs typeface="Poppins SemiBold" panose="00000700000000000000" pitchFamily="2" charset="0"/>
              </a:rPr>
              <a:t>:</a:t>
            </a:r>
          </a:p>
          <a:p>
            <a:r>
              <a:rPr lang="nl-NL" sz="1800" i="1">
                <a:latin typeface="Poppins SemiBold" panose="00000700000000000000" pitchFamily="2" charset="0"/>
                <a:cs typeface="Poppins SemiBold" panose="00000700000000000000" pitchFamily="2" charset="0"/>
              </a:rPr>
              <a:t>Handelen in de beroepspraktijk 2</a:t>
            </a:r>
          </a:p>
          <a:p>
            <a:pPr marL="342900" lvl="0" indent="-342900">
              <a:buFont typeface="Arial" panose="020B0604020202020204" pitchFamily="34" charset="0"/>
              <a:buChar char="•"/>
            </a:pPr>
            <a:endParaRPr lang="nl-NL" sz="1800">
              <a:latin typeface="Poppins SemiBold" panose="00000700000000000000" pitchFamily="2" charset="0"/>
              <a:cs typeface="Poppins SemiBold" panose="00000700000000000000" pitchFamily="2" charset="0"/>
            </a:endParaRPr>
          </a:p>
          <a:p>
            <a:pPr marL="342900" lvl="0" indent="-342900">
              <a:buFont typeface="Arial" panose="020B0604020202020204" pitchFamily="34" charset="0"/>
              <a:buChar char="•"/>
            </a:pPr>
            <a:r>
              <a:rPr lang="nl-NL" sz="1800" i="1">
                <a:solidFill>
                  <a:srgbClr val="C00000"/>
                </a:solidFill>
                <a:latin typeface="Poppins SemiBold" panose="00000700000000000000" pitchFamily="2" charset="0"/>
                <a:cs typeface="Poppins SemiBold" panose="00000700000000000000" pitchFamily="2" charset="0"/>
              </a:rPr>
              <a:t>BIP - Leerjaar 4, semester </a:t>
            </a:r>
            <a:r>
              <a:rPr lang="nl-NL" i="1">
                <a:solidFill>
                  <a:srgbClr val="C00000"/>
                </a:solidFill>
                <a:latin typeface="Poppins SemiBold" panose="00000700000000000000" pitchFamily="2" charset="0"/>
                <a:cs typeface="Poppins SemiBold" panose="00000700000000000000" pitchFamily="2" charset="0"/>
              </a:rPr>
              <a:t>2</a:t>
            </a:r>
            <a:r>
              <a:rPr lang="nl-NL" sz="1800" i="1">
                <a:solidFill>
                  <a:srgbClr val="C00000"/>
                </a:solidFill>
                <a:latin typeface="Poppins SemiBold" panose="00000700000000000000" pitchFamily="2" charset="0"/>
                <a:cs typeface="Poppins SemiBold" panose="00000700000000000000" pitchFamily="2" charset="0"/>
              </a:rPr>
              <a:t>:</a:t>
            </a:r>
          </a:p>
          <a:p>
            <a:pPr lvl="0"/>
            <a:r>
              <a:rPr lang="nl-NL" sz="1800" i="1" err="1">
                <a:latin typeface="Poppins SemiBold" panose="00000700000000000000" pitchFamily="2" charset="0"/>
                <a:cs typeface="Poppins SemiBold" panose="00000700000000000000" pitchFamily="2" charset="0"/>
              </a:rPr>
              <a:t>Beroepsbekwaam</a:t>
            </a:r>
            <a:r>
              <a:rPr lang="nl-NL" sz="1800" i="1">
                <a:latin typeface="Poppins SemiBold" panose="00000700000000000000" pitchFamily="2" charset="0"/>
                <a:cs typeface="Poppins SemiBold" panose="00000700000000000000" pitchFamily="2" charset="0"/>
              </a:rPr>
              <a:t> in de praktijk</a:t>
            </a:r>
          </a:p>
          <a:p>
            <a:pPr lvl="0"/>
            <a:r>
              <a:rPr lang="nl-NL" sz="1800" i="1">
                <a:latin typeface="Poppins SemiBold" panose="00000700000000000000" pitchFamily="2" charset="0"/>
                <a:cs typeface="Poppins SemiBold" panose="00000700000000000000" pitchFamily="2" charset="0"/>
              </a:rPr>
              <a:t>(eindniveau!)</a:t>
            </a:r>
            <a:endParaRPr lang="nl-NL" i="1"/>
          </a:p>
        </p:txBody>
      </p:sp>
      <p:pic>
        <p:nvPicPr>
          <p:cNvPr id="18" name="Afbeelding 17" descr="Afbeelding met schets, tekening, diagram, cirkel&#10;&#10;Door AI gegenereerde inhoud is mogelijk onjuist.">
            <a:extLst>
              <a:ext uri="{FF2B5EF4-FFF2-40B4-BE49-F238E27FC236}">
                <a16:creationId xmlns:a16="http://schemas.microsoft.com/office/drawing/2014/main" id="{E06A8E06-34D7-FBC2-F7A6-63B4DFB5D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317050">
            <a:off x="4722270" y="1637958"/>
            <a:ext cx="7061563" cy="4707709"/>
          </a:xfrm>
          <a:prstGeom prst="rect">
            <a:avLst/>
          </a:prstGeom>
          <a:ln>
            <a:noFill/>
          </a:ln>
          <a:effectLst>
            <a:outerShdw blurRad="292100" dist="139700" dir="2700000" algn="tl" rotWithShape="0">
              <a:srgbClr val="333333">
                <a:alpha val="65000"/>
              </a:srgbClr>
            </a:outerShdw>
          </a:effectLst>
        </p:spPr>
      </p:pic>
      <p:sp>
        <p:nvSpPr>
          <p:cNvPr id="11" name="Tekstvak 10">
            <a:extLst>
              <a:ext uri="{FF2B5EF4-FFF2-40B4-BE49-F238E27FC236}">
                <a16:creationId xmlns:a16="http://schemas.microsoft.com/office/drawing/2014/main" id="{C3564F51-92B8-EB30-317D-15A3FD04AA22}"/>
              </a:ext>
            </a:extLst>
          </p:cNvPr>
          <p:cNvSpPr txBox="1"/>
          <p:nvPr/>
        </p:nvSpPr>
        <p:spPr>
          <a:xfrm rot="21168567">
            <a:off x="9545463" y="1374227"/>
            <a:ext cx="2778947" cy="42780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D4104B"/>
              </a:buClr>
              <a:buSzTx/>
              <a:buFont typeface="Arial" panose="020B0604020202020204" pitchFamily="34" charset="0"/>
              <a:buNone/>
              <a:tabLst/>
              <a:defRPr/>
            </a:pPr>
            <a:r>
              <a:rPr kumimoji="0" lang="nl-NL" sz="2400" b="0" i="0" u="none" strike="noStrike" kern="1200" cap="none" spc="0" normalizeH="0" baseline="0" noProof="0">
                <a:ln>
                  <a:noFill/>
                </a:ln>
                <a:solidFill>
                  <a:srgbClr val="D40E4C"/>
                </a:solidFill>
                <a:effectLst/>
                <a:uLnTx/>
                <a:uFillTx/>
                <a:latin typeface="Poppins" pitchFamily="2" charset="77"/>
                <a:ea typeface="+mn-ea"/>
                <a:cs typeface="Poppins" pitchFamily="2" charset="77"/>
              </a:rPr>
              <a:t>STARTBEKWAAM</a:t>
            </a:r>
          </a:p>
        </p:txBody>
      </p:sp>
      <p:sp>
        <p:nvSpPr>
          <p:cNvPr id="17" name="Tekstvak 16">
            <a:extLst>
              <a:ext uri="{FF2B5EF4-FFF2-40B4-BE49-F238E27FC236}">
                <a16:creationId xmlns:a16="http://schemas.microsoft.com/office/drawing/2014/main" id="{BD5A63F1-7B6B-1745-D79E-AC65B2DE4743}"/>
              </a:ext>
            </a:extLst>
          </p:cNvPr>
          <p:cNvSpPr txBox="1"/>
          <p:nvPr/>
        </p:nvSpPr>
        <p:spPr>
          <a:xfrm rot="692078">
            <a:off x="5130941" y="1523398"/>
            <a:ext cx="3788228" cy="427809"/>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
                <a:srgbClr val="D4104B"/>
              </a:buClr>
              <a:buSzTx/>
              <a:buFont typeface="Arial" panose="020B0604020202020204" pitchFamily="34" charset="0"/>
              <a:buNone/>
              <a:tabLst/>
              <a:defRPr/>
            </a:pPr>
            <a:r>
              <a:rPr kumimoji="0" lang="nl-NL" sz="2400" b="0" i="0" u="none" strike="noStrike" kern="1200" cap="none" spc="0" normalizeH="0" baseline="0" noProof="0">
                <a:ln>
                  <a:noFill/>
                </a:ln>
                <a:solidFill>
                  <a:srgbClr val="D40E4C"/>
                </a:solidFill>
                <a:effectLst/>
                <a:uLnTx/>
                <a:uFillTx/>
                <a:latin typeface="Poppins" pitchFamily="2" charset="77"/>
                <a:ea typeface="+mn-ea"/>
                <a:cs typeface="Poppins" pitchFamily="2" charset="77"/>
              </a:rPr>
              <a:t>INTEGRALE BEOORDELING</a:t>
            </a:r>
          </a:p>
        </p:txBody>
      </p:sp>
    </p:spTree>
    <p:extLst>
      <p:ext uri="{BB962C8B-B14F-4D97-AF65-F5344CB8AC3E}">
        <p14:creationId xmlns:p14="http://schemas.microsoft.com/office/powerpoint/2010/main" val="15228522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301E5DC-0FA7-2315-708F-F67FAF113C21}"/>
              </a:ext>
            </a:extLst>
          </p:cNvPr>
          <p:cNvSpPr>
            <a:spLocks noGrp="1"/>
          </p:cNvSpPr>
          <p:nvPr>
            <p:ph type="title"/>
          </p:nvPr>
        </p:nvSpPr>
        <p:spPr/>
        <p:txBody>
          <a:bodyPr/>
          <a:lstStyle/>
          <a:p>
            <a:r>
              <a:rPr lang="nl-NL"/>
              <a:t>Hoe ziet de opbouw naar eindniveau eruit? </a:t>
            </a:r>
          </a:p>
        </p:txBody>
      </p:sp>
    </p:spTree>
    <p:extLst>
      <p:ext uri="{BB962C8B-B14F-4D97-AF65-F5344CB8AC3E}">
        <p14:creationId xmlns:p14="http://schemas.microsoft.com/office/powerpoint/2010/main" val="6499100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dianummer 2">
            <a:extLst>
              <a:ext uri="{FF2B5EF4-FFF2-40B4-BE49-F238E27FC236}">
                <a16:creationId xmlns:a16="http://schemas.microsoft.com/office/drawing/2014/main" id="{83079C29-E73E-CC2F-52EA-7A0377A7F1DC}"/>
              </a:ext>
            </a:extLst>
          </p:cNvPr>
          <p:cNvSpPr>
            <a:spLocks noGrp="1"/>
          </p:cNvSpPr>
          <p:nvPr>
            <p:ph type="sldNum" sz="quarter" idx="12"/>
          </p:nvPr>
        </p:nvSpPr>
        <p:spPr/>
        <p:txBody>
          <a:bodyPr/>
          <a:lstStyle/>
          <a:p>
            <a:endParaRPr lang="nl-NL"/>
          </a:p>
        </p:txBody>
      </p:sp>
      <p:pic>
        <p:nvPicPr>
          <p:cNvPr id="5" name="Afbeelding 4">
            <a:extLst>
              <a:ext uri="{FF2B5EF4-FFF2-40B4-BE49-F238E27FC236}">
                <a16:creationId xmlns:a16="http://schemas.microsoft.com/office/drawing/2014/main" id="{DC9EDF7C-4F90-1F93-A700-25F7CFED9864}"/>
              </a:ext>
            </a:extLst>
          </p:cNvPr>
          <p:cNvPicPr>
            <a:picLocks noChangeAspect="1"/>
          </p:cNvPicPr>
          <p:nvPr/>
        </p:nvPicPr>
        <p:blipFill>
          <a:blip r:embed="rId2"/>
          <a:srcRect l="20601" t="16574" r="21013" b="10303"/>
          <a:stretch>
            <a:fillRect/>
          </a:stretch>
        </p:blipFill>
        <p:spPr>
          <a:xfrm>
            <a:off x="0" y="48020"/>
            <a:ext cx="10116273" cy="6809980"/>
          </a:xfrm>
          <a:prstGeom prst="rect">
            <a:avLst/>
          </a:prstGeom>
        </p:spPr>
      </p:pic>
      <p:sp>
        <p:nvSpPr>
          <p:cNvPr id="6" name="Bijschrift: pijl-links 5">
            <a:extLst>
              <a:ext uri="{FF2B5EF4-FFF2-40B4-BE49-F238E27FC236}">
                <a16:creationId xmlns:a16="http://schemas.microsoft.com/office/drawing/2014/main" id="{49988706-7948-12B4-2C0B-E02F08995D2D}"/>
              </a:ext>
            </a:extLst>
          </p:cNvPr>
          <p:cNvSpPr/>
          <p:nvPr/>
        </p:nvSpPr>
        <p:spPr>
          <a:xfrm>
            <a:off x="9745884" y="752354"/>
            <a:ext cx="2210764" cy="5590573"/>
          </a:xfrm>
          <a:prstGeom prst="leftArrowCallout">
            <a:avLst>
              <a:gd name="adj1" fmla="val 25000"/>
              <a:gd name="adj2" fmla="val 25000"/>
              <a:gd name="adj3" fmla="val 11911"/>
              <a:gd name="adj4" fmla="val 80684"/>
            </a:avLst>
          </a:prstGeom>
          <a:solidFill>
            <a:srgbClr val="D410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4D20B4EE-8ACC-1637-8108-836D6E41FFF2}"/>
              </a:ext>
            </a:extLst>
          </p:cNvPr>
          <p:cNvSpPr txBox="1"/>
          <p:nvPr/>
        </p:nvSpPr>
        <p:spPr>
          <a:xfrm>
            <a:off x="10220447" y="983848"/>
            <a:ext cx="1736202" cy="5208608"/>
          </a:xfrm>
          <a:prstGeom prst="rect">
            <a:avLst/>
          </a:prstGeom>
        </p:spPr>
        <p:txBody>
          <a:bodyPr vert="horz" wrap="square" lIns="91440" tIns="45720" rIns="91440" bIns="45720" rtlCol="0" anchor="ctr">
            <a:normAutofit/>
          </a:bodyPr>
          <a:lstStyle/>
          <a:p>
            <a:pPr algn="l"/>
            <a:r>
              <a:rPr lang="nl-NL">
                <a:solidFill>
                  <a:schemeClr val="bg1"/>
                </a:solidFill>
                <a:latin typeface="Poppins Medium" pitchFamily="2" charset="77"/>
                <a:cs typeface="Poppins Medium" pitchFamily="2" charset="77"/>
              </a:rPr>
              <a:t>Ieder cursusdoel kent een opbouw </a:t>
            </a:r>
          </a:p>
          <a:p>
            <a:pPr algn="l"/>
            <a:endParaRPr lang="nl-NL" b="0" i="0">
              <a:solidFill>
                <a:schemeClr val="bg1"/>
              </a:solidFill>
              <a:latin typeface="Poppins Medium" pitchFamily="2" charset="77"/>
              <a:cs typeface="Poppins Medium" pitchFamily="2" charset="77"/>
            </a:endParaRPr>
          </a:p>
          <a:p>
            <a:pPr algn="l"/>
            <a:r>
              <a:rPr lang="nl-NL" b="0" i="0">
                <a:solidFill>
                  <a:schemeClr val="bg1"/>
                </a:solidFill>
                <a:latin typeface="Poppins Medium" pitchFamily="2" charset="77"/>
                <a:cs typeface="Poppins Medium" pitchFamily="2" charset="77"/>
              </a:rPr>
              <a:t>Alle </a:t>
            </a:r>
            <a:r>
              <a:rPr lang="nl-NL">
                <a:solidFill>
                  <a:schemeClr val="bg1"/>
                </a:solidFill>
                <a:latin typeface="Poppins Medium" pitchFamily="2" charset="77"/>
                <a:cs typeface="Poppins Medium" pitchFamily="2" charset="77"/>
              </a:rPr>
              <a:t>criteria binnen het cursusdoel ook</a:t>
            </a:r>
            <a:endParaRPr lang="nl-NL" b="0" i="0">
              <a:solidFill>
                <a:schemeClr val="bg1"/>
              </a:solidFill>
              <a:latin typeface="Poppins Medium" pitchFamily="2" charset="77"/>
              <a:cs typeface="Poppins Medium" pitchFamily="2" charset="77"/>
            </a:endParaRPr>
          </a:p>
        </p:txBody>
      </p:sp>
      <mc:AlternateContent xmlns:mc="http://schemas.openxmlformats.org/markup-compatibility/2006" xmlns:p14="http://schemas.microsoft.com/office/powerpoint/2010/main">
        <mc:Choice Requires="p14">
          <p:contentPart p14:bwMode="auto" r:id="rId3">
            <p14:nvContentPartPr>
              <p14:cNvPr id="8" name="Inkt 7">
                <a:extLst>
                  <a:ext uri="{FF2B5EF4-FFF2-40B4-BE49-F238E27FC236}">
                    <a16:creationId xmlns:a16="http://schemas.microsoft.com/office/drawing/2014/main" id="{79DF781D-3380-9E3A-CA6D-C0101F740EF6}"/>
                  </a:ext>
                </a:extLst>
              </p14:cNvPr>
              <p14:cNvContentPartPr/>
              <p14:nvPr/>
            </p14:nvContentPartPr>
            <p14:xfrm>
              <a:off x="5997806" y="1481194"/>
              <a:ext cx="150120" cy="42840"/>
            </p14:xfrm>
          </p:contentPart>
        </mc:Choice>
        <mc:Fallback xmlns="">
          <p:pic>
            <p:nvPicPr>
              <p:cNvPr id="8" name="Inkt 7">
                <a:extLst>
                  <a:ext uri="{FF2B5EF4-FFF2-40B4-BE49-F238E27FC236}">
                    <a16:creationId xmlns:a16="http://schemas.microsoft.com/office/drawing/2014/main" id="{79DF781D-3380-9E3A-CA6D-C0101F740EF6}"/>
                  </a:ext>
                </a:extLst>
              </p:cNvPr>
              <p:cNvPicPr/>
              <p:nvPr/>
            </p:nvPicPr>
            <p:blipFill>
              <a:blip r:embed="rId4"/>
              <a:stretch>
                <a:fillRect/>
              </a:stretch>
            </p:blipFill>
            <p:spPr>
              <a:xfrm>
                <a:off x="5961806" y="1409794"/>
                <a:ext cx="221760" cy="185283"/>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t 8">
                <a:extLst>
                  <a:ext uri="{FF2B5EF4-FFF2-40B4-BE49-F238E27FC236}">
                    <a16:creationId xmlns:a16="http://schemas.microsoft.com/office/drawing/2014/main" id="{D194C7A1-50AF-C4D0-C960-0D007704FB05}"/>
                  </a:ext>
                </a:extLst>
              </p14:cNvPr>
              <p14:cNvContentPartPr/>
              <p14:nvPr/>
            </p14:nvContentPartPr>
            <p14:xfrm>
              <a:off x="3817646" y="1719514"/>
              <a:ext cx="1424880" cy="62280"/>
            </p14:xfrm>
          </p:contentPart>
        </mc:Choice>
        <mc:Fallback xmlns="">
          <p:pic>
            <p:nvPicPr>
              <p:cNvPr id="9" name="Inkt 8">
                <a:extLst>
                  <a:ext uri="{FF2B5EF4-FFF2-40B4-BE49-F238E27FC236}">
                    <a16:creationId xmlns:a16="http://schemas.microsoft.com/office/drawing/2014/main" id="{D194C7A1-50AF-C4D0-C960-0D007704FB05}"/>
                  </a:ext>
                </a:extLst>
              </p:cNvPr>
              <p:cNvPicPr/>
              <p:nvPr/>
            </p:nvPicPr>
            <p:blipFill>
              <a:blip r:embed="rId6"/>
              <a:stretch>
                <a:fillRect/>
              </a:stretch>
            </p:blipFill>
            <p:spPr>
              <a:xfrm>
                <a:off x="3781646" y="1647095"/>
                <a:ext cx="1496520" cy="206755"/>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t 9">
                <a:extLst>
                  <a:ext uri="{FF2B5EF4-FFF2-40B4-BE49-F238E27FC236}">
                    <a16:creationId xmlns:a16="http://schemas.microsoft.com/office/drawing/2014/main" id="{76D671E4-35FB-73A4-D15D-2B7C5FD78848}"/>
                  </a:ext>
                </a:extLst>
              </p14:cNvPr>
              <p14:cNvContentPartPr/>
              <p14:nvPr/>
            </p14:nvContentPartPr>
            <p14:xfrm>
              <a:off x="5522606" y="1732474"/>
              <a:ext cx="731160" cy="42120"/>
            </p14:xfrm>
          </p:contentPart>
        </mc:Choice>
        <mc:Fallback xmlns="">
          <p:pic>
            <p:nvPicPr>
              <p:cNvPr id="10" name="Inkt 9">
                <a:extLst>
                  <a:ext uri="{FF2B5EF4-FFF2-40B4-BE49-F238E27FC236}">
                    <a16:creationId xmlns:a16="http://schemas.microsoft.com/office/drawing/2014/main" id="{76D671E4-35FB-73A4-D15D-2B7C5FD78848}"/>
                  </a:ext>
                </a:extLst>
              </p:cNvPr>
              <p:cNvPicPr/>
              <p:nvPr/>
            </p:nvPicPr>
            <p:blipFill>
              <a:blip r:embed="rId8"/>
              <a:stretch>
                <a:fillRect/>
              </a:stretch>
            </p:blipFill>
            <p:spPr>
              <a:xfrm>
                <a:off x="5486606" y="1660474"/>
                <a:ext cx="802800" cy="1857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kt 10">
                <a:extLst>
                  <a:ext uri="{FF2B5EF4-FFF2-40B4-BE49-F238E27FC236}">
                    <a16:creationId xmlns:a16="http://schemas.microsoft.com/office/drawing/2014/main" id="{1D7B1598-74AE-0959-D234-B7937291F416}"/>
                  </a:ext>
                </a:extLst>
              </p14:cNvPr>
              <p14:cNvContentPartPr/>
              <p14:nvPr/>
            </p14:nvContentPartPr>
            <p14:xfrm>
              <a:off x="3822326" y="1961074"/>
              <a:ext cx="2392560" cy="84240"/>
            </p14:xfrm>
          </p:contentPart>
        </mc:Choice>
        <mc:Fallback xmlns="">
          <p:pic>
            <p:nvPicPr>
              <p:cNvPr id="11" name="Inkt 10">
                <a:extLst>
                  <a:ext uri="{FF2B5EF4-FFF2-40B4-BE49-F238E27FC236}">
                    <a16:creationId xmlns:a16="http://schemas.microsoft.com/office/drawing/2014/main" id="{1D7B1598-74AE-0959-D234-B7937291F416}"/>
                  </a:ext>
                </a:extLst>
              </p:cNvPr>
              <p:cNvPicPr/>
              <p:nvPr/>
            </p:nvPicPr>
            <p:blipFill>
              <a:blip r:embed="rId10"/>
              <a:stretch>
                <a:fillRect/>
              </a:stretch>
            </p:blipFill>
            <p:spPr>
              <a:xfrm>
                <a:off x="3786326" y="1888765"/>
                <a:ext cx="2464200" cy="228496"/>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t 11">
                <a:extLst>
                  <a:ext uri="{FF2B5EF4-FFF2-40B4-BE49-F238E27FC236}">
                    <a16:creationId xmlns:a16="http://schemas.microsoft.com/office/drawing/2014/main" id="{33D32CEE-2143-42A3-FE61-6FA458243A94}"/>
                  </a:ext>
                </a:extLst>
              </p14:cNvPr>
              <p14:cNvContentPartPr/>
              <p14:nvPr/>
            </p14:nvContentPartPr>
            <p14:xfrm>
              <a:off x="3818726" y="2190394"/>
              <a:ext cx="1101600" cy="72000"/>
            </p14:xfrm>
          </p:contentPart>
        </mc:Choice>
        <mc:Fallback xmlns="">
          <p:pic>
            <p:nvPicPr>
              <p:cNvPr id="12" name="Inkt 11">
                <a:extLst>
                  <a:ext uri="{FF2B5EF4-FFF2-40B4-BE49-F238E27FC236}">
                    <a16:creationId xmlns:a16="http://schemas.microsoft.com/office/drawing/2014/main" id="{33D32CEE-2143-42A3-FE61-6FA458243A94}"/>
                  </a:ext>
                </a:extLst>
              </p:cNvPr>
              <p:cNvPicPr/>
              <p:nvPr/>
            </p:nvPicPr>
            <p:blipFill>
              <a:blip r:embed="rId12"/>
              <a:stretch>
                <a:fillRect/>
              </a:stretch>
            </p:blipFill>
            <p:spPr>
              <a:xfrm>
                <a:off x="3782726" y="2118752"/>
                <a:ext cx="1173240" cy="214925"/>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t 12">
                <a:extLst>
                  <a:ext uri="{FF2B5EF4-FFF2-40B4-BE49-F238E27FC236}">
                    <a16:creationId xmlns:a16="http://schemas.microsoft.com/office/drawing/2014/main" id="{2196775D-1D4A-0949-FF36-A24FE920DAE2}"/>
                  </a:ext>
                </a:extLst>
              </p14:cNvPr>
              <p14:cNvContentPartPr/>
              <p14:nvPr/>
            </p14:nvContentPartPr>
            <p14:xfrm>
              <a:off x="1002806" y="1068634"/>
              <a:ext cx="1245240" cy="59400"/>
            </p14:xfrm>
          </p:contentPart>
        </mc:Choice>
        <mc:Fallback xmlns="">
          <p:pic>
            <p:nvPicPr>
              <p:cNvPr id="13" name="Inkt 12">
                <a:extLst>
                  <a:ext uri="{FF2B5EF4-FFF2-40B4-BE49-F238E27FC236}">
                    <a16:creationId xmlns:a16="http://schemas.microsoft.com/office/drawing/2014/main" id="{2196775D-1D4A-0949-FF36-A24FE920DAE2}"/>
                  </a:ext>
                </a:extLst>
              </p:cNvPr>
              <p:cNvPicPr/>
              <p:nvPr/>
            </p:nvPicPr>
            <p:blipFill>
              <a:blip r:embed="rId14"/>
              <a:stretch>
                <a:fillRect/>
              </a:stretch>
            </p:blipFill>
            <p:spPr>
              <a:xfrm>
                <a:off x="966806" y="996634"/>
                <a:ext cx="1316880" cy="20304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t 13">
                <a:extLst>
                  <a:ext uri="{FF2B5EF4-FFF2-40B4-BE49-F238E27FC236}">
                    <a16:creationId xmlns:a16="http://schemas.microsoft.com/office/drawing/2014/main" id="{783EBFB6-CC56-1B9F-737F-83136D4CC868}"/>
                  </a:ext>
                </a:extLst>
              </p14:cNvPr>
              <p14:cNvContentPartPr/>
              <p14:nvPr/>
            </p14:nvContentPartPr>
            <p14:xfrm>
              <a:off x="8458406" y="1090594"/>
              <a:ext cx="679680" cy="53280"/>
            </p14:xfrm>
          </p:contentPart>
        </mc:Choice>
        <mc:Fallback xmlns="">
          <p:pic>
            <p:nvPicPr>
              <p:cNvPr id="14" name="Inkt 13">
                <a:extLst>
                  <a:ext uri="{FF2B5EF4-FFF2-40B4-BE49-F238E27FC236}">
                    <a16:creationId xmlns:a16="http://schemas.microsoft.com/office/drawing/2014/main" id="{783EBFB6-CC56-1B9F-737F-83136D4CC868}"/>
                  </a:ext>
                </a:extLst>
              </p:cNvPr>
              <p:cNvPicPr/>
              <p:nvPr/>
            </p:nvPicPr>
            <p:blipFill>
              <a:blip r:embed="rId16"/>
              <a:stretch>
                <a:fillRect/>
              </a:stretch>
            </p:blipFill>
            <p:spPr>
              <a:xfrm>
                <a:off x="8422406" y="1018594"/>
                <a:ext cx="7513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kt 14">
                <a:extLst>
                  <a:ext uri="{FF2B5EF4-FFF2-40B4-BE49-F238E27FC236}">
                    <a16:creationId xmlns:a16="http://schemas.microsoft.com/office/drawing/2014/main" id="{2BA76F3F-5F61-663F-7250-3A7F6A81253B}"/>
                  </a:ext>
                </a:extLst>
              </p14:cNvPr>
              <p14:cNvContentPartPr/>
              <p14:nvPr/>
            </p14:nvContentPartPr>
            <p14:xfrm>
              <a:off x="3980366" y="1079434"/>
              <a:ext cx="1208880" cy="72360"/>
            </p14:xfrm>
          </p:contentPart>
        </mc:Choice>
        <mc:Fallback xmlns="">
          <p:pic>
            <p:nvPicPr>
              <p:cNvPr id="15" name="Inkt 14">
                <a:extLst>
                  <a:ext uri="{FF2B5EF4-FFF2-40B4-BE49-F238E27FC236}">
                    <a16:creationId xmlns:a16="http://schemas.microsoft.com/office/drawing/2014/main" id="{2BA76F3F-5F61-663F-7250-3A7F6A81253B}"/>
                  </a:ext>
                </a:extLst>
              </p:cNvPr>
              <p:cNvPicPr/>
              <p:nvPr/>
            </p:nvPicPr>
            <p:blipFill>
              <a:blip r:embed="rId18"/>
              <a:stretch>
                <a:fillRect/>
              </a:stretch>
            </p:blipFill>
            <p:spPr>
              <a:xfrm>
                <a:off x="3944366" y="1007434"/>
                <a:ext cx="12805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Inkt 15">
                <a:extLst>
                  <a:ext uri="{FF2B5EF4-FFF2-40B4-BE49-F238E27FC236}">
                    <a16:creationId xmlns:a16="http://schemas.microsoft.com/office/drawing/2014/main" id="{BEF7E950-E653-0B5B-C5B2-7022824F9AE9}"/>
                  </a:ext>
                </a:extLst>
              </p14:cNvPr>
              <p14:cNvContentPartPr/>
              <p14:nvPr/>
            </p14:nvContentPartPr>
            <p14:xfrm>
              <a:off x="6995726" y="1071154"/>
              <a:ext cx="1127880" cy="44280"/>
            </p14:xfrm>
          </p:contentPart>
        </mc:Choice>
        <mc:Fallback xmlns="">
          <p:pic>
            <p:nvPicPr>
              <p:cNvPr id="16" name="Inkt 15">
                <a:extLst>
                  <a:ext uri="{FF2B5EF4-FFF2-40B4-BE49-F238E27FC236}">
                    <a16:creationId xmlns:a16="http://schemas.microsoft.com/office/drawing/2014/main" id="{BEF7E950-E653-0B5B-C5B2-7022824F9AE9}"/>
                  </a:ext>
                </a:extLst>
              </p:cNvPr>
              <p:cNvPicPr/>
              <p:nvPr/>
            </p:nvPicPr>
            <p:blipFill>
              <a:blip r:embed="rId20"/>
              <a:stretch>
                <a:fillRect/>
              </a:stretch>
            </p:blipFill>
            <p:spPr>
              <a:xfrm>
                <a:off x="6959726" y="999154"/>
                <a:ext cx="1199520" cy="1879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23" name="Inkt 22">
                <a:extLst>
                  <a:ext uri="{FF2B5EF4-FFF2-40B4-BE49-F238E27FC236}">
                    <a16:creationId xmlns:a16="http://schemas.microsoft.com/office/drawing/2014/main" id="{DFD405FA-A0AE-F6E9-13B5-95A43339047C}"/>
                  </a:ext>
                </a:extLst>
              </p14:cNvPr>
              <p14:cNvContentPartPr/>
              <p14:nvPr/>
            </p14:nvContentPartPr>
            <p14:xfrm>
              <a:off x="3023846" y="2171314"/>
              <a:ext cx="586800" cy="37080"/>
            </p14:xfrm>
          </p:contentPart>
        </mc:Choice>
        <mc:Fallback xmlns="">
          <p:pic>
            <p:nvPicPr>
              <p:cNvPr id="23" name="Inkt 22">
                <a:extLst>
                  <a:ext uri="{FF2B5EF4-FFF2-40B4-BE49-F238E27FC236}">
                    <a16:creationId xmlns:a16="http://schemas.microsoft.com/office/drawing/2014/main" id="{DFD405FA-A0AE-F6E9-13B5-95A43339047C}"/>
                  </a:ext>
                </a:extLst>
              </p:cNvPr>
              <p:cNvPicPr/>
              <p:nvPr/>
            </p:nvPicPr>
            <p:blipFill>
              <a:blip r:embed="rId22"/>
              <a:stretch>
                <a:fillRect/>
              </a:stretch>
            </p:blipFill>
            <p:spPr>
              <a:xfrm>
                <a:off x="2987846" y="2099314"/>
                <a:ext cx="658440" cy="18072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24" name="Inkt 23">
                <a:extLst>
                  <a:ext uri="{FF2B5EF4-FFF2-40B4-BE49-F238E27FC236}">
                    <a16:creationId xmlns:a16="http://schemas.microsoft.com/office/drawing/2014/main" id="{5789861F-2E62-7A0B-E7E0-7013A17045DF}"/>
                  </a:ext>
                </a:extLst>
              </p14:cNvPr>
              <p14:cNvContentPartPr/>
              <p14:nvPr/>
            </p14:nvContentPartPr>
            <p14:xfrm>
              <a:off x="2383046" y="2627074"/>
              <a:ext cx="655200" cy="35640"/>
            </p14:xfrm>
          </p:contentPart>
        </mc:Choice>
        <mc:Fallback xmlns="">
          <p:pic>
            <p:nvPicPr>
              <p:cNvPr id="24" name="Inkt 23">
                <a:extLst>
                  <a:ext uri="{FF2B5EF4-FFF2-40B4-BE49-F238E27FC236}">
                    <a16:creationId xmlns:a16="http://schemas.microsoft.com/office/drawing/2014/main" id="{5789861F-2E62-7A0B-E7E0-7013A17045DF}"/>
                  </a:ext>
                </a:extLst>
              </p:cNvPr>
              <p:cNvPicPr/>
              <p:nvPr/>
            </p:nvPicPr>
            <p:blipFill>
              <a:blip r:embed="rId24"/>
              <a:stretch>
                <a:fillRect/>
              </a:stretch>
            </p:blipFill>
            <p:spPr>
              <a:xfrm>
                <a:off x="2347046" y="2555794"/>
                <a:ext cx="726840" cy="177844"/>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25" name="Inkt 24">
                <a:extLst>
                  <a:ext uri="{FF2B5EF4-FFF2-40B4-BE49-F238E27FC236}">
                    <a16:creationId xmlns:a16="http://schemas.microsoft.com/office/drawing/2014/main" id="{D5359E4A-2603-EEAB-690A-46D7D0F7C78E}"/>
                  </a:ext>
                </a:extLst>
              </p14:cNvPr>
              <p14:cNvContentPartPr/>
              <p14:nvPr/>
            </p14:nvContentPartPr>
            <p14:xfrm>
              <a:off x="6110486" y="2562274"/>
              <a:ext cx="431640" cy="55440"/>
            </p14:xfrm>
          </p:contentPart>
        </mc:Choice>
        <mc:Fallback xmlns="">
          <p:pic>
            <p:nvPicPr>
              <p:cNvPr id="25" name="Inkt 24">
                <a:extLst>
                  <a:ext uri="{FF2B5EF4-FFF2-40B4-BE49-F238E27FC236}">
                    <a16:creationId xmlns:a16="http://schemas.microsoft.com/office/drawing/2014/main" id="{D5359E4A-2603-EEAB-690A-46D7D0F7C78E}"/>
                  </a:ext>
                </a:extLst>
              </p:cNvPr>
              <p:cNvPicPr/>
              <p:nvPr/>
            </p:nvPicPr>
            <p:blipFill>
              <a:blip r:embed="rId26"/>
              <a:stretch>
                <a:fillRect/>
              </a:stretch>
            </p:blipFill>
            <p:spPr>
              <a:xfrm>
                <a:off x="6074486" y="2490274"/>
                <a:ext cx="50328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26" name="Inkt 25">
                <a:extLst>
                  <a:ext uri="{FF2B5EF4-FFF2-40B4-BE49-F238E27FC236}">
                    <a16:creationId xmlns:a16="http://schemas.microsoft.com/office/drawing/2014/main" id="{2FDAE1EC-1064-AF19-9144-1F744A770B2D}"/>
                  </a:ext>
                </a:extLst>
              </p14:cNvPr>
              <p14:cNvContentPartPr/>
              <p14:nvPr/>
            </p14:nvContentPartPr>
            <p14:xfrm>
              <a:off x="5466086" y="3001474"/>
              <a:ext cx="1020600" cy="50760"/>
            </p14:xfrm>
          </p:contentPart>
        </mc:Choice>
        <mc:Fallback xmlns="">
          <p:pic>
            <p:nvPicPr>
              <p:cNvPr id="26" name="Inkt 25">
                <a:extLst>
                  <a:ext uri="{FF2B5EF4-FFF2-40B4-BE49-F238E27FC236}">
                    <a16:creationId xmlns:a16="http://schemas.microsoft.com/office/drawing/2014/main" id="{2FDAE1EC-1064-AF19-9144-1F744A770B2D}"/>
                  </a:ext>
                </a:extLst>
              </p:cNvPr>
              <p:cNvPicPr/>
              <p:nvPr/>
            </p:nvPicPr>
            <p:blipFill>
              <a:blip r:embed="rId28"/>
              <a:stretch>
                <a:fillRect/>
              </a:stretch>
            </p:blipFill>
            <p:spPr>
              <a:xfrm>
                <a:off x="5430086" y="2929474"/>
                <a:ext cx="10922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7" name="Inkt 26">
                <a:extLst>
                  <a:ext uri="{FF2B5EF4-FFF2-40B4-BE49-F238E27FC236}">
                    <a16:creationId xmlns:a16="http://schemas.microsoft.com/office/drawing/2014/main" id="{6199CEBD-5EF4-DB0C-9F3F-AC43A5FC24D4}"/>
                  </a:ext>
                </a:extLst>
              </p14:cNvPr>
              <p14:cNvContentPartPr/>
              <p14:nvPr/>
            </p14:nvContentPartPr>
            <p14:xfrm>
              <a:off x="6897446" y="2637154"/>
              <a:ext cx="1053000" cy="21600"/>
            </p14:xfrm>
          </p:contentPart>
        </mc:Choice>
        <mc:Fallback xmlns="">
          <p:pic>
            <p:nvPicPr>
              <p:cNvPr id="27" name="Inkt 26">
                <a:extLst>
                  <a:ext uri="{FF2B5EF4-FFF2-40B4-BE49-F238E27FC236}">
                    <a16:creationId xmlns:a16="http://schemas.microsoft.com/office/drawing/2014/main" id="{6199CEBD-5EF4-DB0C-9F3F-AC43A5FC24D4}"/>
                  </a:ext>
                </a:extLst>
              </p:cNvPr>
              <p:cNvPicPr/>
              <p:nvPr/>
            </p:nvPicPr>
            <p:blipFill>
              <a:blip r:embed="rId30"/>
              <a:stretch>
                <a:fillRect/>
              </a:stretch>
            </p:blipFill>
            <p:spPr>
              <a:xfrm>
                <a:off x="6861446" y="2566334"/>
                <a:ext cx="1124640" cy="162885"/>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8" name="Inkt 27">
                <a:extLst>
                  <a:ext uri="{FF2B5EF4-FFF2-40B4-BE49-F238E27FC236}">
                    <a16:creationId xmlns:a16="http://schemas.microsoft.com/office/drawing/2014/main" id="{1F9D9EF3-A0B8-59F5-650B-6F9C27D06FE7}"/>
                  </a:ext>
                </a:extLst>
              </p14:cNvPr>
              <p14:cNvContentPartPr/>
              <p14:nvPr/>
            </p14:nvContentPartPr>
            <p14:xfrm>
              <a:off x="8051246" y="3025234"/>
              <a:ext cx="1168920" cy="20880"/>
            </p14:xfrm>
          </p:contentPart>
        </mc:Choice>
        <mc:Fallback xmlns="">
          <p:pic>
            <p:nvPicPr>
              <p:cNvPr id="28" name="Inkt 27">
                <a:extLst>
                  <a:ext uri="{FF2B5EF4-FFF2-40B4-BE49-F238E27FC236}">
                    <a16:creationId xmlns:a16="http://schemas.microsoft.com/office/drawing/2014/main" id="{1F9D9EF3-A0B8-59F5-650B-6F9C27D06FE7}"/>
                  </a:ext>
                </a:extLst>
              </p:cNvPr>
              <p:cNvPicPr/>
              <p:nvPr/>
            </p:nvPicPr>
            <p:blipFill>
              <a:blip r:embed="rId32"/>
              <a:stretch>
                <a:fillRect/>
              </a:stretch>
            </p:blipFill>
            <p:spPr>
              <a:xfrm>
                <a:off x="8015246" y="2951971"/>
                <a:ext cx="124056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9" name="Inkt 28">
                <a:extLst>
                  <a:ext uri="{FF2B5EF4-FFF2-40B4-BE49-F238E27FC236}">
                    <a16:creationId xmlns:a16="http://schemas.microsoft.com/office/drawing/2014/main" id="{D6B2471D-A682-5AA5-F3CF-CB31DF10E875}"/>
                  </a:ext>
                </a:extLst>
              </p14:cNvPr>
              <p14:cNvContentPartPr/>
              <p14:nvPr/>
            </p14:nvContentPartPr>
            <p14:xfrm>
              <a:off x="9217286" y="3042874"/>
              <a:ext cx="360" cy="360"/>
            </p14:xfrm>
          </p:contentPart>
        </mc:Choice>
        <mc:Fallback xmlns="">
          <p:pic>
            <p:nvPicPr>
              <p:cNvPr id="29" name="Inkt 28">
                <a:extLst>
                  <a:ext uri="{FF2B5EF4-FFF2-40B4-BE49-F238E27FC236}">
                    <a16:creationId xmlns:a16="http://schemas.microsoft.com/office/drawing/2014/main" id="{D6B2471D-A682-5AA5-F3CF-CB31DF10E875}"/>
                  </a:ext>
                </a:extLst>
              </p:cNvPr>
              <p:cNvPicPr/>
              <p:nvPr/>
            </p:nvPicPr>
            <p:blipFill>
              <a:blip r:embed="rId34"/>
              <a:stretch>
                <a:fillRect/>
              </a:stretch>
            </p:blipFill>
            <p:spPr>
              <a:xfrm>
                <a:off x="9181286" y="2970874"/>
                <a:ext cx="72000" cy="14400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30" name="Inkt 29">
                <a:extLst>
                  <a:ext uri="{FF2B5EF4-FFF2-40B4-BE49-F238E27FC236}">
                    <a16:creationId xmlns:a16="http://schemas.microsoft.com/office/drawing/2014/main" id="{B6F69485-4E37-A3DF-79C4-0263E0534787}"/>
                  </a:ext>
                </a:extLst>
              </p14:cNvPr>
              <p14:cNvContentPartPr/>
              <p14:nvPr/>
            </p14:nvContentPartPr>
            <p14:xfrm>
              <a:off x="6892406" y="3230434"/>
              <a:ext cx="807480" cy="39600"/>
            </p14:xfrm>
          </p:contentPart>
        </mc:Choice>
        <mc:Fallback xmlns="">
          <p:pic>
            <p:nvPicPr>
              <p:cNvPr id="30" name="Inkt 29">
                <a:extLst>
                  <a:ext uri="{FF2B5EF4-FFF2-40B4-BE49-F238E27FC236}">
                    <a16:creationId xmlns:a16="http://schemas.microsoft.com/office/drawing/2014/main" id="{B6F69485-4E37-A3DF-79C4-0263E0534787}"/>
                  </a:ext>
                </a:extLst>
              </p:cNvPr>
              <p:cNvPicPr/>
              <p:nvPr/>
            </p:nvPicPr>
            <p:blipFill>
              <a:blip r:embed="rId36"/>
              <a:stretch>
                <a:fillRect/>
              </a:stretch>
            </p:blipFill>
            <p:spPr>
              <a:xfrm>
                <a:off x="6856406" y="3158434"/>
                <a:ext cx="879120" cy="18324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31" name="Inkt 30">
                <a:extLst>
                  <a:ext uri="{FF2B5EF4-FFF2-40B4-BE49-F238E27FC236}">
                    <a16:creationId xmlns:a16="http://schemas.microsoft.com/office/drawing/2014/main" id="{62C3821A-69B6-B094-7F1B-38701141245A}"/>
                  </a:ext>
                </a:extLst>
              </p14:cNvPr>
              <p14:cNvContentPartPr/>
              <p14:nvPr/>
            </p14:nvContentPartPr>
            <p14:xfrm>
              <a:off x="5638886" y="4708594"/>
              <a:ext cx="570600" cy="60480"/>
            </p14:xfrm>
          </p:contentPart>
        </mc:Choice>
        <mc:Fallback xmlns="">
          <p:pic>
            <p:nvPicPr>
              <p:cNvPr id="31" name="Inkt 30">
                <a:extLst>
                  <a:ext uri="{FF2B5EF4-FFF2-40B4-BE49-F238E27FC236}">
                    <a16:creationId xmlns:a16="http://schemas.microsoft.com/office/drawing/2014/main" id="{62C3821A-69B6-B094-7F1B-38701141245A}"/>
                  </a:ext>
                </a:extLst>
              </p:cNvPr>
              <p:cNvPicPr/>
              <p:nvPr/>
            </p:nvPicPr>
            <p:blipFill>
              <a:blip r:embed="rId38"/>
              <a:stretch>
                <a:fillRect/>
              </a:stretch>
            </p:blipFill>
            <p:spPr>
              <a:xfrm>
                <a:off x="5602909" y="4637020"/>
                <a:ext cx="642195" cy="20327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32" name="Inkt 31">
                <a:extLst>
                  <a:ext uri="{FF2B5EF4-FFF2-40B4-BE49-F238E27FC236}">
                    <a16:creationId xmlns:a16="http://schemas.microsoft.com/office/drawing/2014/main" id="{B1F9E563-2704-534A-0219-17779476F8B6}"/>
                  </a:ext>
                </a:extLst>
              </p14:cNvPr>
              <p14:cNvContentPartPr/>
              <p14:nvPr/>
            </p14:nvContentPartPr>
            <p14:xfrm>
              <a:off x="3855086" y="4934314"/>
              <a:ext cx="1798920" cy="46800"/>
            </p14:xfrm>
          </p:contentPart>
        </mc:Choice>
        <mc:Fallback xmlns="">
          <p:pic>
            <p:nvPicPr>
              <p:cNvPr id="32" name="Inkt 31">
                <a:extLst>
                  <a:ext uri="{FF2B5EF4-FFF2-40B4-BE49-F238E27FC236}">
                    <a16:creationId xmlns:a16="http://schemas.microsoft.com/office/drawing/2014/main" id="{B1F9E563-2704-534A-0219-17779476F8B6}"/>
                  </a:ext>
                </a:extLst>
              </p:cNvPr>
              <p:cNvPicPr/>
              <p:nvPr/>
            </p:nvPicPr>
            <p:blipFill>
              <a:blip r:embed="rId40"/>
              <a:stretch>
                <a:fillRect/>
              </a:stretch>
            </p:blipFill>
            <p:spPr>
              <a:xfrm>
                <a:off x="3819093" y="4862314"/>
                <a:ext cx="1870546"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33" name="Inkt 32">
                <a:extLst>
                  <a:ext uri="{FF2B5EF4-FFF2-40B4-BE49-F238E27FC236}">
                    <a16:creationId xmlns:a16="http://schemas.microsoft.com/office/drawing/2014/main" id="{563D5AB1-DE6A-F8AB-0CE5-AC6EC8F6EFC1}"/>
                  </a:ext>
                </a:extLst>
              </p14:cNvPr>
              <p14:cNvContentPartPr/>
              <p14:nvPr/>
            </p14:nvContentPartPr>
            <p14:xfrm>
              <a:off x="3877766" y="5155714"/>
              <a:ext cx="993960" cy="54360"/>
            </p14:xfrm>
          </p:contentPart>
        </mc:Choice>
        <mc:Fallback xmlns="">
          <p:pic>
            <p:nvPicPr>
              <p:cNvPr id="33" name="Inkt 32">
                <a:extLst>
                  <a:ext uri="{FF2B5EF4-FFF2-40B4-BE49-F238E27FC236}">
                    <a16:creationId xmlns:a16="http://schemas.microsoft.com/office/drawing/2014/main" id="{563D5AB1-DE6A-F8AB-0CE5-AC6EC8F6EFC1}"/>
                  </a:ext>
                </a:extLst>
              </p:cNvPr>
              <p:cNvPicPr/>
              <p:nvPr/>
            </p:nvPicPr>
            <p:blipFill>
              <a:blip r:embed="rId42"/>
              <a:stretch>
                <a:fillRect/>
              </a:stretch>
            </p:blipFill>
            <p:spPr>
              <a:xfrm>
                <a:off x="3841753" y="5083714"/>
                <a:ext cx="1065626"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34" name="Inkt 33">
                <a:extLst>
                  <a:ext uri="{FF2B5EF4-FFF2-40B4-BE49-F238E27FC236}">
                    <a16:creationId xmlns:a16="http://schemas.microsoft.com/office/drawing/2014/main" id="{9AAA9417-9052-C4FC-CC26-A331BB1B8D4F}"/>
                  </a:ext>
                </a:extLst>
              </p14:cNvPr>
              <p14:cNvContentPartPr/>
              <p14:nvPr/>
            </p14:nvContentPartPr>
            <p14:xfrm>
              <a:off x="8234486" y="3682234"/>
              <a:ext cx="1237320" cy="55440"/>
            </p14:xfrm>
          </p:contentPart>
        </mc:Choice>
        <mc:Fallback xmlns="">
          <p:pic>
            <p:nvPicPr>
              <p:cNvPr id="34" name="Inkt 33">
                <a:extLst>
                  <a:ext uri="{FF2B5EF4-FFF2-40B4-BE49-F238E27FC236}">
                    <a16:creationId xmlns:a16="http://schemas.microsoft.com/office/drawing/2014/main" id="{9AAA9417-9052-C4FC-CC26-A331BB1B8D4F}"/>
                  </a:ext>
                </a:extLst>
              </p:cNvPr>
              <p:cNvPicPr/>
              <p:nvPr/>
            </p:nvPicPr>
            <p:blipFill>
              <a:blip r:embed="rId44"/>
              <a:stretch>
                <a:fillRect/>
              </a:stretch>
            </p:blipFill>
            <p:spPr>
              <a:xfrm>
                <a:off x="8198486" y="3610234"/>
                <a:ext cx="1308960" cy="1990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35" name="Inkt 34">
                <a:extLst>
                  <a:ext uri="{FF2B5EF4-FFF2-40B4-BE49-F238E27FC236}">
                    <a16:creationId xmlns:a16="http://schemas.microsoft.com/office/drawing/2014/main" id="{792C3FEC-B7C4-84E9-EFDA-2C54F0C8EA08}"/>
                  </a:ext>
                </a:extLst>
              </p14:cNvPr>
              <p14:cNvContentPartPr/>
              <p14:nvPr/>
            </p14:nvContentPartPr>
            <p14:xfrm>
              <a:off x="6830126" y="3882034"/>
              <a:ext cx="2708640" cy="58320"/>
            </p14:xfrm>
          </p:contentPart>
        </mc:Choice>
        <mc:Fallback xmlns="">
          <p:pic>
            <p:nvPicPr>
              <p:cNvPr id="35" name="Inkt 34">
                <a:extLst>
                  <a:ext uri="{FF2B5EF4-FFF2-40B4-BE49-F238E27FC236}">
                    <a16:creationId xmlns:a16="http://schemas.microsoft.com/office/drawing/2014/main" id="{792C3FEC-B7C4-84E9-EFDA-2C54F0C8EA08}"/>
                  </a:ext>
                </a:extLst>
              </p:cNvPr>
              <p:cNvPicPr/>
              <p:nvPr/>
            </p:nvPicPr>
            <p:blipFill>
              <a:blip r:embed="rId46"/>
              <a:stretch>
                <a:fillRect/>
              </a:stretch>
            </p:blipFill>
            <p:spPr>
              <a:xfrm>
                <a:off x="6794126" y="3810034"/>
                <a:ext cx="2780280" cy="2019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6" name="Inkt 35">
                <a:extLst>
                  <a:ext uri="{FF2B5EF4-FFF2-40B4-BE49-F238E27FC236}">
                    <a16:creationId xmlns:a16="http://schemas.microsoft.com/office/drawing/2014/main" id="{B7CDF365-0192-D8F9-469C-67256B2DE0EC}"/>
                  </a:ext>
                </a:extLst>
              </p14:cNvPr>
              <p14:cNvContentPartPr/>
              <p14:nvPr/>
            </p14:nvContentPartPr>
            <p14:xfrm>
              <a:off x="6830126" y="4060954"/>
              <a:ext cx="2162160" cy="97560"/>
            </p14:xfrm>
          </p:contentPart>
        </mc:Choice>
        <mc:Fallback xmlns="">
          <p:pic>
            <p:nvPicPr>
              <p:cNvPr id="36" name="Inkt 35">
                <a:extLst>
                  <a:ext uri="{FF2B5EF4-FFF2-40B4-BE49-F238E27FC236}">
                    <a16:creationId xmlns:a16="http://schemas.microsoft.com/office/drawing/2014/main" id="{B7CDF365-0192-D8F9-469C-67256B2DE0EC}"/>
                  </a:ext>
                </a:extLst>
              </p:cNvPr>
              <p:cNvPicPr/>
              <p:nvPr/>
            </p:nvPicPr>
            <p:blipFill>
              <a:blip r:embed="rId48"/>
              <a:stretch>
                <a:fillRect/>
              </a:stretch>
            </p:blipFill>
            <p:spPr>
              <a:xfrm>
                <a:off x="6794126" y="3988954"/>
                <a:ext cx="2233800" cy="24120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37" name="Inkt 36">
                <a:extLst>
                  <a:ext uri="{FF2B5EF4-FFF2-40B4-BE49-F238E27FC236}">
                    <a16:creationId xmlns:a16="http://schemas.microsoft.com/office/drawing/2014/main" id="{C0EC3DB1-477D-02B4-D5B6-A7D85029CF75}"/>
                  </a:ext>
                </a:extLst>
              </p14:cNvPr>
              <p14:cNvContentPartPr/>
              <p14:nvPr/>
            </p14:nvContentPartPr>
            <p14:xfrm>
              <a:off x="6860366" y="4274434"/>
              <a:ext cx="2639880" cy="55080"/>
            </p14:xfrm>
          </p:contentPart>
        </mc:Choice>
        <mc:Fallback xmlns="">
          <p:pic>
            <p:nvPicPr>
              <p:cNvPr id="37" name="Inkt 36">
                <a:extLst>
                  <a:ext uri="{FF2B5EF4-FFF2-40B4-BE49-F238E27FC236}">
                    <a16:creationId xmlns:a16="http://schemas.microsoft.com/office/drawing/2014/main" id="{C0EC3DB1-477D-02B4-D5B6-A7D85029CF75}"/>
                  </a:ext>
                </a:extLst>
              </p:cNvPr>
              <p:cNvPicPr/>
              <p:nvPr/>
            </p:nvPicPr>
            <p:blipFill>
              <a:blip r:embed="rId50"/>
              <a:stretch>
                <a:fillRect/>
              </a:stretch>
            </p:blipFill>
            <p:spPr>
              <a:xfrm>
                <a:off x="6824366" y="4202434"/>
                <a:ext cx="2711520" cy="19872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38" name="Inkt 37">
                <a:extLst>
                  <a:ext uri="{FF2B5EF4-FFF2-40B4-BE49-F238E27FC236}">
                    <a16:creationId xmlns:a16="http://schemas.microsoft.com/office/drawing/2014/main" id="{5F7C25C5-E30D-7353-04D1-12E305B67A42}"/>
                  </a:ext>
                </a:extLst>
              </p14:cNvPr>
              <p14:cNvContentPartPr/>
              <p14:nvPr/>
            </p14:nvContentPartPr>
            <p14:xfrm>
              <a:off x="6821486" y="4461274"/>
              <a:ext cx="2444040" cy="60480"/>
            </p14:xfrm>
          </p:contentPart>
        </mc:Choice>
        <mc:Fallback xmlns="">
          <p:pic>
            <p:nvPicPr>
              <p:cNvPr id="38" name="Inkt 37">
                <a:extLst>
                  <a:ext uri="{FF2B5EF4-FFF2-40B4-BE49-F238E27FC236}">
                    <a16:creationId xmlns:a16="http://schemas.microsoft.com/office/drawing/2014/main" id="{5F7C25C5-E30D-7353-04D1-12E305B67A42}"/>
                  </a:ext>
                </a:extLst>
              </p:cNvPr>
              <p:cNvPicPr/>
              <p:nvPr/>
            </p:nvPicPr>
            <p:blipFill>
              <a:blip r:embed="rId52"/>
              <a:stretch>
                <a:fillRect/>
              </a:stretch>
            </p:blipFill>
            <p:spPr>
              <a:xfrm>
                <a:off x="6785481" y="4389274"/>
                <a:ext cx="2515691" cy="204120"/>
              </a:xfrm>
              <a:prstGeom prst="rect">
                <a:avLst/>
              </a:prstGeom>
            </p:spPr>
          </p:pic>
        </mc:Fallback>
      </mc:AlternateContent>
    </p:spTree>
    <p:extLst>
      <p:ext uri="{BB962C8B-B14F-4D97-AF65-F5344CB8AC3E}">
        <p14:creationId xmlns:p14="http://schemas.microsoft.com/office/powerpoint/2010/main" val="2618922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F20B630B-25A0-AEA8-51D9-5E21E29C0F24}"/>
              </a:ext>
            </a:extLst>
          </p:cNvPr>
          <p:cNvSpPr>
            <a:spLocks noGrp="1"/>
          </p:cNvSpPr>
          <p:nvPr>
            <p:ph type="title"/>
          </p:nvPr>
        </p:nvSpPr>
        <p:spPr>
          <a:xfrm>
            <a:off x="441766" y="-1"/>
            <a:ext cx="11104850" cy="1029589"/>
          </a:xfrm>
        </p:spPr>
        <p:txBody>
          <a:bodyPr anchor="ctr">
            <a:normAutofit/>
          </a:bodyPr>
          <a:lstStyle/>
          <a:p>
            <a:r>
              <a:rPr lang="nl-NL"/>
              <a:t>Cursusdoel 1 </a:t>
            </a:r>
            <a:r>
              <a:rPr lang="nl-NL" sz="3200">
                <a:solidFill>
                  <a:srgbClr val="FBBA4F"/>
                </a:solidFill>
                <a:latin typeface="Poppins" panose="00000500000000000000" pitchFamily="2" charset="0"/>
              </a:rPr>
              <a:t>Methodisch handelen</a:t>
            </a:r>
            <a:r>
              <a:rPr lang="nl-NL"/>
              <a:t> </a:t>
            </a:r>
          </a:p>
        </p:txBody>
      </p:sp>
      <p:sp>
        <p:nvSpPr>
          <p:cNvPr id="4" name="Tijdelijke aanduiding voor inhoud 3">
            <a:extLst>
              <a:ext uri="{FF2B5EF4-FFF2-40B4-BE49-F238E27FC236}">
                <a16:creationId xmlns:a16="http://schemas.microsoft.com/office/drawing/2014/main" id="{57C4A4CC-337D-C295-6980-F9A9D9AA03A6}"/>
              </a:ext>
            </a:extLst>
          </p:cNvPr>
          <p:cNvSpPr>
            <a:spLocks noGrp="1"/>
          </p:cNvSpPr>
          <p:nvPr>
            <p:ph idx="1"/>
          </p:nvPr>
        </p:nvSpPr>
        <p:spPr/>
        <p:txBody>
          <a:bodyPr>
            <a:normAutofit fontScale="92500" lnSpcReduction="10000"/>
          </a:bodyPr>
          <a:lstStyle/>
          <a:p>
            <a:r>
              <a:rPr lang="nl-NL" sz="2200" i="1">
                <a:solidFill>
                  <a:schemeClr val="bg2">
                    <a:lumMod val="90000"/>
                  </a:schemeClr>
                </a:solidFill>
              </a:rPr>
              <a:t>Handelen in de beroepspraktijk 1</a:t>
            </a:r>
          </a:p>
          <a:p>
            <a:r>
              <a:rPr lang="nl-NL" b="1"/>
              <a:t>Je </a:t>
            </a:r>
            <a:r>
              <a:rPr lang="nl-NL" b="1">
                <a:solidFill>
                  <a:srgbClr val="FBBA4F"/>
                </a:solidFill>
              </a:rPr>
              <a:t>werkt methodisch </a:t>
            </a:r>
            <a:r>
              <a:rPr lang="nl-NL" b="1"/>
              <a:t>ter bevordering van het sociaal functioneren en de sociale kwaliteit van (groepen) mensen op verschillende niveaus.</a:t>
            </a:r>
            <a:r>
              <a:rPr lang="nl-NL"/>
              <a:t>  </a:t>
            </a:r>
          </a:p>
          <a:p>
            <a:endParaRPr lang="nl-NL" i="1"/>
          </a:p>
          <a:p>
            <a:r>
              <a:rPr lang="nl-NL" sz="2200" i="1">
                <a:solidFill>
                  <a:schemeClr val="bg2">
                    <a:lumMod val="90000"/>
                  </a:schemeClr>
                </a:solidFill>
              </a:rPr>
              <a:t>Handelen in de beroepspraktijk 2</a:t>
            </a:r>
          </a:p>
          <a:p>
            <a:pPr lvl="0"/>
            <a:r>
              <a:rPr lang="nl-NL" b="1"/>
              <a:t>Je werkt methodisch ter bevordering van het sociaal functioneren en de sociale kwaliteit van (groepen) mensen op verschillende niveaus </a:t>
            </a:r>
            <a:r>
              <a:rPr lang="nl-NL" b="1">
                <a:solidFill>
                  <a:srgbClr val="FBBA4F"/>
                </a:solidFill>
              </a:rPr>
              <a:t>en onderzoekt mogelijkheden tot innovatie van de beroepspraktijk.</a:t>
            </a:r>
            <a:r>
              <a:rPr lang="nl-NL">
                <a:solidFill>
                  <a:srgbClr val="FBBA4F"/>
                </a:solidFill>
              </a:rPr>
              <a:t> </a:t>
            </a:r>
          </a:p>
          <a:p>
            <a:pPr lvl="0"/>
            <a:endParaRPr lang="nl-NL"/>
          </a:p>
          <a:p>
            <a:pPr lvl="0"/>
            <a:r>
              <a:rPr lang="nl-NL" sz="2200" i="1" err="1">
                <a:solidFill>
                  <a:schemeClr val="bg2">
                    <a:lumMod val="90000"/>
                  </a:schemeClr>
                </a:solidFill>
              </a:rPr>
              <a:t>Beroepsbekwaam</a:t>
            </a:r>
            <a:r>
              <a:rPr lang="nl-NL" sz="2200" i="1">
                <a:solidFill>
                  <a:schemeClr val="bg2">
                    <a:lumMod val="90000"/>
                  </a:schemeClr>
                </a:solidFill>
              </a:rPr>
              <a:t> in de praktijk (eindniveau)</a:t>
            </a:r>
          </a:p>
          <a:p>
            <a:pPr lvl="0"/>
            <a:r>
              <a:rPr lang="nl-NL" b="1"/>
              <a:t>Je werkt methodisch en </a:t>
            </a:r>
            <a:r>
              <a:rPr lang="nl-NL" b="1">
                <a:solidFill>
                  <a:srgbClr val="FBBA4F"/>
                </a:solidFill>
              </a:rPr>
              <a:t>innovatief</a:t>
            </a:r>
            <a:r>
              <a:rPr lang="nl-NL" b="1"/>
              <a:t> ter bevordering van het sociaal functioneren en de sociale kwaliteit van (groepen) mensen op verschillende niveaus. </a:t>
            </a:r>
            <a:r>
              <a:rPr lang="nl-NL"/>
              <a:t>   </a:t>
            </a:r>
          </a:p>
          <a:p>
            <a:endParaRPr lang="nl-NL"/>
          </a:p>
        </p:txBody>
      </p:sp>
    </p:spTree>
    <p:extLst>
      <p:ext uri="{BB962C8B-B14F-4D97-AF65-F5344CB8AC3E}">
        <p14:creationId xmlns:p14="http://schemas.microsoft.com/office/powerpoint/2010/main" val="1475027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84084-3F45-7410-4B93-2AD674BD8D0D}"/>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67DCAA37-D7F9-D69E-3603-530CFE0785A8}"/>
              </a:ext>
            </a:extLst>
          </p:cNvPr>
          <p:cNvSpPr>
            <a:spLocks noGrp="1"/>
          </p:cNvSpPr>
          <p:nvPr>
            <p:ph type="title"/>
          </p:nvPr>
        </p:nvSpPr>
        <p:spPr>
          <a:xfrm>
            <a:off x="441766" y="-1"/>
            <a:ext cx="11104850" cy="1029589"/>
          </a:xfrm>
        </p:spPr>
        <p:txBody>
          <a:bodyPr anchor="ctr">
            <a:normAutofit/>
          </a:bodyPr>
          <a:lstStyle/>
          <a:p>
            <a:r>
              <a:rPr lang="nl-NL"/>
              <a:t>Cursusdoel 2 </a:t>
            </a:r>
            <a:r>
              <a:rPr lang="nl-NL" sz="3200">
                <a:solidFill>
                  <a:srgbClr val="B22946"/>
                </a:solidFill>
                <a:latin typeface="Poppins" panose="00000500000000000000" pitchFamily="2" charset="0"/>
              </a:rPr>
              <a:t>Sociale vraagstukken</a:t>
            </a:r>
            <a:endParaRPr lang="nl-NL"/>
          </a:p>
        </p:txBody>
      </p:sp>
      <p:sp>
        <p:nvSpPr>
          <p:cNvPr id="4" name="Tijdelijke aanduiding voor inhoud 3">
            <a:extLst>
              <a:ext uri="{FF2B5EF4-FFF2-40B4-BE49-F238E27FC236}">
                <a16:creationId xmlns:a16="http://schemas.microsoft.com/office/drawing/2014/main" id="{1967D9ED-9087-678E-6F87-2A9205EB7A47}"/>
              </a:ext>
            </a:extLst>
          </p:cNvPr>
          <p:cNvSpPr>
            <a:spLocks noGrp="1"/>
          </p:cNvSpPr>
          <p:nvPr>
            <p:ph idx="1"/>
          </p:nvPr>
        </p:nvSpPr>
        <p:spPr/>
        <p:txBody>
          <a:bodyPr>
            <a:normAutofit fontScale="92500" lnSpcReduction="20000"/>
          </a:bodyPr>
          <a:lstStyle/>
          <a:p>
            <a:pPr lvl="0">
              <a:defRPr/>
            </a:pPr>
            <a:r>
              <a:rPr lang="nl-NL" i="1">
                <a:solidFill>
                  <a:srgbClr val="E7E6E6">
                    <a:lumMod val="90000"/>
                  </a:srgbClr>
                </a:solidFill>
              </a:rPr>
              <a:t>Handelen in de beroepspraktijk 1</a:t>
            </a:r>
          </a:p>
          <a:p>
            <a:pPr lvl="0">
              <a:defRPr/>
            </a:pPr>
            <a:r>
              <a:rPr lang="nl-NL" b="1">
                <a:solidFill>
                  <a:srgbClr val="FFFFFF"/>
                </a:solidFill>
              </a:rPr>
              <a:t>Je kunt een </a:t>
            </a:r>
            <a:r>
              <a:rPr lang="nl-NL" b="1">
                <a:solidFill>
                  <a:srgbClr val="FBBA4F"/>
                </a:solidFill>
              </a:rPr>
              <a:t>sociaal vraagstuk signaleren en beargumenteren </a:t>
            </a:r>
            <a:r>
              <a:rPr lang="nl-NL" b="1">
                <a:solidFill>
                  <a:srgbClr val="FFFFFF"/>
                </a:solidFill>
              </a:rPr>
              <a:t>hoe die van invloed is op het sociaal functioneren en de sociale kwaliteit van (groepen) mensen op verschillende niveaus.</a:t>
            </a:r>
          </a:p>
          <a:p>
            <a:pPr lvl="0">
              <a:defRPr/>
            </a:pPr>
            <a:endParaRPr lang="nl-NL" i="1">
              <a:solidFill>
                <a:srgbClr val="FFFFFF"/>
              </a:solidFill>
            </a:endParaRPr>
          </a:p>
          <a:p>
            <a:pPr lvl="0">
              <a:defRPr/>
            </a:pPr>
            <a:r>
              <a:rPr lang="nl-NL" i="1">
                <a:solidFill>
                  <a:srgbClr val="E7E6E6">
                    <a:lumMod val="90000"/>
                  </a:srgbClr>
                </a:solidFill>
              </a:rPr>
              <a:t>Handelen in de beroepspraktijk 2</a:t>
            </a:r>
          </a:p>
          <a:p>
            <a:pPr lvl="0">
              <a:defRPr/>
            </a:pPr>
            <a:r>
              <a:rPr lang="nl-NL" b="1">
                <a:solidFill>
                  <a:srgbClr val="FFFFFF"/>
                </a:solidFill>
              </a:rPr>
              <a:t>Je kunt een </a:t>
            </a:r>
            <a:r>
              <a:rPr lang="nl-NL" b="1">
                <a:solidFill>
                  <a:srgbClr val="FBBA4F"/>
                </a:solidFill>
              </a:rPr>
              <a:t>kritisch standpunt innemen </a:t>
            </a:r>
            <a:r>
              <a:rPr lang="nl-NL" b="1">
                <a:solidFill>
                  <a:srgbClr val="FFFFFF"/>
                </a:solidFill>
              </a:rPr>
              <a:t>ten aanzien van een sociaal vraagstuk dat van invloed is op het sociaal functioneren en de sociale kwaliteit van (groepen) mensen op verschillende niveaus.  </a:t>
            </a:r>
          </a:p>
          <a:p>
            <a:pPr lvl="0">
              <a:defRPr/>
            </a:pPr>
            <a:endParaRPr lang="nl-NL">
              <a:solidFill>
                <a:srgbClr val="FFFFFF"/>
              </a:solidFill>
            </a:endParaRPr>
          </a:p>
          <a:p>
            <a:pPr lvl="0">
              <a:defRPr/>
            </a:pPr>
            <a:r>
              <a:rPr lang="nl-NL" i="1" err="1">
                <a:solidFill>
                  <a:srgbClr val="E7E6E6">
                    <a:lumMod val="90000"/>
                  </a:srgbClr>
                </a:solidFill>
              </a:rPr>
              <a:t>Beroepsbekwaam</a:t>
            </a:r>
            <a:r>
              <a:rPr lang="nl-NL" i="1">
                <a:solidFill>
                  <a:srgbClr val="E7E6E6">
                    <a:lumMod val="90000"/>
                  </a:srgbClr>
                </a:solidFill>
              </a:rPr>
              <a:t> in de praktijk (eindniveau)</a:t>
            </a:r>
          </a:p>
          <a:p>
            <a:pPr lvl="0">
              <a:defRPr/>
            </a:pPr>
            <a:r>
              <a:rPr lang="nl-NL" b="1">
                <a:solidFill>
                  <a:srgbClr val="FFFFFF"/>
                </a:solidFill>
              </a:rPr>
              <a:t>Je kunt een </a:t>
            </a:r>
            <a:r>
              <a:rPr lang="nl-NL" b="1">
                <a:solidFill>
                  <a:srgbClr val="FBBA4F"/>
                </a:solidFill>
              </a:rPr>
              <a:t>kritisch standpunt politiseren </a:t>
            </a:r>
            <a:r>
              <a:rPr lang="nl-NL" b="1">
                <a:solidFill>
                  <a:srgbClr val="FFFFFF"/>
                </a:solidFill>
              </a:rPr>
              <a:t>ten opzichte van een sociaal vraagstuk ter bevordering van het sociaal functioneren en de sociale kwaliteit van (groepen) mensen op verschillende niveaus.    </a:t>
            </a:r>
          </a:p>
          <a:p>
            <a:endParaRPr lang="nl-NL"/>
          </a:p>
        </p:txBody>
      </p:sp>
    </p:spTree>
    <p:extLst>
      <p:ext uri="{BB962C8B-B14F-4D97-AF65-F5344CB8AC3E}">
        <p14:creationId xmlns:p14="http://schemas.microsoft.com/office/powerpoint/2010/main" val="33386378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6E33C-E78E-EEE1-DA08-6A5E539DEB71}"/>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CAC7A23E-7362-6BA9-6040-B497C6CCC5D7}"/>
              </a:ext>
            </a:extLst>
          </p:cNvPr>
          <p:cNvSpPr>
            <a:spLocks noGrp="1"/>
          </p:cNvSpPr>
          <p:nvPr>
            <p:ph type="title"/>
          </p:nvPr>
        </p:nvSpPr>
        <p:spPr>
          <a:xfrm>
            <a:off x="441766" y="-1"/>
            <a:ext cx="11104850" cy="1029589"/>
          </a:xfrm>
        </p:spPr>
        <p:txBody>
          <a:bodyPr anchor="ctr">
            <a:normAutofit/>
          </a:bodyPr>
          <a:lstStyle/>
          <a:p>
            <a:r>
              <a:rPr lang="nl-NL"/>
              <a:t>Cursusdoel 3 </a:t>
            </a:r>
            <a:r>
              <a:rPr lang="nl-NL" sz="3200">
                <a:solidFill>
                  <a:srgbClr val="39B9AC"/>
                </a:solidFill>
                <a:latin typeface="Poppins" panose="00000500000000000000" pitchFamily="2" charset="0"/>
              </a:rPr>
              <a:t>(Trans)professioneel samenwerken</a:t>
            </a:r>
            <a:endParaRPr lang="nl-NL"/>
          </a:p>
        </p:txBody>
      </p:sp>
      <p:sp>
        <p:nvSpPr>
          <p:cNvPr id="4" name="Tijdelijke aanduiding voor inhoud 3">
            <a:extLst>
              <a:ext uri="{FF2B5EF4-FFF2-40B4-BE49-F238E27FC236}">
                <a16:creationId xmlns:a16="http://schemas.microsoft.com/office/drawing/2014/main" id="{2520ED2A-0AA7-B62C-1535-098731789EF1}"/>
              </a:ext>
            </a:extLst>
          </p:cNvPr>
          <p:cNvSpPr>
            <a:spLocks noGrp="1"/>
          </p:cNvSpPr>
          <p:nvPr>
            <p:ph idx="1"/>
          </p:nvPr>
        </p:nvSpPr>
        <p:spPr/>
        <p:txBody>
          <a:bodyPr>
            <a:normAutofit fontScale="92500" lnSpcReduction="20000"/>
          </a:bodyPr>
          <a:lstStyle/>
          <a:p>
            <a:pPr lvl="0">
              <a:defRPr/>
            </a:pPr>
            <a:r>
              <a:rPr lang="nl-NL" i="1">
                <a:solidFill>
                  <a:srgbClr val="E7E6E6">
                    <a:lumMod val="90000"/>
                  </a:srgbClr>
                </a:solidFill>
              </a:rPr>
              <a:t>Handelen in de beroepspraktijk 1</a:t>
            </a:r>
          </a:p>
          <a:p>
            <a:pPr lvl="0">
              <a:defRPr/>
            </a:pPr>
            <a:r>
              <a:rPr lang="nl-NL" b="1">
                <a:solidFill>
                  <a:srgbClr val="FFFFFF"/>
                </a:solidFill>
              </a:rPr>
              <a:t>Je werkt effectief samen met </a:t>
            </a:r>
            <a:r>
              <a:rPr lang="nl-NL" b="1">
                <a:solidFill>
                  <a:srgbClr val="39B9AC"/>
                </a:solidFill>
              </a:rPr>
              <a:t>(groepen) mensen en hun netwerk en met professionals uit de eigen en andere disciplines </a:t>
            </a:r>
            <a:r>
              <a:rPr lang="nl-NL" b="1">
                <a:solidFill>
                  <a:srgbClr val="FFFFFF"/>
                </a:solidFill>
              </a:rPr>
              <a:t>ter bevordering van het sociaal functioneren en de sociale kwaliteit.    </a:t>
            </a:r>
          </a:p>
          <a:p>
            <a:pPr lvl="0">
              <a:defRPr/>
            </a:pPr>
            <a:endParaRPr lang="nl-NL" i="1">
              <a:solidFill>
                <a:srgbClr val="FFFFFF"/>
              </a:solidFill>
            </a:endParaRPr>
          </a:p>
          <a:p>
            <a:pPr lvl="0">
              <a:defRPr/>
            </a:pPr>
            <a:r>
              <a:rPr lang="nl-NL" i="1">
                <a:solidFill>
                  <a:srgbClr val="E7E6E6">
                    <a:lumMod val="90000"/>
                  </a:srgbClr>
                </a:solidFill>
              </a:rPr>
              <a:t>Handelen in de beroepspraktijk 2</a:t>
            </a:r>
          </a:p>
          <a:p>
            <a:pPr lvl="0">
              <a:defRPr/>
            </a:pPr>
            <a:r>
              <a:rPr lang="nl-NL" b="1">
                <a:solidFill>
                  <a:srgbClr val="FFFFFF"/>
                </a:solidFill>
              </a:rPr>
              <a:t>Je werkt effectief samen </a:t>
            </a:r>
            <a:r>
              <a:rPr lang="nl-NL" b="1"/>
              <a:t>en </a:t>
            </a:r>
            <a:r>
              <a:rPr lang="nl-NL" b="1">
                <a:solidFill>
                  <a:srgbClr val="39B9AC"/>
                </a:solidFill>
              </a:rPr>
              <a:t>onderzoekt domein overstijgende samenwerkingsmogelijkheden </a:t>
            </a:r>
            <a:r>
              <a:rPr lang="nl-NL" b="1">
                <a:solidFill>
                  <a:srgbClr val="FFFFFF"/>
                </a:solidFill>
              </a:rPr>
              <a:t>ter bevordering van het sociaal functioneren en de sociale kwaliteit van (groepen) mensen op verschillende niveaus. </a:t>
            </a:r>
          </a:p>
          <a:p>
            <a:pPr lvl="0">
              <a:defRPr/>
            </a:pPr>
            <a:endParaRPr lang="nl-NL">
              <a:solidFill>
                <a:srgbClr val="FFFFFF"/>
              </a:solidFill>
            </a:endParaRPr>
          </a:p>
          <a:p>
            <a:pPr lvl="0">
              <a:defRPr/>
            </a:pPr>
            <a:r>
              <a:rPr lang="nl-NL" i="1" err="1">
                <a:solidFill>
                  <a:srgbClr val="E7E6E6">
                    <a:lumMod val="90000"/>
                  </a:srgbClr>
                </a:solidFill>
              </a:rPr>
              <a:t>Beroepsbekwaam</a:t>
            </a:r>
            <a:r>
              <a:rPr lang="nl-NL" i="1">
                <a:solidFill>
                  <a:srgbClr val="E7E6E6">
                    <a:lumMod val="90000"/>
                  </a:srgbClr>
                </a:solidFill>
              </a:rPr>
              <a:t> in de praktijk (eindniveau)</a:t>
            </a:r>
          </a:p>
          <a:p>
            <a:pPr lvl="0">
              <a:defRPr/>
            </a:pPr>
            <a:r>
              <a:rPr lang="nl-NL" b="1">
                <a:solidFill>
                  <a:srgbClr val="FFFFFF"/>
                </a:solidFill>
              </a:rPr>
              <a:t>Je werkt effectief samen en </a:t>
            </a:r>
            <a:r>
              <a:rPr lang="nl-NL" b="1">
                <a:solidFill>
                  <a:srgbClr val="39B9AC"/>
                </a:solidFill>
              </a:rPr>
              <a:t>initieert en benut domein overstijgende samenwerkingsverbanden</a:t>
            </a:r>
            <a:r>
              <a:rPr lang="nl-NL" b="1">
                <a:solidFill>
                  <a:srgbClr val="FFFFFF"/>
                </a:solidFill>
              </a:rPr>
              <a:t> ter bevordering van het sociaal functioneren en de sociale kwaliteit van (groepen) mensen op verschillende niveaus.  </a:t>
            </a:r>
            <a:r>
              <a:rPr lang="nl-NL">
                <a:solidFill>
                  <a:srgbClr val="FFFFFF"/>
                </a:solidFill>
              </a:rPr>
              <a:t>  </a:t>
            </a:r>
          </a:p>
          <a:p>
            <a:endParaRPr lang="nl-NL"/>
          </a:p>
        </p:txBody>
      </p:sp>
    </p:spTree>
    <p:extLst>
      <p:ext uri="{BB962C8B-B14F-4D97-AF65-F5344CB8AC3E}">
        <p14:creationId xmlns:p14="http://schemas.microsoft.com/office/powerpoint/2010/main" val="3273531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655FE7-D45B-13DD-861A-3E434617B485}"/>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DF804F2-4EF8-13AA-74BE-CFD357EC347B}"/>
              </a:ext>
            </a:extLst>
          </p:cNvPr>
          <p:cNvSpPr>
            <a:spLocks noGrp="1"/>
          </p:cNvSpPr>
          <p:nvPr>
            <p:ph type="title"/>
          </p:nvPr>
        </p:nvSpPr>
        <p:spPr>
          <a:xfrm>
            <a:off x="441766" y="-1"/>
            <a:ext cx="11104850" cy="1029589"/>
          </a:xfrm>
        </p:spPr>
        <p:txBody>
          <a:bodyPr anchor="ctr">
            <a:normAutofit/>
          </a:bodyPr>
          <a:lstStyle/>
          <a:p>
            <a:r>
              <a:rPr lang="nl-NL"/>
              <a:t>Cursusdoel 4 </a:t>
            </a:r>
            <a:r>
              <a:rPr lang="nl-NL" sz="3200">
                <a:solidFill>
                  <a:srgbClr val="24ACE2"/>
                </a:solidFill>
                <a:latin typeface="Poppins" panose="00000500000000000000" pitchFamily="2" charset="0"/>
              </a:rPr>
              <a:t>Professionele identiteit</a:t>
            </a:r>
            <a:endParaRPr lang="nl-NL"/>
          </a:p>
        </p:txBody>
      </p:sp>
      <p:sp>
        <p:nvSpPr>
          <p:cNvPr id="4" name="Tijdelijke aanduiding voor inhoud 3">
            <a:extLst>
              <a:ext uri="{FF2B5EF4-FFF2-40B4-BE49-F238E27FC236}">
                <a16:creationId xmlns:a16="http://schemas.microsoft.com/office/drawing/2014/main" id="{D82A4765-4F2C-9FF9-6285-78CF3CAFB019}"/>
              </a:ext>
            </a:extLst>
          </p:cNvPr>
          <p:cNvSpPr>
            <a:spLocks noGrp="1"/>
          </p:cNvSpPr>
          <p:nvPr>
            <p:ph idx="1"/>
          </p:nvPr>
        </p:nvSpPr>
        <p:spPr/>
        <p:txBody>
          <a:bodyPr>
            <a:normAutofit fontScale="85000" lnSpcReduction="10000"/>
          </a:bodyPr>
          <a:lstStyle/>
          <a:p>
            <a:pPr lvl="0">
              <a:defRPr/>
            </a:pPr>
            <a:r>
              <a:rPr lang="nl-NL" i="1">
                <a:solidFill>
                  <a:srgbClr val="E7E6E6">
                    <a:lumMod val="90000"/>
                  </a:srgbClr>
                </a:solidFill>
              </a:rPr>
              <a:t>Handelen in de beroepspraktijk 1</a:t>
            </a:r>
          </a:p>
          <a:p>
            <a:pPr lvl="0">
              <a:defRPr/>
            </a:pPr>
            <a:r>
              <a:rPr lang="nl-NL" b="1">
                <a:solidFill>
                  <a:srgbClr val="FFFFFF"/>
                </a:solidFill>
              </a:rPr>
              <a:t>Je toont aan dat je </a:t>
            </a:r>
            <a:r>
              <a:rPr lang="nl-NL" b="1">
                <a:solidFill>
                  <a:srgbClr val="24ACE2"/>
                </a:solidFill>
              </a:rPr>
              <a:t>zicht hebt op </a:t>
            </a:r>
            <a:r>
              <a:rPr lang="nl-NL" b="1">
                <a:solidFill>
                  <a:srgbClr val="FFFFFF"/>
                </a:solidFill>
              </a:rPr>
              <a:t>jouw professionele identiteit </a:t>
            </a:r>
            <a:r>
              <a:rPr lang="nl-NL" b="1"/>
              <a:t>en de invloed daarvan </a:t>
            </a:r>
            <a:r>
              <a:rPr lang="nl-NL" b="1">
                <a:solidFill>
                  <a:srgbClr val="FFFFFF"/>
                </a:solidFill>
              </a:rPr>
              <a:t>op jouw handelen in het bevorderen van sociaal functioneren en sociale kwaliteit van (groepen) mensen en relateert dit aan de professionele standaard.  </a:t>
            </a:r>
          </a:p>
          <a:p>
            <a:pPr lvl="0">
              <a:defRPr/>
            </a:pPr>
            <a:endParaRPr lang="nl-NL" i="1">
              <a:solidFill>
                <a:srgbClr val="FFFFFF"/>
              </a:solidFill>
            </a:endParaRPr>
          </a:p>
          <a:p>
            <a:pPr lvl="0">
              <a:defRPr/>
            </a:pPr>
            <a:r>
              <a:rPr lang="nl-NL" i="1">
                <a:solidFill>
                  <a:srgbClr val="E7E6E6">
                    <a:lumMod val="90000"/>
                  </a:srgbClr>
                </a:solidFill>
              </a:rPr>
              <a:t>Handelen in de beroepspraktijk 2</a:t>
            </a:r>
          </a:p>
          <a:p>
            <a:pPr lvl="0">
              <a:defRPr/>
            </a:pPr>
            <a:r>
              <a:rPr lang="nl-NL" b="1">
                <a:solidFill>
                  <a:srgbClr val="FFFFFF"/>
                </a:solidFill>
              </a:rPr>
              <a:t>Je toont </a:t>
            </a:r>
            <a:r>
              <a:rPr lang="nl-NL" b="1">
                <a:solidFill>
                  <a:srgbClr val="24ACE2"/>
                </a:solidFill>
              </a:rPr>
              <a:t>de uniciteit </a:t>
            </a:r>
            <a:r>
              <a:rPr lang="nl-NL" b="1">
                <a:solidFill>
                  <a:srgbClr val="FFFFFF"/>
                </a:solidFill>
              </a:rPr>
              <a:t>aan van jouw professionele identiteit en hoe dit jouw handelen beïnvloedt in het bevorderen van sociaal functioneren en sociale kwaliteit van (groepen) mensen en relateert dit aan de professionele standaard. </a:t>
            </a:r>
          </a:p>
          <a:p>
            <a:pPr lvl="0">
              <a:defRPr/>
            </a:pPr>
            <a:endParaRPr lang="nl-NL">
              <a:solidFill>
                <a:srgbClr val="FFFFFF"/>
              </a:solidFill>
            </a:endParaRPr>
          </a:p>
          <a:p>
            <a:pPr lvl="0">
              <a:defRPr/>
            </a:pPr>
            <a:r>
              <a:rPr lang="nl-NL" i="1" err="1">
                <a:solidFill>
                  <a:srgbClr val="E7E6E6">
                    <a:lumMod val="90000"/>
                  </a:srgbClr>
                </a:solidFill>
              </a:rPr>
              <a:t>Beroepsbekwaam</a:t>
            </a:r>
            <a:r>
              <a:rPr lang="nl-NL" i="1">
                <a:solidFill>
                  <a:srgbClr val="E7E6E6">
                    <a:lumMod val="90000"/>
                  </a:srgbClr>
                </a:solidFill>
              </a:rPr>
              <a:t> in de praktijk (eindniveau)</a:t>
            </a:r>
          </a:p>
          <a:p>
            <a:pPr lvl="0">
              <a:defRPr/>
            </a:pPr>
            <a:r>
              <a:rPr lang="nl-NL" b="1">
                <a:solidFill>
                  <a:srgbClr val="FFFFFF"/>
                </a:solidFill>
              </a:rPr>
              <a:t>Je kunt </a:t>
            </a:r>
            <a:r>
              <a:rPr lang="nl-NL" b="1">
                <a:solidFill>
                  <a:srgbClr val="24ACE2"/>
                </a:solidFill>
              </a:rPr>
              <a:t>vanuit de uniciteit </a:t>
            </a:r>
            <a:r>
              <a:rPr lang="nl-NL" b="1">
                <a:solidFill>
                  <a:srgbClr val="FFFFFF"/>
                </a:solidFill>
              </a:rPr>
              <a:t>van jouw professionele identiteit </a:t>
            </a:r>
            <a:r>
              <a:rPr lang="nl-NL" b="1">
                <a:solidFill>
                  <a:srgbClr val="24ACE2"/>
                </a:solidFill>
              </a:rPr>
              <a:t>verantwoorden welke unieke bijdrage jij levert </a:t>
            </a:r>
            <a:r>
              <a:rPr lang="nl-NL" b="1">
                <a:solidFill>
                  <a:srgbClr val="FFFFFF"/>
                </a:solidFill>
              </a:rPr>
              <a:t>aan het bevorderen van sociaal functioneren en sociale kwaliteit van (groepen) mensen en relateert dit aan de professionele standaard. </a:t>
            </a:r>
          </a:p>
          <a:p>
            <a:endParaRPr lang="nl-NL"/>
          </a:p>
        </p:txBody>
      </p:sp>
    </p:spTree>
    <p:extLst>
      <p:ext uri="{BB962C8B-B14F-4D97-AF65-F5344CB8AC3E}">
        <p14:creationId xmlns:p14="http://schemas.microsoft.com/office/powerpoint/2010/main" val="24507774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9FD24F-5400-F108-4F56-EB5695FB6695}"/>
              </a:ext>
            </a:extLst>
          </p:cNvPr>
          <p:cNvSpPr>
            <a:spLocks noGrp="1"/>
          </p:cNvSpPr>
          <p:nvPr>
            <p:ph type="title"/>
          </p:nvPr>
        </p:nvSpPr>
        <p:spPr/>
        <p:txBody>
          <a:bodyPr/>
          <a:lstStyle/>
          <a:p>
            <a:r>
              <a:rPr lang="nl-NL" dirty="0"/>
              <a:t>Wat wordt er dan van mij als praktijkorganisatie verwacht?</a:t>
            </a:r>
          </a:p>
        </p:txBody>
      </p:sp>
    </p:spTree>
    <p:extLst>
      <p:ext uri="{BB962C8B-B14F-4D97-AF65-F5344CB8AC3E}">
        <p14:creationId xmlns:p14="http://schemas.microsoft.com/office/powerpoint/2010/main" val="3934091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829F3F-2785-B383-797E-FDB735DE4A50}"/>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EA5C6A0D-769F-0A13-FC51-BBB0E761639A}"/>
              </a:ext>
            </a:extLst>
          </p:cNvPr>
          <p:cNvSpPr>
            <a:spLocks noGrp="1"/>
          </p:cNvSpPr>
          <p:nvPr>
            <p:ph type="title"/>
          </p:nvPr>
        </p:nvSpPr>
        <p:spPr>
          <a:xfrm>
            <a:off x="441766" y="0"/>
            <a:ext cx="11162318" cy="1029589"/>
          </a:xfrm>
        </p:spPr>
        <p:txBody>
          <a:bodyPr/>
          <a:lstStyle/>
          <a:p>
            <a:r>
              <a:rPr lang="en-US" dirty="0" err="1"/>
              <a:t>Peilmomenten</a:t>
            </a:r>
            <a:r>
              <a:rPr lang="en-US" dirty="0"/>
              <a:t> HIB2 (</a:t>
            </a:r>
            <a:r>
              <a:rPr lang="en-US" dirty="0" err="1"/>
              <a:t>leerjaar</a:t>
            </a:r>
            <a:r>
              <a:rPr lang="en-US" dirty="0"/>
              <a:t> 4, semester 1)</a:t>
            </a:r>
            <a:br>
              <a:rPr lang="en-US" dirty="0"/>
            </a:br>
            <a:r>
              <a:rPr lang="en-US" sz="1600" dirty="0"/>
              <a:t> (</a:t>
            </a:r>
            <a:r>
              <a:rPr lang="en-US" sz="1600" dirty="0" err="1"/>
              <a:t>Voorheen</a:t>
            </a:r>
            <a:r>
              <a:rPr lang="en-US" sz="1600" dirty="0"/>
              <a:t> </a:t>
            </a:r>
            <a:r>
              <a:rPr lang="en-US" sz="1600" dirty="0" err="1"/>
              <a:t>feedbackmomenten</a:t>
            </a:r>
            <a:r>
              <a:rPr lang="en-US" sz="1600" dirty="0"/>
              <a:t>) </a:t>
            </a:r>
          </a:p>
        </p:txBody>
      </p:sp>
      <p:pic>
        <p:nvPicPr>
          <p:cNvPr id="3" name="Afbeelding 2">
            <a:extLst>
              <a:ext uri="{FF2B5EF4-FFF2-40B4-BE49-F238E27FC236}">
                <a16:creationId xmlns:a16="http://schemas.microsoft.com/office/drawing/2014/main" id="{DFC7FF16-D114-E71B-6425-6F87D3CF7C98}"/>
              </a:ext>
            </a:extLst>
          </p:cNvPr>
          <p:cNvPicPr>
            <a:picLocks noChangeAspect="1"/>
          </p:cNvPicPr>
          <p:nvPr/>
        </p:nvPicPr>
        <p:blipFill>
          <a:blip r:embed="rId3"/>
          <a:stretch>
            <a:fillRect/>
          </a:stretch>
        </p:blipFill>
        <p:spPr>
          <a:xfrm>
            <a:off x="1361127" y="1179473"/>
            <a:ext cx="8991472" cy="5323018"/>
          </a:xfrm>
          <a:prstGeom prst="rect">
            <a:avLst/>
          </a:prstGeom>
        </p:spPr>
      </p:pic>
      <mc:AlternateContent xmlns:mc="http://schemas.openxmlformats.org/markup-compatibility/2006" xmlns:p14="http://schemas.microsoft.com/office/powerpoint/2010/main">
        <mc:Choice Requires="p14">
          <p:contentPart p14:bwMode="auto" r:id="rId4">
            <p14:nvContentPartPr>
              <p14:cNvPr id="2" name="Inkt 1">
                <a:extLst>
                  <a:ext uri="{FF2B5EF4-FFF2-40B4-BE49-F238E27FC236}">
                    <a16:creationId xmlns:a16="http://schemas.microsoft.com/office/drawing/2014/main" id="{9D9FED91-D50C-1E84-50FD-2A32BF0C2559}"/>
                  </a:ext>
                </a:extLst>
              </p14:cNvPr>
              <p14:cNvContentPartPr/>
              <p14:nvPr/>
            </p14:nvContentPartPr>
            <p14:xfrm>
              <a:off x="7368877" y="2616663"/>
              <a:ext cx="2060280" cy="60120"/>
            </p14:xfrm>
          </p:contentPart>
        </mc:Choice>
        <mc:Fallback xmlns="">
          <p:pic>
            <p:nvPicPr>
              <p:cNvPr id="2" name="Inkt 1">
                <a:extLst>
                  <a:ext uri="{FF2B5EF4-FFF2-40B4-BE49-F238E27FC236}">
                    <a16:creationId xmlns:a16="http://schemas.microsoft.com/office/drawing/2014/main" id="{9D9FED91-D50C-1E84-50FD-2A32BF0C2559}"/>
                  </a:ext>
                </a:extLst>
              </p:cNvPr>
              <p:cNvPicPr/>
              <p:nvPr/>
            </p:nvPicPr>
            <p:blipFill>
              <a:blip r:embed="rId5"/>
              <a:stretch>
                <a:fillRect/>
              </a:stretch>
            </p:blipFill>
            <p:spPr>
              <a:xfrm>
                <a:off x="7314877" y="2509023"/>
                <a:ext cx="2167920" cy="2757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t 3">
                <a:extLst>
                  <a:ext uri="{FF2B5EF4-FFF2-40B4-BE49-F238E27FC236}">
                    <a16:creationId xmlns:a16="http://schemas.microsoft.com/office/drawing/2014/main" id="{A26DD299-5B78-AF7C-D29F-A3AAE704CFF3}"/>
                  </a:ext>
                </a:extLst>
              </p14:cNvPr>
              <p14:cNvContentPartPr/>
              <p14:nvPr/>
            </p14:nvContentPartPr>
            <p14:xfrm>
              <a:off x="7386157" y="2418303"/>
              <a:ext cx="1950480" cy="46800"/>
            </p14:xfrm>
          </p:contentPart>
        </mc:Choice>
        <mc:Fallback xmlns="">
          <p:pic>
            <p:nvPicPr>
              <p:cNvPr id="4" name="Inkt 3">
                <a:extLst>
                  <a:ext uri="{FF2B5EF4-FFF2-40B4-BE49-F238E27FC236}">
                    <a16:creationId xmlns:a16="http://schemas.microsoft.com/office/drawing/2014/main" id="{A26DD299-5B78-AF7C-D29F-A3AAE704CFF3}"/>
                  </a:ext>
                </a:extLst>
              </p:cNvPr>
              <p:cNvPicPr/>
              <p:nvPr/>
            </p:nvPicPr>
            <p:blipFill>
              <a:blip r:embed="rId7"/>
              <a:stretch>
                <a:fillRect/>
              </a:stretch>
            </p:blipFill>
            <p:spPr>
              <a:xfrm>
                <a:off x="7332157" y="2310663"/>
                <a:ext cx="2058120" cy="2624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 name="Inkt 4">
                <a:extLst>
                  <a:ext uri="{FF2B5EF4-FFF2-40B4-BE49-F238E27FC236}">
                    <a16:creationId xmlns:a16="http://schemas.microsoft.com/office/drawing/2014/main" id="{5320BBC6-D629-3204-5512-4A9E528C699F}"/>
                  </a:ext>
                </a:extLst>
              </p14:cNvPr>
              <p14:cNvContentPartPr/>
              <p14:nvPr/>
            </p14:nvContentPartPr>
            <p14:xfrm>
              <a:off x="8835877" y="2166663"/>
              <a:ext cx="692640" cy="36360"/>
            </p14:xfrm>
          </p:contentPart>
        </mc:Choice>
        <mc:Fallback xmlns="">
          <p:pic>
            <p:nvPicPr>
              <p:cNvPr id="5" name="Inkt 4">
                <a:extLst>
                  <a:ext uri="{FF2B5EF4-FFF2-40B4-BE49-F238E27FC236}">
                    <a16:creationId xmlns:a16="http://schemas.microsoft.com/office/drawing/2014/main" id="{5320BBC6-D629-3204-5512-4A9E528C699F}"/>
                  </a:ext>
                </a:extLst>
              </p:cNvPr>
              <p:cNvPicPr/>
              <p:nvPr/>
            </p:nvPicPr>
            <p:blipFill>
              <a:blip r:embed="rId9"/>
              <a:stretch>
                <a:fillRect/>
              </a:stretch>
            </p:blipFill>
            <p:spPr>
              <a:xfrm>
                <a:off x="8782237" y="2058663"/>
                <a:ext cx="800280" cy="2520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9" name="Inkt 8">
                <a:extLst>
                  <a:ext uri="{FF2B5EF4-FFF2-40B4-BE49-F238E27FC236}">
                    <a16:creationId xmlns:a16="http://schemas.microsoft.com/office/drawing/2014/main" id="{E224EB7E-1BA5-7369-7659-803690516CAB}"/>
                  </a:ext>
                </a:extLst>
              </p14:cNvPr>
              <p14:cNvContentPartPr/>
              <p14:nvPr/>
            </p14:nvContentPartPr>
            <p14:xfrm>
              <a:off x="7386157" y="4610343"/>
              <a:ext cx="2036160" cy="87840"/>
            </p14:xfrm>
          </p:contentPart>
        </mc:Choice>
        <mc:Fallback xmlns="">
          <p:pic>
            <p:nvPicPr>
              <p:cNvPr id="9" name="Inkt 8">
                <a:extLst>
                  <a:ext uri="{FF2B5EF4-FFF2-40B4-BE49-F238E27FC236}">
                    <a16:creationId xmlns:a16="http://schemas.microsoft.com/office/drawing/2014/main" id="{E224EB7E-1BA5-7369-7659-803690516CAB}"/>
                  </a:ext>
                </a:extLst>
              </p:cNvPr>
              <p:cNvPicPr/>
              <p:nvPr/>
            </p:nvPicPr>
            <p:blipFill>
              <a:blip r:embed="rId11"/>
              <a:stretch>
                <a:fillRect/>
              </a:stretch>
            </p:blipFill>
            <p:spPr>
              <a:xfrm>
                <a:off x="7332157" y="4502703"/>
                <a:ext cx="214380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t 13">
                <a:extLst>
                  <a:ext uri="{FF2B5EF4-FFF2-40B4-BE49-F238E27FC236}">
                    <a16:creationId xmlns:a16="http://schemas.microsoft.com/office/drawing/2014/main" id="{51967AE6-4BDA-47EC-1A5B-DADEE956AB1B}"/>
                  </a:ext>
                </a:extLst>
              </p14:cNvPr>
              <p14:cNvContentPartPr/>
              <p14:nvPr/>
            </p14:nvContentPartPr>
            <p14:xfrm>
              <a:off x="7417837" y="6219183"/>
              <a:ext cx="1262520" cy="49320"/>
            </p14:xfrm>
          </p:contentPart>
        </mc:Choice>
        <mc:Fallback xmlns="">
          <p:pic>
            <p:nvPicPr>
              <p:cNvPr id="14" name="Inkt 13">
                <a:extLst>
                  <a:ext uri="{FF2B5EF4-FFF2-40B4-BE49-F238E27FC236}">
                    <a16:creationId xmlns:a16="http://schemas.microsoft.com/office/drawing/2014/main" id="{51967AE6-4BDA-47EC-1A5B-DADEE956AB1B}"/>
                  </a:ext>
                </a:extLst>
              </p:cNvPr>
              <p:cNvPicPr/>
              <p:nvPr/>
            </p:nvPicPr>
            <p:blipFill>
              <a:blip r:embed="rId13"/>
              <a:stretch>
                <a:fillRect/>
              </a:stretch>
            </p:blipFill>
            <p:spPr>
              <a:xfrm>
                <a:off x="7364197" y="6111183"/>
                <a:ext cx="137016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t 14">
                <a:extLst>
                  <a:ext uri="{FF2B5EF4-FFF2-40B4-BE49-F238E27FC236}">
                    <a16:creationId xmlns:a16="http://schemas.microsoft.com/office/drawing/2014/main" id="{20D336ED-D515-C966-8B67-0F512F8E811A}"/>
                  </a:ext>
                </a:extLst>
              </p14:cNvPr>
              <p14:cNvContentPartPr/>
              <p14:nvPr/>
            </p14:nvContentPartPr>
            <p14:xfrm>
              <a:off x="7401637" y="5909223"/>
              <a:ext cx="2577600" cy="430200"/>
            </p14:xfrm>
          </p:contentPart>
        </mc:Choice>
        <mc:Fallback xmlns="">
          <p:pic>
            <p:nvPicPr>
              <p:cNvPr id="15" name="Inkt 14">
                <a:extLst>
                  <a:ext uri="{FF2B5EF4-FFF2-40B4-BE49-F238E27FC236}">
                    <a16:creationId xmlns:a16="http://schemas.microsoft.com/office/drawing/2014/main" id="{20D336ED-D515-C966-8B67-0F512F8E811A}"/>
                  </a:ext>
                </a:extLst>
              </p:cNvPr>
              <p:cNvPicPr/>
              <p:nvPr/>
            </p:nvPicPr>
            <p:blipFill>
              <a:blip r:embed="rId15"/>
              <a:stretch>
                <a:fillRect/>
              </a:stretch>
            </p:blipFill>
            <p:spPr>
              <a:xfrm>
                <a:off x="7347997" y="5801583"/>
                <a:ext cx="2685240" cy="645840"/>
              </a:xfrm>
              <a:prstGeom prst="rect">
                <a:avLst/>
              </a:prstGeom>
            </p:spPr>
          </p:pic>
        </mc:Fallback>
      </mc:AlternateContent>
    </p:spTree>
    <p:extLst>
      <p:ext uri="{BB962C8B-B14F-4D97-AF65-F5344CB8AC3E}">
        <p14:creationId xmlns:p14="http://schemas.microsoft.com/office/powerpoint/2010/main" val="34964448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39006-37DC-87B9-340F-D6DE483EABBD}"/>
            </a:ext>
          </a:extLst>
        </p:cNvPr>
        <p:cNvGrpSpPr/>
        <p:nvPr/>
      </p:nvGrpSpPr>
      <p:grpSpPr>
        <a:xfrm>
          <a:off x="0" y="0"/>
          <a:ext cx="0" cy="0"/>
          <a:chOff x="0" y="0"/>
          <a:chExt cx="0" cy="0"/>
        </a:xfrm>
      </p:grpSpPr>
      <p:sp>
        <p:nvSpPr>
          <p:cNvPr id="25" name="Bijschrift: lijn 24">
            <a:extLst>
              <a:ext uri="{FF2B5EF4-FFF2-40B4-BE49-F238E27FC236}">
                <a16:creationId xmlns:a16="http://schemas.microsoft.com/office/drawing/2014/main" id="{824483D0-D3B0-5C80-1054-ED3222D35BDE}"/>
              </a:ext>
            </a:extLst>
          </p:cNvPr>
          <p:cNvSpPr/>
          <p:nvPr/>
        </p:nvSpPr>
        <p:spPr>
          <a:xfrm>
            <a:off x="6938707" y="2042487"/>
            <a:ext cx="1827787" cy="1179199"/>
          </a:xfrm>
          <a:prstGeom prst="borderCallout1">
            <a:avLst>
              <a:gd name="adj1" fmla="val 142160"/>
              <a:gd name="adj2" fmla="val 30903"/>
              <a:gd name="adj3" fmla="val 103474"/>
              <a:gd name="adj4" fmla="val 26920"/>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360° feedback, zelfevaluatie + validering praktijk</a:t>
            </a:r>
          </a:p>
        </p:txBody>
      </p:sp>
      <p:sp>
        <p:nvSpPr>
          <p:cNvPr id="24" name="Bijschrift: lijn 23">
            <a:extLst>
              <a:ext uri="{FF2B5EF4-FFF2-40B4-BE49-F238E27FC236}">
                <a16:creationId xmlns:a16="http://schemas.microsoft.com/office/drawing/2014/main" id="{1FBC3ADE-CD75-A6BB-461D-740164AD1015}"/>
              </a:ext>
            </a:extLst>
          </p:cNvPr>
          <p:cNvSpPr/>
          <p:nvPr/>
        </p:nvSpPr>
        <p:spPr>
          <a:xfrm>
            <a:off x="5712903" y="4420121"/>
            <a:ext cx="1748039" cy="1156731"/>
          </a:xfrm>
          <a:prstGeom prst="borderCallout1">
            <a:avLst>
              <a:gd name="adj1" fmla="val -66660"/>
              <a:gd name="adj2" fmla="val 27347"/>
              <a:gd name="adj3" fmla="val -1836"/>
              <a:gd name="adj4" fmla="val 35683"/>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FB 2 Transfer: theorie &gt; praktijk</a:t>
            </a:r>
          </a:p>
          <a:p>
            <a:pPr algn="ctr"/>
            <a:r>
              <a:rPr lang="nl-NL" dirty="0"/>
              <a:t>handelen</a:t>
            </a:r>
          </a:p>
        </p:txBody>
      </p:sp>
      <p:sp>
        <p:nvSpPr>
          <p:cNvPr id="3" name="Titel 2">
            <a:extLst>
              <a:ext uri="{FF2B5EF4-FFF2-40B4-BE49-F238E27FC236}">
                <a16:creationId xmlns:a16="http://schemas.microsoft.com/office/drawing/2014/main" id="{EE7F21A6-7C3A-DE65-903B-5EE2E3F80734}"/>
              </a:ext>
            </a:extLst>
          </p:cNvPr>
          <p:cNvSpPr>
            <a:spLocks noGrp="1"/>
          </p:cNvSpPr>
          <p:nvPr>
            <p:ph type="title"/>
          </p:nvPr>
        </p:nvSpPr>
        <p:spPr/>
        <p:txBody>
          <a:bodyPr/>
          <a:lstStyle/>
          <a:p>
            <a:r>
              <a:rPr lang="nl-NL" dirty="0"/>
              <a:t>Peilmomenten tijdlijn jaar 4 HIB2</a:t>
            </a:r>
          </a:p>
        </p:txBody>
      </p:sp>
      <p:cxnSp>
        <p:nvCxnSpPr>
          <p:cNvPr id="5" name="Rechte verbindingslijn 4">
            <a:extLst>
              <a:ext uri="{FF2B5EF4-FFF2-40B4-BE49-F238E27FC236}">
                <a16:creationId xmlns:a16="http://schemas.microsoft.com/office/drawing/2014/main" id="{6F5AE8FC-2BE3-6B61-E5C8-F5FA6AD3D5AA}"/>
              </a:ext>
            </a:extLst>
          </p:cNvPr>
          <p:cNvCxnSpPr>
            <a:cxnSpLocks/>
          </p:cNvCxnSpPr>
          <p:nvPr/>
        </p:nvCxnSpPr>
        <p:spPr>
          <a:xfrm>
            <a:off x="587916" y="3690551"/>
            <a:ext cx="10928581" cy="65903"/>
          </a:xfrm>
          <a:prstGeom prst="line">
            <a:avLst/>
          </a:prstGeom>
          <a:ln w="38100">
            <a:solidFill>
              <a:srgbClr val="D4104B"/>
            </a:solidFill>
          </a:ln>
        </p:spPr>
        <p:style>
          <a:lnRef idx="1">
            <a:schemeClr val="accent1"/>
          </a:lnRef>
          <a:fillRef idx="0">
            <a:schemeClr val="accent1"/>
          </a:fillRef>
          <a:effectRef idx="0">
            <a:schemeClr val="accent1"/>
          </a:effectRef>
          <a:fontRef idx="minor">
            <a:schemeClr val="tx1"/>
          </a:fontRef>
        </p:style>
      </p:cxnSp>
      <p:sp>
        <p:nvSpPr>
          <p:cNvPr id="9" name="Bijschrift: lijn 8">
            <a:extLst>
              <a:ext uri="{FF2B5EF4-FFF2-40B4-BE49-F238E27FC236}">
                <a16:creationId xmlns:a16="http://schemas.microsoft.com/office/drawing/2014/main" id="{226FEEC3-8708-B606-644C-2CA2AFB21059}"/>
              </a:ext>
            </a:extLst>
          </p:cNvPr>
          <p:cNvSpPr/>
          <p:nvPr/>
        </p:nvSpPr>
        <p:spPr>
          <a:xfrm>
            <a:off x="436310" y="1630568"/>
            <a:ext cx="1598140" cy="930876"/>
          </a:xfrm>
          <a:prstGeom prst="borderCallout1">
            <a:avLst>
              <a:gd name="adj1" fmla="val 108943"/>
              <a:gd name="adj2" fmla="val 53045"/>
              <a:gd name="adj3" fmla="val 208865"/>
              <a:gd name="adj4" fmla="val 71686"/>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ekstvak 9">
            <a:extLst>
              <a:ext uri="{FF2B5EF4-FFF2-40B4-BE49-F238E27FC236}">
                <a16:creationId xmlns:a16="http://schemas.microsoft.com/office/drawing/2014/main" id="{F071F112-E1F8-CFB6-7C1E-B9AC6B4CE0F3}"/>
              </a:ext>
            </a:extLst>
          </p:cNvPr>
          <p:cNvSpPr txBox="1"/>
          <p:nvPr/>
        </p:nvSpPr>
        <p:spPr>
          <a:xfrm>
            <a:off x="436310" y="1630569"/>
            <a:ext cx="1598140" cy="930876"/>
          </a:xfrm>
          <a:prstGeom prst="rect">
            <a:avLst/>
          </a:prstGeom>
        </p:spPr>
        <p:txBody>
          <a:bodyPr vert="horz" wrap="square" lIns="91440" tIns="45720" rIns="91440" bIns="45720" rtlCol="0" anchor="ctr">
            <a:normAutofit fontScale="92500" lnSpcReduction="20000"/>
          </a:bodyPr>
          <a:lstStyle/>
          <a:p>
            <a:pPr algn="ctr"/>
            <a:r>
              <a:rPr lang="nl-NL">
                <a:solidFill>
                  <a:schemeClr val="bg1"/>
                </a:solidFill>
                <a:latin typeface="Poppins Medium" pitchFamily="2" charset="77"/>
                <a:cs typeface="Poppins Medium" pitchFamily="2" charset="77"/>
              </a:rPr>
              <a:t>Kritisch standpunt sociaal vraagstuk</a:t>
            </a:r>
          </a:p>
        </p:txBody>
      </p:sp>
      <p:sp>
        <p:nvSpPr>
          <p:cNvPr id="11" name="Bijschrift: lijn 10">
            <a:extLst>
              <a:ext uri="{FF2B5EF4-FFF2-40B4-BE49-F238E27FC236}">
                <a16:creationId xmlns:a16="http://schemas.microsoft.com/office/drawing/2014/main" id="{FA65E7B6-809D-0806-1E12-9DD273DBAF59}"/>
              </a:ext>
            </a:extLst>
          </p:cNvPr>
          <p:cNvSpPr/>
          <p:nvPr/>
        </p:nvSpPr>
        <p:spPr>
          <a:xfrm>
            <a:off x="3437148" y="4420122"/>
            <a:ext cx="1598140" cy="930876"/>
          </a:xfrm>
          <a:prstGeom prst="borderCallout1">
            <a:avLst>
              <a:gd name="adj1" fmla="val -67632"/>
              <a:gd name="adj2" fmla="val -18540"/>
              <a:gd name="adj3" fmla="val -9266"/>
              <a:gd name="adj4" fmla="val 14737"/>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FB 1 Reflectie</a:t>
            </a:r>
          </a:p>
        </p:txBody>
      </p:sp>
      <p:sp>
        <p:nvSpPr>
          <p:cNvPr id="12" name="Tekstvak 11">
            <a:extLst>
              <a:ext uri="{FF2B5EF4-FFF2-40B4-BE49-F238E27FC236}">
                <a16:creationId xmlns:a16="http://schemas.microsoft.com/office/drawing/2014/main" id="{42CDAFB0-8689-F23C-4D8B-23F23A9372F3}"/>
              </a:ext>
            </a:extLst>
          </p:cNvPr>
          <p:cNvSpPr txBox="1"/>
          <p:nvPr/>
        </p:nvSpPr>
        <p:spPr>
          <a:xfrm>
            <a:off x="3437134" y="4420122"/>
            <a:ext cx="1598140" cy="930876"/>
          </a:xfrm>
          <a:prstGeom prst="rect">
            <a:avLst/>
          </a:prstGeom>
        </p:spPr>
        <p:txBody>
          <a:bodyPr vert="horz" wrap="square" lIns="91440" tIns="45720" rIns="91440" bIns="45720" rtlCol="0" anchor="ctr">
            <a:normAutofit/>
          </a:bodyPr>
          <a:lstStyle/>
          <a:p>
            <a:pPr algn="ctr"/>
            <a:endParaRPr lang="nl-NL" b="0" i="0">
              <a:solidFill>
                <a:schemeClr val="bg1"/>
              </a:solidFill>
              <a:latin typeface="Poppins Medium" pitchFamily="2" charset="77"/>
              <a:cs typeface="Poppins Medium" pitchFamily="2" charset="77"/>
            </a:endParaRPr>
          </a:p>
        </p:txBody>
      </p:sp>
      <p:sp>
        <p:nvSpPr>
          <p:cNvPr id="14" name="Bijschrift: lijn 13">
            <a:extLst>
              <a:ext uri="{FF2B5EF4-FFF2-40B4-BE49-F238E27FC236}">
                <a16:creationId xmlns:a16="http://schemas.microsoft.com/office/drawing/2014/main" id="{AD304D05-AA82-9DB1-DDBB-F5FC3AA6DED0}"/>
              </a:ext>
            </a:extLst>
          </p:cNvPr>
          <p:cNvSpPr/>
          <p:nvPr/>
        </p:nvSpPr>
        <p:spPr>
          <a:xfrm>
            <a:off x="4664763" y="1634721"/>
            <a:ext cx="1598140" cy="930876"/>
          </a:xfrm>
          <a:prstGeom prst="borderCallout1">
            <a:avLst>
              <a:gd name="adj1" fmla="val 108943"/>
              <a:gd name="adj2" fmla="val 53045"/>
              <a:gd name="adj3" fmla="val 214302"/>
              <a:gd name="adj4" fmla="val 40209"/>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FB 2 Reflectie</a:t>
            </a:r>
          </a:p>
        </p:txBody>
      </p:sp>
      <p:sp>
        <p:nvSpPr>
          <p:cNvPr id="17" name="Tekstvak 16">
            <a:extLst>
              <a:ext uri="{FF2B5EF4-FFF2-40B4-BE49-F238E27FC236}">
                <a16:creationId xmlns:a16="http://schemas.microsoft.com/office/drawing/2014/main" id="{B9096EE1-5CC7-B8BB-93C9-7D06D6B02CB6}"/>
              </a:ext>
            </a:extLst>
          </p:cNvPr>
          <p:cNvSpPr txBox="1"/>
          <p:nvPr/>
        </p:nvSpPr>
        <p:spPr>
          <a:xfrm>
            <a:off x="5862802" y="4420122"/>
            <a:ext cx="1598140" cy="930876"/>
          </a:xfrm>
          <a:prstGeom prst="rect">
            <a:avLst/>
          </a:prstGeom>
        </p:spPr>
        <p:txBody>
          <a:bodyPr vert="horz" wrap="square" lIns="91440" tIns="45720" rIns="91440" bIns="45720" rtlCol="0" anchor="ctr">
            <a:normAutofit/>
          </a:bodyPr>
          <a:lstStyle/>
          <a:p>
            <a:pPr algn="ctr"/>
            <a:endParaRPr lang="nl-NL" i="0">
              <a:solidFill>
                <a:schemeClr val="bg1"/>
              </a:solidFill>
              <a:latin typeface="Poppins Medium" pitchFamily="2" charset="77"/>
              <a:cs typeface="Poppins Medium" pitchFamily="2" charset="77"/>
            </a:endParaRPr>
          </a:p>
        </p:txBody>
      </p:sp>
      <p:sp>
        <p:nvSpPr>
          <p:cNvPr id="18" name="Tekstvak 17">
            <a:extLst>
              <a:ext uri="{FF2B5EF4-FFF2-40B4-BE49-F238E27FC236}">
                <a16:creationId xmlns:a16="http://schemas.microsoft.com/office/drawing/2014/main" id="{E0233036-B3F9-5CC3-6B37-1DE27C58E9C0}"/>
              </a:ext>
            </a:extLst>
          </p:cNvPr>
          <p:cNvSpPr txBox="1"/>
          <p:nvPr/>
        </p:nvSpPr>
        <p:spPr>
          <a:xfrm>
            <a:off x="4662666" y="1641840"/>
            <a:ext cx="1598140" cy="930876"/>
          </a:xfrm>
          <a:prstGeom prst="rect">
            <a:avLst/>
          </a:prstGeom>
        </p:spPr>
        <p:txBody>
          <a:bodyPr vert="horz" wrap="square" lIns="91440" tIns="45720" rIns="91440" bIns="45720" rtlCol="0" anchor="ctr">
            <a:normAutofit/>
          </a:bodyPr>
          <a:lstStyle/>
          <a:p>
            <a:pPr algn="ctr"/>
            <a:endParaRPr lang="nl-NL" b="0" i="0">
              <a:solidFill>
                <a:schemeClr val="bg1"/>
              </a:solidFill>
              <a:latin typeface="Poppins Medium" panose="00000600000000000000" pitchFamily="2" charset="0"/>
              <a:cs typeface="Poppins Medium" panose="00000600000000000000" pitchFamily="2" charset="0"/>
            </a:endParaRPr>
          </a:p>
        </p:txBody>
      </p:sp>
      <p:sp>
        <p:nvSpPr>
          <p:cNvPr id="21" name="Tekstvak 20">
            <a:extLst>
              <a:ext uri="{FF2B5EF4-FFF2-40B4-BE49-F238E27FC236}">
                <a16:creationId xmlns:a16="http://schemas.microsoft.com/office/drawing/2014/main" id="{39194584-E4B2-01FE-C6FA-623A2C8E194F}"/>
              </a:ext>
            </a:extLst>
          </p:cNvPr>
          <p:cNvSpPr txBox="1"/>
          <p:nvPr/>
        </p:nvSpPr>
        <p:spPr>
          <a:xfrm>
            <a:off x="6947299" y="2282262"/>
            <a:ext cx="1598140" cy="930876"/>
          </a:xfrm>
          <a:prstGeom prst="rect">
            <a:avLst/>
          </a:prstGeom>
        </p:spPr>
        <p:txBody>
          <a:bodyPr vert="horz" wrap="square" lIns="91440" tIns="45720" rIns="91440" bIns="45720" rtlCol="0" anchor="ctr">
            <a:normAutofit/>
          </a:bodyPr>
          <a:lstStyle/>
          <a:p>
            <a:pPr algn="ctr"/>
            <a:endParaRPr lang="nl-NL" sz="1600">
              <a:solidFill>
                <a:schemeClr val="bg1"/>
              </a:solidFill>
              <a:latin typeface="Poppins Medium" pitchFamily="2" charset="77"/>
              <a:cs typeface="Poppins Medium" pitchFamily="2" charset="77"/>
            </a:endParaRPr>
          </a:p>
        </p:txBody>
      </p:sp>
      <p:sp>
        <p:nvSpPr>
          <p:cNvPr id="22" name="Tekstvak 21">
            <a:extLst>
              <a:ext uri="{FF2B5EF4-FFF2-40B4-BE49-F238E27FC236}">
                <a16:creationId xmlns:a16="http://schemas.microsoft.com/office/drawing/2014/main" id="{33D15B77-F4BC-328C-7373-26EF9007FBA4}"/>
              </a:ext>
            </a:extLst>
          </p:cNvPr>
          <p:cNvSpPr txBox="1"/>
          <p:nvPr/>
        </p:nvSpPr>
        <p:spPr>
          <a:xfrm>
            <a:off x="1319957" y="5137885"/>
            <a:ext cx="1598140" cy="930876"/>
          </a:xfrm>
          <a:prstGeom prst="rect">
            <a:avLst/>
          </a:prstGeom>
        </p:spPr>
        <p:txBody>
          <a:bodyPr vert="horz" wrap="square" lIns="91440" tIns="45720" rIns="91440" bIns="45720" rtlCol="0" anchor="ctr">
            <a:normAutofit/>
          </a:bodyPr>
          <a:lstStyle/>
          <a:p>
            <a:pPr algn="ctr"/>
            <a:endParaRPr lang="nl-NL" b="0" i="0">
              <a:solidFill>
                <a:schemeClr val="bg1"/>
              </a:solidFill>
              <a:latin typeface="Poppins Medium" pitchFamily="2" charset="77"/>
              <a:cs typeface="Poppins Medium" pitchFamily="2" charset="77"/>
            </a:endParaRPr>
          </a:p>
        </p:txBody>
      </p:sp>
      <p:sp>
        <p:nvSpPr>
          <p:cNvPr id="26" name="Bijschrift: lijn 25">
            <a:extLst>
              <a:ext uri="{FF2B5EF4-FFF2-40B4-BE49-F238E27FC236}">
                <a16:creationId xmlns:a16="http://schemas.microsoft.com/office/drawing/2014/main" id="{23F4E5BB-7EB4-8258-856A-07A77EB4932B}"/>
              </a:ext>
            </a:extLst>
          </p:cNvPr>
          <p:cNvSpPr/>
          <p:nvPr/>
        </p:nvSpPr>
        <p:spPr>
          <a:xfrm>
            <a:off x="2390819" y="2282262"/>
            <a:ext cx="1598140" cy="930876"/>
          </a:xfrm>
          <a:prstGeom prst="borderCallout1">
            <a:avLst>
              <a:gd name="adj1" fmla="val 140932"/>
              <a:gd name="adj2" fmla="val 23036"/>
              <a:gd name="adj3" fmla="val 103474"/>
              <a:gd name="adj4" fmla="val 26920"/>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solidFill>
                  <a:schemeClr val="bg1"/>
                </a:solidFill>
                <a:latin typeface="Poppins Medium" pitchFamily="2" charset="77"/>
                <a:cs typeface="Poppins Medium" pitchFamily="2" charset="77"/>
              </a:rPr>
              <a:t>FB 1 Transfer: theorie &gt; praktijk</a:t>
            </a:r>
          </a:p>
          <a:p>
            <a:pPr algn="ctr"/>
            <a:r>
              <a:rPr lang="nl-NL" sz="1500">
                <a:solidFill>
                  <a:schemeClr val="bg1"/>
                </a:solidFill>
                <a:latin typeface="Poppins Medium" pitchFamily="2" charset="77"/>
                <a:cs typeface="Poppins Medium" pitchFamily="2" charset="77"/>
              </a:rPr>
              <a:t>handelen</a:t>
            </a:r>
          </a:p>
        </p:txBody>
      </p:sp>
      <p:sp>
        <p:nvSpPr>
          <p:cNvPr id="6" name="Bijschrift: lijn 5">
            <a:extLst>
              <a:ext uri="{FF2B5EF4-FFF2-40B4-BE49-F238E27FC236}">
                <a16:creationId xmlns:a16="http://schemas.microsoft.com/office/drawing/2014/main" id="{ABA415CC-17EE-9777-68BB-838AE66B6007}"/>
              </a:ext>
            </a:extLst>
          </p:cNvPr>
          <p:cNvSpPr/>
          <p:nvPr/>
        </p:nvSpPr>
        <p:spPr>
          <a:xfrm>
            <a:off x="7953357" y="5167566"/>
            <a:ext cx="1598140" cy="930876"/>
          </a:xfrm>
          <a:prstGeom prst="borderCallout1">
            <a:avLst>
              <a:gd name="adj1" fmla="val -146125"/>
              <a:gd name="adj2" fmla="val -28691"/>
              <a:gd name="adj3" fmla="val -5376"/>
              <a:gd name="adj4" fmla="val 52693"/>
            </a:avLst>
          </a:prstGeom>
          <a:solidFill>
            <a:srgbClr val="D4104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A755C67-C0B9-F148-F2D3-A817D4E29204}"/>
              </a:ext>
            </a:extLst>
          </p:cNvPr>
          <p:cNvSpPr txBox="1"/>
          <p:nvPr/>
        </p:nvSpPr>
        <p:spPr>
          <a:xfrm>
            <a:off x="7963864" y="5198192"/>
            <a:ext cx="1587634" cy="900250"/>
          </a:xfrm>
          <a:prstGeom prst="rect">
            <a:avLst/>
          </a:prstGeom>
        </p:spPr>
        <p:txBody>
          <a:bodyPr vert="horz" wrap="square" lIns="91440" tIns="45720" rIns="91440" bIns="45720" rtlCol="0" anchor="ctr">
            <a:normAutofit lnSpcReduction="10000"/>
          </a:bodyPr>
          <a:lstStyle/>
          <a:p>
            <a:pPr algn="ctr"/>
            <a:r>
              <a:rPr lang="nl-NL">
                <a:solidFill>
                  <a:schemeClr val="bg1"/>
                </a:solidFill>
                <a:latin typeface="Poppins Medium" pitchFamily="2" charset="77"/>
                <a:cs typeface="Poppins Medium" pitchFamily="2" charset="77"/>
              </a:rPr>
              <a:t>Onderzoeksvoorstel innovatie</a:t>
            </a:r>
            <a:endParaRPr lang="nl-NL" b="0" i="0">
              <a:solidFill>
                <a:schemeClr val="bg1"/>
              </a:solidFill>
              <a:latin typeface="Poppins Medium" pitchFamily="2" charset="77"/>
              <a:cs typeface="Poppins Medium" pitchFamily="2" charset="77"/>
            </a:endParaRPr>
          </a:p>
        </p:txBody>
      </p:sp>
      <p:sp>
        <p:nvSpPr>
          <p:cNvPr id="19" name="Bijschrift: gebogen lijn 18">
            <a:extLst>
              <a:ext uri="{FF2B5EF4-FFF2-40B4-BE49-F238E27FC236}">
                <a16:creationId xmlns:a16="http://schemas.microsoft.com/office/drawing/2014/main" id="{C2E17434-A313-9C6D-1097-E8B3FE6F3186}"/>
              </a:ext>
            </a:extLst>
          </p:cNvPr>
          <p:cNvSpPr/>
          <p:nvPr/>
        </p:nvSpPr>
        <p:spPr>
          <a:xfrm>
            <a:off x="10196062" y="1659807"/>
            <a:ext cx="1598140" cy="930876"/>
          </a:xfrm>
          <a:prstGeom prst="borderCallout2">
            <a:avLst>
              <a:gd name="adj1" fmla="val 114223"/>
              <a:gd name="adj2" fmla="val 38871"/>
              <a:gd name="adj3" fmla="val 171951"/>
              <a:gd name="adj4" fmla="val 40550"/>
              <a:gd name="adj5" fmla="val 202422"/>
              <a:gd name="adj6" fmla="val 41303"/>
            </a:avLst>
          </a:prstGeom>
          <a:solidFill>
            <a:srgbClr val="D4104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a:latin typeface="Poppins Medium" panose="00000600000000000000" pitchFamily="2" charset="0"/>
                <a:cs typeface="Poppins Medium" panose="00000600000000000000" pitchFamily="2" charset="0"/>
              </a:rPr>
              <a:t>Evaluatie +</a:t>
            </a:r>
          </a:p>
          <a:p>
            <a:pPr algn="ctr"/>
            <a:r>
              <a:rPr lang="nl-NL" sz="1600">
                <a:latin typeface="Poppins Medium" panose="00000600000000000000" pitchFamily="2" charset="0"/>
                <a:cs typeface="Poppins Medium" panose="00000600000000000000" pitchFamily="2" charset="0"/>
              </a:rPr>
              <a:t>uren -</a:t>
            </a:r>
          </a:p>
          <a:p>
            <a:pPr algn="ctr"/>
            <a:r>
              <a:rPr lang="nl-NL" sz="1600">
                <a:latin typeface="Poppins Medium" panose="00000600000000000000" pitchFamily="2" charset="0"/>
                <a:cs typeface="Poppins Medium" panose="00000600000000000000" pitchFamily="2" charset="0"/>
              </a:rPr>
              <a:t>registratie</a:t>
            </a:r>
          </a:p>
        </p:txBody>
      </p:sp>
      <p:sp>
        <p:nvSpPr>
          <p:cNvPr id="40" name="Bijschrift: lijn zonder rand 39">
            <a:extLst>
              <a:ext uri="{FF2B5EF4-FFF2-40B4-BE49-F238E27FC236}">
                <a16:creationId xmlns:a16="http://schemas.microsoft.com/office/drawing/2014/main" id="{FBA305ED-5619-27AD-F6AC-2BB458621C2B}"/>
              </a:ext>
            </a:extLst>
          </p:cNvPr>
          <p:cNvSpPr/>
          <p:nvPr/>
        </p:nvSpPr>
        <p:spPr>
          <a:xfrm>
            <a:off x="10054419" y="4819532"/>
            <a:ext cx="1835074" cy="757321"/>
          </a:xfrm>
          <a:prstGeom prst="callout1">
            <a:avLst>
              <a:gd name="adj1" fmla="val -10520"/>
              <a:gd name="adj2" fmla="val 16834"/>
              <a:gd name="adj3" fmla="val -132642"/>
              <a:gd name="adj4" fmla="val 5960"/>
            </a:avLst>
          </a:prstGeom>
          <a:gradFill flip="none" rotWithShape="1">
            <a:gsLst>
              <a:gs pos="0">
                <a:srgbClr val="D4104B">
                  <a:tint val="66000"/>
                  <a:satMod val="160000"/>
                </a:srgbClr>
              </a:gs>
              <a:gs pos="50000">
                <a:srgbClr val="D4104B">
                  <a:tint val="44500"/>
                  <a:satMod val="160000"/>
                </a:srgbClr>
              </a:gs>
              <a:gs pos="100000">
                <a:srgbClr val="D4104B">
                  <a:tint val="23500"/>
                  <a:satMod val="160000"/>
                </a:srgbClr>
              </a:gs>
            </a:gsLst>
            <a:lin ang="2700000" scaled="1"/>
            <a:tileRect/>
          </a:gradFill>
          <a:ln>
            <a:solidFill>
              <a:schemeClr val="bg2">
                <a:lumMod val="10000"/>
              </a:schemeClr>
            </a:solidFill>
            <a:prstDash val="lg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solidFill>
                  <a:schemeClr val="bg1">
                    <a:lumMod val="95000"/>
                  </a:schemeClr>
                </a:solidFill>
              </a:rPr>
              <a:t>Feedforward herkansing</a:t>
            </a:r>
          </a:p>
        </p:txBody>
      </p:sp>
      <p:sp>
        <p:nvSpPr>
          <p:cNvPr id="45" name="Zeshoek 44">
            <a:extLst>
              <a:ext uri="{FF2B5EF4-FFF2-40B4-BE49-F238E27FC236}">
                <a16:creationId xmlns:a16="http://schemas.microsoft.com/office/drawing/2014/main" id="{B02E9E6A-F8E0-4197-AD5A-FEECE432FC7F}"/>
              </a:ext>
            </a:extLst>
          </p:cNvPr>
          <p:cNvSpPr/>
          <p:nvPr/>
        </p:nvSpPr>
        <p:spPr>
          <a:xfrm>
            <a:off x="8536848" y="3358015"/>
            <a:ext cx="1511929" cy="755961"/>
          </a:xfrm>
          <a:prstGeom prst="hexagon">
            <a:avLst/>
          </a:prstGeom>
          <a:gradFill flip="none" rotWithShape="1">
            <a:gsLst>
              <a:gs pos="0">
                <a:srgbClr val="D4104B">
                  <a:shade val="30000"/>
                  <a:satMod val="115000"/>
                </a:srgbClr>
              </a:gs>
              <a:gs pos="50000">
                <a:srgbClr val="D4104B">
                  <a:shade val="67500"/>
                  <a:satMod val="115000"/>
                </a:srgbClr>
              </a:gs>
              <a:gs pos="100000">
                <a:srgbClr val="D4104B">
                  <a:shade val="100000"/>
                  <a:satMod val="115000"/>
                </a:srgbClr>
              </a:gs>
            </a:gsLst>
            <a:lin ang="8100000" scaled="1"/>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500"/>
              <a:t>Beoordeling</a:t>
            </a:r>
          </a:p>
        </p:txBody>
      </p:sp>
      <mc:AlternateContent xmlns:mc="http://schemas.openxmlformats.org/markup-compatibility/2006" xmlns:p14="http://schemas.microsoft.com/office/powerpoint/2010/main">
        <mc:Choice Requires="p14">
          <p:contentPart p14:bwMode="auto" r:id="rId4">
            <p14:nvContentPartPr>
              <p14:cNvPr id="2" name="Inkt 1">
                <a:extLst>
                  <a:ext uri="{FF2B5EF4-FFF2-40B4-BE49-F238E27FC236}">
                    <a16:creationId xmlns:a16="http://schemas.microsoft.com/office/drawing/2014/main" id="{89BAA4A9-B33B-F8B1-0AAA-CBB59A45E6B3}"/>
                  </a:ext>
                </a:extLst>
              </p14:cNvPr>
              <p14:cNvContentPartPr/>
              <p14:nvPr/>
            </p14:nvContentPartPr>
            <p14:xfrm>
              <a:off x="1682677" y="1470783"/>
              <a:ext cx="360" cy="360"/>
            </p14:xfrm>
          </p:contentPart>
        </mc:Choice>
        <mc:Fallback xmlns="">
          <p:pic>
            <p:nvPicPr>
              <p:cNvPr id="2" name="Inkt 1">
                <a:extLst>
                  <a:ext uri="{FF2B5EF4-FFF2-40B4-BE49-F238E27FC236}">
                    <a16:creationId xmlns:a16="http://schemas.microsoft.com/office/drawing/2014/main" id="{89BAA4A9-B33B-F8B1-0AAA-CBB59A45E6B3}"/>
                  </a:ext>
                </a:extLst>
              </p:cNvPr>
              <p:cNvPicPr/>
              <p:nvPr/>
            </p:nvPicPr>
            <p:blipFill>
              <a:blip r:embed="rId5"/>
              <a:stretch>
                <a:fillRect/>
              </a:stretch>
            </p:blipFill>
            <p:spPr>
              <a:xfrm>
                <a:off x="1629037" y="1363143"/>
                <a:ext cx="1080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4" name="Inkt 3">
                <a:extLst>
                  <a:ext uri="{FF2B5EF4-FFF2-40B4-BE49-F238E27FC236}">
                    <a16:creationId xmlns:a16="http://schemas.microsoft.com/office/drawing/2014/main" id="{850059E5-D8BF-D5D4-D853-8226F4DF7EFB}"/>
                  </a:ext>
                </a:extLst>
              </p14:cNvPr>
              <p14:cNvContentPartPr/>
              <p14:nvPr/>
            </p14:nvContentPartPr>
            <p14:xfrm>
              <a:off x="237277" y="1219503"/>
              <a:ext cx="2189880" cy="1757880"/>
            </p14:xfrm>
          </p:contentPart>
        </mc:Choice>
        <mc:Fallback xmlns="">
          <p:pic>
            <p:nvPicPr>
              <p:cNvPr id="4" name="Inkt 3">
                <a:extLst>
                  <a:ext uri="{FF2B5EF4-FFF2-40B4-BE49-F238E27FC236}">
                    <a16:creationId xmlns:a16="http://schemas.microsoft.com/office/drawing/2014/main" id="{850059E5-D8BF-D5D4-D853-8226F4DF7EFB}"/>
                  </a:ext>
                </a:extLst>
              </p:cNvPr>
              <p:cNvPicPr/>
              <p:nvPr/>
            </p:nvPicPr>
            <p:blipFill>
              <a:blip r:embed="rId7"/>
              <a:stretch>
                <a:fillRect/>
              </a:stretch>
            </p:blipFill>
            <p:spPr>
              <a:xfrm>
                <a:off x="183277" y="1111503"/>
                <a:ext cx="2297520" cy="1973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8" name="Inkt 7">
                <a:extLst>
                  <a:ext uri="{FF2B5EF4-FFF2-40B4-BE49-F238E27FC236}">
                    <a16:creationId xmlns:a16="http://schemas.microsoft.com/office/drawing/2014/main" id="{A5C7B857-82F0-3C08-CFEB-C22517A556CC}"/>
                  </a:ext>
                </a:extLst>
              </p14:cNvPr>
              <p14:cNvContentPartPr/>
              <p14:nvPr/>
            </p14:nvContentPartPr>
            <p14:xfrm>
              <a:off x="6660037" y="1618023"/>
              <a:ext cx="2584440" cy="1816200"/>
            </p14:xfrm>
          </p:contentPart>
        </mc:Choice>
        <mc:Fallback xmlns="">
          <p:pic>
            <p:nvPicPr>
              <p:cNvPr id="8" name="Inkt 7">
                <a:extLst>
                  <a:ext uri="{FF2B5EF4-FFF2-40B4-BE49-F238E27FC236}">
                    <a16:creationId xmlns:a16="http://schemas.microsoft.com/office/drawing/2014/main" id="{A5C7B857-82F0-3C08-CFEB-C22517A556CC}"/>
                  </a:ext>
                </a:extLst>
              </p:cNvPr>
              <p:cNvPicPr/>
              <p:nvPr/>
            </p:nvPicPr>
            <p:blipFill>
              <a:blip r:embed="rId9"/>
              <a:stretch>
                <a:fillRect/>
              </a:stretch>
            </p:blipFill>
            <p:spPr>
              <a:xfrm>
                <a:off x="6606397" y="1510383"/>
                <a:ext cx="2692080" cy="20318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t 12">
                <a:extLst>
                  <a:ext uri="{FF2B5EF4-FFF2-40B4-BE49-F238E27FC236}">
                    <a16:creationId xmlns:a16="http://schemas.microsoft.com/office/drawing/2014/main" id="{CC1F391A-1DFE-840F-3F8F-ECD03F0A9B53}"/>
                  </a:ext>
                </a:extLst>
              </p14:cNvPr>
              <p14:cNvContentPartPr/>
              <p14:nvPr/>
            </p14:nvContentPartPr>
            <p14:xfrm>
              <a:off x="7665877" y="4982223"/>
              <a:ext cx="2222640" cy="1438920"/>
            </p14:xfrm>
          </p:contentPart>
        </mc:Choice>
        <mc:Fallback xmlns="">
          <p:pic>
            <p:nvPicPr>
              <p:cNvPr id="13" name="Inkt 12">
                <a:extLst>
                  <a:ext uri="{FF2B5EF4-FFF2-40B4-BE49-F238E27FC236}">
                    <a16:creationId xmlns:a16="http://schemas.microsoft.com/office/drawing/2014/main" id="{CC1F391A-1DFE-840F-3F8F-ECD03F0A9B53}"/>
                  </a:ext>
                </a:extLst>
              </p:cNvPr>
              <p:cNvPicPr/>
              <p:nvPr/>
            </p:nvPicPr>
            <p:blipFill>
              <a:blip r:embed="rId11"/>
              <a:stretch>
                <a:fillRect/>
              </a:stretch>
            </p:blipFill>
            <p:spPr>
              <a:xfrm>
                <a:off x="7611877" y="4874223"/>
                <a:ext cx="2330280" cy="1654560"/>
              </a:xfrm>
              <a:prstGeom prst="rect">
                <a:avLst/>
              </a:prstGeom>
            </p:spPr>
          </p:pic>
        </mc:Fallback>
      </mc:AlternateContent>
    </p:spTree>
    <p:custDataLst>
      <p:tags r:id="rId1"/>
    </p:custDataLst>
    <p:extLst>
      <p:ext uri="{BB962C8B-B14F-4D97-AF65-F5344CB8AC3E}">
        <p14:creationId xmlns:p14="http://schemas.microsoft.com/office/powerpoint/2010/main" val="13689723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2AEEF25A-E82B-17F6-837C-AACE8A326D28}"/>
              </a:ext>
            </a:extLst>
          </p:cNvPr>
          <p:cNvSpPr>
            <a:spLocks noGrp="1"/>
          </p:cNvSpPr>
          <p:nvPr>
            <p:ph idx="1"/>
          </p:nvPr>
        </p:nvSpPr>
        <p:spPr/>
        <p:txBody>
          <a:bodyPr>
            <a:normAutofit lnSpcReduction="10000"/>
          </a:bodyPr>
          <a:lstStyle/>
          <a:p>
            <a:r>
              <a:rPr lang="nl-NL" sz="1600" b="1" dirty="0"/>
              <a:t>Periode 28 september t/m 16 oktober 2026: </a:t>
            </a:r>
            <a:r>
              <a:rPr lang="nl-NL" sz="1600" dirty="0"/>
              <a:t>de student plant binnen de lestijd een </a:t>
            </a:r>
            <a:r>
              <a:rPr lang="nl-NL" sz="1600" u="sng" dirty="0"/>
              <a:t>10 minuten gesprekje </a:t>
            </a:r>
            <a:r>
              <a:rPr lang="nl-NL" sz="1600" dirty="0"/>
              <a:t>in Teams met de PI-docent en de praktijk/werkbegeleider (geen voorbereiding nodig).</a:t>
            </a:r>
          </a:p>
          <a:p>
            <a:r>
              <a:rPr lang="nl-NL" sz="1600" b="1" dirty="0"/>
              <a:t>Periode september t/m december 2026</a:t>
            </a:r>
            <a:r>
              <a:rPr lang="nl-NL" sz="1600" dirty="0"/>
              <a:t>: de student oriënteert zich op een mogelijk onderzoeksthema rond innovatie/duurzame verandering in de praktijk. Graag </a:t>
            </a:r>
            <a:r>
              <a:rPr lang="nl-NL" sz="1600" u="sng" dirty="0"/>
              <a:t>meedenken over mogelijke thema’s </a:t>
            </a:r>
            <a:r>
              <a:rPr lang="nl-NL" sz="1600" dirty="0"/>
              <a:t>die passend zijn bij de LWG of werkplek (nadere info vanuit de hogeschool volgt).</a:t>
            </a:r>
          </a:p>
          <a:p>
            <a:r>
              <a:rPr lang="nl-NL" sz="1600" b="1" dirty="0"/>
              <a:t>Periode tot 9 november 2026</a:t>
            </a:r>
            <a:r>
              <a:rPr lang="nl-NL" sz="1600" dirty="0"/>
              <a:t>: de student werkt (evt. samen met medestudenten) aan een sociaal vraagstuk</a:t>
            </a:r>
            <a:r>
              <a:rPr lang="nl-NL" sz="1600" u="sng" dirty="0"/>
              <a:t>. </a:t>
            </a:r>
            <a:r>
              <a:rPr lang="nl-NL" sz="1600" dirty="0"/>
              <a:t>Om een kritisch standpunt in te kunnen nemen voert de student minimaal drie gesprekken vanuit verschillende perspectieven: met een cliënt/burger, met een professional en met een beleidsmaker/onderzoeker (format feedback via student beschikbaar). Graag</a:t>
            </a:r>
            <a:r>
              <a:rPr lang="nl-NL" sz="1600" u="sng" dirty="0"/>
              <a:t> faciliteren van de mogelijkheid tot gesprekken</a:t>
            </a:r>
            <a:r>
              <a:rPr lang="nl-NL" sz="1600" dirty="0"/>
              <a:t>.</a:t>
            </a:r>
          </a:p>
          <a:p>
            <a:r>
              <a:rPr lang="nl-NL" sz="1600" b="1" dirty="0"/>
              <a:t>Periode tot 7 december 2026: </a:t>
            </a:r>
            <a:r>
              <a:rPr lang="nl-NL" sz="1600" dirty="0"/>
              <a:t>de student werkt een </a:t>
            </a:r>
            <a:r>
              <a:rPr lang="nl-NL" sz="1600" u="sng" dirty="0"/>
              <a:t>onderzoeksvoorstel</a:t>
            </a:r>
            <a:r>
              <a:rPr lang="nl-NL" sz="1600" dirty="0"/>
              <a:t> uit volgens de methode van participatief actie-onderzoek (nadere info vanuit de hogeschool volgt). (format feedback praktijk via student beschikbaar).</a:t>
            </a:r>
          </a:p>
          <a:p>
            <a:r>
              <a:rPr lang="nl-NL" sz="1600" b="1" dirty="0"/>
              <a:t>Periode tot 4 januari 2027</a:t>
            </a:r>
            <a:r>
              <a:rPr lang="nl-NL" sz="1600" dirty="0"/>
              <a:t>: de student verzamelt bij minimaal drie en maximaal zes personen gericht </a:t>
            </a:r>
            <a:r>
              <a:rPr lang="nl-NL" sz="1600" u="sng" dirty="0"/>
              <a:t>feedback ten aanzien van de vier cursusdoelen </a:t>
            </a:r>
            <a:r>
              <a:rPr lang="nl-NL" sz="1600" dirty="0"/>
              <a:t>(format 360 graden feedback via student beschikbaar).</a:t>
            </a:r>
          </a:p>
          <a:p>
            <a:r>
              <a:rPr lang="nl-NL" sz="1600" b="1" dirty="0"/>
              <a:t>Periode 4 januari tot/met 12 januari 2027: </a:t>
            </a:r>
            <a:r>
              <a:rPr lang="nl-NL" sz="1600" u="sng" dirty="0"/>
              <a:t>Validering</a:t>
            </a:r>
            <a:r>
              <a:rPr lang="nl-NL" sz="1600" dirty="0"/>
              <a:t> 360 graden feedback en zelfevaluatie (valideringsformulier via student beschikbaar).</a:t>
            </a:r>
          </a:p>
          <a:p>
            <a:r>
              <a:rPr lang="nl-NL" sz="1600" b="1" dirty="0"/>
              <a:t>5 februari 2027: </a:t>
            </a:r>
            <a:r>
              <a:rPr lang="nl-NL" sz="1600" dirty="0"/>
              <a:t>Ondertekenen urenverantwoording.</a:t>
            </a:r>
          </a:p>
          <a:p>
            <a:endParaRPr lang="nl-NL" dirty="0"/>
          </a:p>
        </p:txBody>
      </p:sp>
      <p:sp>
        <p:nvSpPr>
          <p:cNvPr id="3" name="Titel 2">
            <a:extLst>
              <a:ext uri="{FF2B5EF4-FFF2-40B4-BE49-F238E27FC236}">
                <a16:creationId xmlns:a16="http://schemas.microsoft.com/office/drawing/2014/main" id="{2E260763-DB92-69DB-B697-8DCB9AF1552D}"/>
              </a:ext>
            </a:extLst>
          </p:cNvPr>
          <p:cNvSpPr>
            <a:spLocks noGrp="1"/>
          </p:cNvSpPr>
          <p:nvPr>
            <p:ph type="title"/>
          </p:nvPr>
        </p:nvSpPr>
        <p:spPr/>
        <p:txBody>
          <a:bodyPr/>
          <a:lstStyle/>
          <a:p>
            <a:r>
              <a:rPr lang="nl-NL" dirty="0"/>
              <a:t>Tijdlijn met data</a:t>
            </a:r>
          </a:p>
        </p:txBody>
      </p:sp>
    </p:spTree>
    <p:extLst>
      <p:ext uri="{BB962C8B-B14F-4D97-AF65-F5344CB8AC3E}">
        <p14:creationId xmlns:p14="http://schemas.microsoft.com/office/powerpoint/2010/main" val="24374869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a:extLst>
              <a:ext uri="{FF2B5EF4-FFF2-40B4-BE49-F238E27FC236}">
                <a16:creationId xmlns:a16="http://schemas.microsoft.com/office/drawing/2014/main" id="{D6E37AF5-54A8-B5D2-3DFD-96F69BA60344}"/>
              </a:ext>
            </a:extLst>
          </p:cNvPr>
          <p:cNvSpPr>
            <a:spLocks noGrp="1"/>
          </p:cNvSpPr>
          <p:nvPr>
            <p:ph idx="1"/>
          </p:nvPr>
        </p:nvSpPr>
        <p:spPr/>
        <p:txBody>
          <a:bodyPr>
            <a:normAutofit/>
          </a:bodyPr>
          <a:lstStyle/>
          <a:p>
            <a:r>
              <a:rPr lang="nl-NL" dirty="0"/>
              <a:t>De lesdag voor </a:t>
            </a:r>
            <a:r>
              <a:rPr lang="nl-NL" b="1" dirty="0"/>
              <a:t>semester 1 </a:t>
            </a:r>
            <a:r>
              <a:rPr lang="nl-NL" dirty="0"/>
              <a:t>voor voltijdstudenten jaar 4 is op vrijdag en voor deeltijdstudenten op maandag. </a:t>
            </a:r>
          </a:p>
          <a:p>
            <a:r>
              <a:rPr lang="nl-NL" dirty="0"/>
              <a:t>Voltijdstudenten lopen 24 uur stage en deeltijdstudenten werken minimaal 16 uur. Het contract eindigt 1 juli 2027.</a:t>
            </a:r>
          </a:p>
          <a:p>
            <a:r>
              <a:rPr lang="nl-NL" dirty="0"/>
              <a:t>De lesdag voor </a:t>
            </a:r>
            <a:r>
              <a:rPr lang="nl-NL" b="1" dirty="0"/>
              <a:t>semester 2  </a:t>
            </a:r>
            <a:r>
              <a:rPr lang="nl-NL" dirty="0"/>
              <a:t>voor voltijdstudenten is op woensdag- of donderdagochtend en voor </a:t>
            </a:r>
            <a:r>
              <a:rPr lang="nl-NL"/>
              <a:t>deeltijdstudenten op dinsdagochtend</a:t>
            </a:r>
            <a:r>
              <a:rPr lang="nl-NL" dirty="0"/>
              <a:t>. Voltijdstudenten lopen 16 uur stage en deeltijdstudenten werken minimaal 16 uur. Studenten blijven inzetbaar voor de praktijk en voeren daarnaast hun participatief actieonderzoek uit (tenzij met de praktijk anders t.b.v. invulling PAO wordt afgesproken).</a:t>
            </a:r>
          </a:p>
        </p:txBody>
      </p:sp>
      <p:sp>
        <p:nvSpPr>
          <p:cNvPr id="3" name="Titel 2">
            <a:extLst>
              <a:ext uri="{FF2B5EF4-FFF2-40B4-BE49-F238E27FC236}">
                <a16:creationId xmlns:a16="http://schemas.microsoft.com/office/drawing/2014/main" id="{96F0DA67-6789-5C44-21A3-7BC971943C53}"/>
              </a:ext>
            </a:extLst>
          </p:cNvPr>
          <p:cNvSpPr>
            <a:spLocks noGrp="1"/>
          </p:cNvSpPr>
          <p:nvPr>
            <p:ph type="title"/>
          </p:nvPr>
        </p:nvSpPr>
        <p:spPr/>
        <p:txBody>
          <a:bodyPr/>
          <a:lstStyle/>
          <a:p>
            <a:r>
              <a:rPr lang="nl-NL" dirty="0"/>
              <a:t>Praktische informatie lesdagen</a:t>
            </a:r>
          </a:p>
        </p:txBody>
      </p:sp>
    </p:spTree>
    <p:extLst>
      <p:ext uri="{BB962C8B-B14F-4D97-AF65-F5344CB8AC3E}">
        <p14:creationId xmlns:p14="http://schemas.microsoft.com/office/powerpoint/2010/main" val="11984504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5E36F-6B76-677A-E754-1450F20F4E5C}"/>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A9542C77-7EE5-905F-70A2-57E386EBCDF2}"/>
              </a:ext>
            </a:extLst>
          </p:cNvPr>
          <p:cNvSpPr>
            <a:spLocks noGrp="1"/>
          </p:cNvSpPr>
          <p:nvPr>
            <p:ph type="title"/>
          </p:nvPr>
        </p:nvSpPr>
        <p:spPr>
          <a:xfrm>
            <a:off x="441766" y="0"/>
            <a:ext cx="11162318" cy="1029589"/>
          </a:xfrm>
        </p:spPr>
        <p:txBody>
          <a:bodyPr/>
          <a:lstStyle/>
          <a:p>
            <a:r>
              <a:rPr lang="en-US" err="1"/>
              <a:t>Peilmomenten</a:t>
            </a:r>
            <a:r>
              <a:rPr lang="en-US"/>
              <a:t> BIP (</a:t>
            </a:r>
            <a:r>
              <a:rPr lang="en-US" err="1"/>
              <a:t>leerjaar</a:t>
            </a:r>
            <a:r>
              <a:rPr lang="en-US"/>
              <a:t> 4, semester 2 = </a:t>
            </a:r>
            <a:r>
              <a:rPr lang="en-US" err="1"/>
              <a:t>eindniveau</a:t>
            </a:r>
            <a:r>
              <a:rPr lang="en-US"/>
              <a:t>)</a:t>
            </a:r>
          </a:p>
        </p:txBody>
      </p:sp>
      <p:pic>
        <p:nvPicPr>
          <p:cNvPr id="3" name="Afbeelding 2">
            <a:extLst>
              <a:ext uri="{FF2B5EF4-FFF2-40B4-BE49-F238E27FC236}">
                <a16:creationId xmlns:a16="http://schemas.microsoft.com/office/drawing/2014/main" id="{85473783-326E-744F-C3C9-080EA12A2884}"/>
              </a:ext>
            </a:extLst>
          </p:cNvPr>
          <p:cNvPicPr>
            <a:picLocks noChangeAspect="1"/>
          </p:cNvPicPr>
          <p:nvPr/>
        </p:nvPicPr>
        <p:blipFill>
          <a:blip r:embed="rId3"/>
          <a:stretch>
            <a:fillRect/>
          </a:stretch>
        </p:blipFill>
        <p:spPr>
          <a:xfrm>
            <a:off x="1591681" y="1204518"/>
            <a:ext cx="8862488" cy="5447707"/>
          </a:xfrm>
          <a:prstGeom prst="rect">
            <a:avLst/>
          </a:prstGeom>
        </p:spPr>
      </p:pic>
      <p:sp>
        <p:nvSpPr>
          <p:cNvPr id="12" name="Tekstvak 11">
            <a:extLst>
              <a:ext uri="{FF2B5EF4-FFF2-40B4-BE49-F238E27FC236}">
                <a16:creationId xmlns:a16="http://schemas.microsoft.com/office/drawing/2014/main" id="{B8505CF8-3426-CBEA-851A-4E7A7C77EB49}"/>
              </a:ext>
            </a:extLst>
          </p:cNvPr>
          <p:cNvSpPr txBox="1"/>
          <p:nvPr/>
        </p:nvSpPr>
        <p:spPr>
          <a:xfrm>
            <a:off x="8992477" y="2001783"/>
            <a:ext cx="1364097" cy="231208"/>
          </a:xfrm>
          <a:prstGeom prst="rect">
            <a:avLst/>
          </a:prstGeom>
        </p:spPr>
        <p:txBody>
          <a:bodyPr vert="horz" wrap="square" lIns="91440" tIns="45720" rIns="91440" bIns="45720" rtlCol="0" anchor="ctr">
            <a:normAutofit fontScale="62500" lnSpcReduction="20000"/>
          </a:bodyPr>
          <a:lstStyle/>
          <a:p>
            <a:pPr algn="l"/>
            <a:r>
              <a:rPr lang="nl-NL" dirty="0">
                <a:solidFill>
                  <a:srgbClr val="F8EFE3"/>
                </a:solidFill>
                <a:latin typeface="Poppins Medium" pitchFamily="2" charset="77"/>
                <a:cs typeface="Poppins Medium" pitchFamily="2" charset="77"/>
              </a:rPr>
              <a:t>p</a:t>
            </a:r>
            <a:endParaRPr lang="nl-NL" b="0" i="0" dirty="0">
              <a:solidFill>
                <a:srgbClr val="F8EFE3"/>
              </a:solidFill>
              <a:latin typeface="Poppins Medium" pitchFamily="2" charset="77"/>
              <a:cs typeface="Poppins Medium" pitchFamily="2" charset="77"/>
            </a:endParaRPr>
          </a:p>
        </p:txBody>
      </p:sp>
      <p:sp>
        <p:nvSpPr>
          <p:cNvPr id="13" name="Tekstvak 12">
            <a:extLst>
              <a:ext uri="{FF2B5EF4-FFF2-40B4-BE49-F238E27FC236}">
                <a16:creationId xmlns:a16="http://schemas.microsoft.com/office/drawing/2014/main" id="{C939FEF8-F2D9-8F93-D2D1-C474101380BD}"/>
              </a:ext>
            </a:extLst>
          </p:cNvPr>
          <p:cNvSpPr txBox="1"/>
          <p:nvPr/>
        </p:nvSpPr>
        <p:spPr>
          <a:xfrm>
            <a:off x="9163878" y="1908815"/>
            <a:ext cx="1815548" cy="311128"/>
          </a:xfrm>
          <a:prstGeom prst="rect">
            <a:avLst/>
          </a:prstGeom>
        </p:spPr>
        <p:txBody>
          <a:bodyPr vert="horz" wrap="square" lIns="91440" tIns="45720" rIns="91440" bIns="45720" rtlCol="0" anchor="ctr">
            <a:noAutofit/>
          </a:bodyPr>
          <a:lstStyle/>
          <a:p>
            <a:pPr algn="l"/>
            <a:r>
              <a:rPr lang="nl-NL" sz="1200" b="0" i="0" dirty="0">
                <a:latin typeface="Poppins Medium" pitchFamily="2" charset="77"/>
                <a:cs typeface="Poppins Medium" pitchFamily="2" charset="77"/>
              </a:rPr>
              <a:t>Praktijk-/werkbegeleider</a:t>
            </a:r>
          </a:p>
        </p:txBody>
      </p:sp>
    </p:spTree>
    <p:extLst>
      <p:ext uri="{BB962C8B-B14F-4D97-AF65-F5344CB8AC3E}">
        <p14:creationId xmlns:p14="http://schemas.microsoft.com/office/powerpoint/2010/main" val="2192424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16B51E4A-A3E0-F8AF-C19D-78B63F6D5BF5}"/>
              </a:ext>
            </a:extLst>
          </p:cNvPr>
          <p:cNvSpPr>
            <a:spLocks noGrp="1"/>
          </p:cNvSpPr>
          <p:nvPr>
            <p:ph type="body" idx="1"/>
          </p:nvPr>
        </p:nvSpPr>
        <p:spPr>
          <a:xfrm>
            <a:off x="510878" y="1286234"/>
            <a:ext cx="5442348" cy="484693"/>
          </a:xfrm>
        </p:spPr>
        <p:txBody>
          <a:bodyPr>
            <a:normAutofit/>
          </a:bodyPr>
          <a:lstStyle/>
          <a:p>
            <a:r>
              <a:rPr lang="nl-NL" sz="2000"/>
              <a:t>Handelen in de </a:t>
            </a:r>
            <a:r>
              <a:rPr lang="nl-NL" sz="2000" err="1"/>
              <a:t>beroepsprakijk</a:t>
            </a:r>
            <a:r>
              <a:rPr lang="nl-NL" sz="2000"/>
              <a:t> 2</a:t>
            </a:r>
          </a:p>
        </p:txBody>
      </p:sp>
      <p:sp>
        <p:nvSpPr>
          <p:cNvPr id="8" name="Tijdelijke aanduiding voor tekst 7">
            <a:extLst>
              <a:ext uri="{FF2B5EF4-FFF2-40B4-BE49-F238E27FC236}">
                <a16:creationId xmlns:a16="http://schemas.microsoft.com/office/drawing/2014/main" id="{DAAC6C95-B484-281E-234C-278367650539}"/>
              </a:ext>
            </a:extLst>
          </p:cNvPr>
          <p:cNvSpPr>
            <a:spLocks noGrp="1"/>
          </p:cNvSpPr>
          <p:nvPr>
            <p:ph type="body" sz="quarter" idx="3"/>
          </p:nvPr>
        </p:nvSpPr>
        <p:spPr/>
        <p:txBody>
          <a:bodyPr>
            <a:normAutofit/>
          </a:bodyPr>
          <a:lstStyle/>
          <a:p>
            <a:r>
              <a:rPr lang="nl-NL" sz="2000" err="1"/>
              <a:t>Beroepsbekwaam</a:t>
            </a:r>
            <a:r>
              <a:rPr lang="nl-NL" sz="2000"/>
              <a:t> in de praktijk</a:t>
            </a:r>
          </a:p>
        </p:txBody>
      </p:sp>
      <p:sp>
        <p:nvSpPr>
          <p:cNvPr id="3" name="Titel 2">
            <a:extLst>
              <a:ext uri="{FF2B5EF4-FFF2-40B4-BE49-F238E27FC236}">
                <a16:creationId xmlns:a16="http://schemas.microsoft.com/office/drawing/2014/main" id="{CCC4820B-E956-7E33-C99C-975F0DC09896}"/>
              </a:ext>
            </a:extLst>
          </p:cNvPr>
          <p:cNvSpPr>
            <a:spLocks noGrp="1"/>
          </p:cNvSpPr>
          <p:nvPr>
            <p:ph type="title"/>
          </p:nvPr>
        </p:nvSpPr>
        <p:spPr/>
        <p:txBody>
          <a:bodyPr/>
          <a:lstStyle/>
          <a:p>
            <a:r>
              <a:rPr lang="nl-NL" dirty="0"/>
              <a:t>Welke doorlopende lijnen zijn er?</a:t>
            </a:r>
          </a:p>
        </p:txBody>
      </p:sp>
      <p:pic>
        <p:nvPicPr>
          <p:cNvPr id="10" name="Tijdelijke aanduiding voor inhoud 9">
            <a:extLst>
              <a:ext uri="{FF2B5EF4-FFF2-40B4-BE49-F238E27FC236}">
                <a16:creationId xmlns:a16="http://schemas.microsoft.com/office/drawing/2014/main" id="{DCEBD19C-BAD3-F4F3-EA4C-8D4E545BFCF0}"/>
              </a:ext>
            </a:extLst>
          </p:cNvPr>
          <p:cNvPicPr>
            <a:picLocks noGrp="1" noChangeAspect="1"/>
          </p:cNvPicPr>
          <p:nvPr>
            <p:ph sz="half" idx="2"/>
          </p:nvPr>
        </p:nvPicPr>
        <p:blipFill>
          <a:blip r:embed="rId3"/>
          <a:srcRect r="33675"/>
          <a:stretch>
            <a:fillRect/>
          </a:stretch>
        </p:blipFill>
        <p:spPr>
          <a:xfrm>
            <a:off x="504474" y="1770927"/>
            <a:ext cx="5412849" cy="4831378"/>
          </a:xfrm>
          <a:prstGeom prst="rect">
            <a:avLst/>
          </a:prstGeom>
        </p:spPr>
      </p:pic>
      <p:pic>
        <p:nvPicPr>
          <p:cNvPr id="11" name="Tijdelijke aanduiding voor inhoud 10">
            <a:extLst>
              <a:ext uri="{FF2B5EF4-FFF2-40B4-BE49-F238E27FC236}">
                <a16:creationId xmlns:a16="http://schemas.microsoft.com/office/drawing/2014/main" id="{84858D53-BBE6-E361-E762-ED3C2CF84EA9}"/>
              </a:ext>
            </a:extLst>
          </p:cNvPr>
          <p:cNvPicPr>
            <a:picLocks noGrp="1" noChangeAspect="1"/>
          </p:cNvPicPr>
          <p:nvPr>
            <p:ph sz="quarter" idx="4"/>
          </p:nvPr>
        </p:nvPicPr>
        <p:blipFill>
          <a:blip r:embed="rId4"/>
          <a:srcRect r="33519"/>
          <a:stretch>
            <a:fillRect/>
          </a:stretch>
        </p:blipFill>
        <p:spPr>
          <a:xfrm>
            <a:off x="6238773" y="1825021"/>
            <a:ext cx="5108294" cy="4723190"/>
          </a:xfrm>
          <a:prstGeom prst="rect">
            <a:avLst/>
          </a:prstGeom>
        </p:spPr>
      </p:pic>
      <mc:AlternateContent xmlns:mc="http://schemas.openxmlformats.org/markup-compatibility/2006" xmlns:p14="http://schemas.microsoft.com/office/powerpoint/2010/main">
        <mc:Choice Requires="p14">
          <p:contentPart p14:bwMode="auto" r:id="rId5">
            <p14:nvContentPartPr>
              <p14:cNvPr id="2" name="Inkt 1">
                <a:extLst>
                  <a:ext uri="{FF2B5EF4-FFF2-40B4-BE49-F238E27FC236}">
                    <a16:creationId xmlns:a16="http://schemas.microsoft.com/office/drawing/2014/main" id="{33F25004-EA1F-DF0C-4B8A-F4029675A8BE}"/>
                  </a:ext>
                </a:extLst>
              </p14:cNvPr>
              <p14:cNvContentPartPr/>
              <p14:nvPr/>
            </p14:nvContentPartPr>
            <p14:xfrm>
              <a:off x="1020446" y="2327194"/>
              <a:ext cx="1864440" cy="54360"/>
            </p14:xfrm>
          </p:contentPart>
        </mc:Choice>
        <mc:Fallback xmlns="">
          <p:pic>
            <p:nvPicPr>
              <p:cNvPr id="2" name="Inkt 1">
                <a:extLst>
                  <a:ext uri="{FF2B5EF4-FFF2-40B4-BE49-F238E27FC236}">
                    <a16:creationId xmlns:a16="http://schemas.microsoft.com/office/drawing/2014/main" id="{33F25004-EA1F-DF0C-4B8A-F4029675A8BE}"/>
                  </a:ext>
                </a:extLst>
              </p:cNvPr>
              <p:cNvPicPr/>
              <p:nvPr/>
            </p:nvPicPr>
            <p:blipFill>
              <a:blip r:embed="rId6"/>
              <a:stretch>
                <a:fillRect/>
              </a:stretch>
            </p:blipFill>
            <p:spPr>
              <a:xfrm>
                <a:off x="984446" y="2255194"/>
                <a:ext cx="1936080" cy="1980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 name="Inkt 3">
                <a:extLst>
                  <a:ext uri="{FF2B5EF4-FFF2-40B4-BE49-F238E27FC236}">
                    <a16:creationId xmlns:a16="http://schemas.microsoft.com/office/drawing/2014/main" id="{8ABADEFF-3C60-0E59-B457-035E0B97C7B9}"/>
                  </a:ext>
                </a:extLst>
              </p14:cNvPr>
              <p14:cNvContentPartPr/>
              <p14:nvPr/>
            </p14:nvContentPartPr>
            <p14:xfrm>
              <a:off x="815606" y="2520514"/>
              <a:ext cx="624240" cy="71640"/>
            </p14:xfrm>
          </p:contentPart>
        </mc:Choice>
        <mc:Fallback xmlns="">
          <p:pic>
            <p:nvPicPr>
              <p:cNvPr id="4" name="Inkt 3">
                <a:extLst>
                  <a:ext uri="{FF2B5EF4-FFF2-40B4-BE49-F238E27FC236}">
                    <a16:creationId xmlns:a16="http://schemas.microsoft.com/office/drawing/2014/main" id="{8ABADEFF-3C60-0E59-B457-035E0B97C7B9}"/>
                  </a:ext>
                </a:extLst>
              </p:cNvPr>
              <p:cNvPicPr/>
              <p:nvPr/>
            </p:nvPicPr>
            <p:blipFill>
              <a:blip r:embed="rId8"/>
              <a:stretch>
                <a:fillRect/>
              </a:stretch>
            </p:blipFill>
            <p:spPr>
              <a:xfrm>
                <a:off x="779606" y="2448514"/>
                <a:ext cx="695880"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 name="Inkt 4">
                <a:extLst>
                  <a:ext uri="{FF2B5EF4-FFF2-40B4-BE49-F238E27FC236}">
                    <a16:creationId xmlns:a16="http://schemas.microsoft.com/office/drawing/2014/main" id="{D625B400-5274-0DEF-B800-F496DF722894}"/>
                  </a:ext>
                </a:extLst>
              </p14:cNvPr>
              <p14:cNvContentPartPr/>
              <p14:nvPr/>
            </p14:nvContentPartPr>
            <p14:xfrm>
              <a:off x="6670646" y="2862514"/>
              <a:ext cx="2081520" cy="85320"/>
            </p14:xfrm>
          </p:contentPart>
        </mc:Choice>
        <mc:Fallback xmlns="">
          <p:pic>
            <p:nvPicPr>
              <p:cNvPr id="5" name="Inkt 4">
                <a:extLst>
                  <a:ext uri="{FF2B5EF4-FFF2-40B4-BE49-F238E27FC236}">
                    <a16:creationId xmlns:a16="http://schemas.microsoft.com/office/drawing/2014/main" id="{D625B400-5274-0DEF-B800-F496DF722894}"/>
                  </a:ext>
                </a:extLst>
              </p:cNvPr>
              <p:cNvPicPr/>
              <p:nvPr/>
            </p:nvPicPr>
            <p:blipFill>
              <a:blip r:embed="rId10"/>
              <a:stretch>
                <a:fillRect/>
              </a:stretch>
            </p:blipFill>
            <p:spPr>
              <a:xfrm>
                <a:off x="6634646" y="2790817"/>
                <a:ext cx="2153160" cy="228356"/>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7" name="Inkt 6">
                <a:extLst>
                  <a:ext uri="{FF2B5EF4-FFF2-40B4-BE49-F238E27FC236}">
                    <a16:creationId xmlns:a16="http://schemas.microsoft.com/office/drawing/2014/main" id="{B5FB0FA1-8192-0991-05B4-E879B1B6A9A3}"/>
                  </a:ext>
                </a:extLst>
              </p14:cNvPr>
              <p14:cNvContentPartPr/>
              <p14:nvPr/>
            </p14:nvContentPartPr>
            <p14:xfrm>
              <a:off x="1024766" y="3303154"/>
              <a:ext cx="1937160" cy="58680"/>
            </p14:xfrm>
          </p:contentPart>
        </mc:Choice>
        <mc:Fallback xmlns="">
          <p:pic>
            <p:nvPicPr>
              <p:cNvPr id="7" name="Inkt 6">
                <a:extLst>
                  <a:ext uri="{FF2B5EF4-FFF2-40B4-BE49-F238E27FC236}">
                    <a16:creationId xmlns:a16="http://schemas.microsoft.com/office/drawing/2014/main" id="{B5FB0FA1-8192-0991-05B4-E879B1B6A9A3}"/>
                  </a:ext>
                </a:extLst>
              </p:cNvPr>
              <p:cNvPicPr/>
              <p:nvPr/>
            </p:nvPicPr>
            <p:blipFill>
              <a:blip r:embed="rId12"/>
              <a:stretch>
                <a:fillRect/>
              </a:stretch>
            </p:blipFill>
            <p:spPr>
              <a:xfrm>
                <a:off x="988766" y="3231154"/>
                <a:ext cx="20088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2" name="Inkt 11">
                <a:extLst>
                  <a:ext uri="{FF2B5EF4-FFF2-40B4-BE49-F238E27FC236}">
                    <a16:creationId xmlns:a16="http://schemas.microsoft.com/office/drawing/2014/main" id="{FE4592D3-A730-E98B-B1DF-C4B5B7D079FB}"/>
                  </a:ext>
                </a:extLst>
              </p14:cNvPr>
              <p14:cNvContentPartPr/>
              <p14:nvPr/>
            </p14:nvContentPartPr>
            <p14:xfrm>
              <a:off x="830726" y="3524194"/>
              <a:ext cx="1642680" cy="57240"/>
            </p14:xfrm>
          </p:contentPart>
        </mc:Choice>
        <mc:Fallback xmlns="">
          <p:pic>
            <p:nvPicPr>
              <p:cNvPr id="12" name="Inkt 11">
                <a:extLst>
                  <a:ext uri="{FF2B5EF4-FFF2-40B4-BE49-F238E27FC236}">
                    <a16:creationId xmlns:a16="http://schemas.microsoft.com/office/drawing/2014/main" id="{FE4592D3-A730-E98B-B1DF-C4B5B7D079FB}"/>
                  </a:ext>
                </a:extLst>
              </p:cNvPr>
              <p:cNvPicPr/>
              <p:nvPr/>
            </p:nvPicPr>
            <p:blipFill>
              <a:blip r:embed="rId14"/>
              <a:stretch>
                <a:fillRect/>
              </a:stretch>
            </p:blipFill>
            <p:spPr>
              <a:xfrm>
                <a:off x="794726" y="3452194"/>
                <a:ext cx="1714320" cy="2008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3" name="Inkt 12">
                <a:extLst>
                  <a:ext uri="{FF2B5EF4-FFF2-40B4-BE49-F238E27FC236}">
                    <a16:creationId xmlns:a16="http://schemas.microsoft.com/office/drawing/2014/main" id="{0998ECA6-1E9E-4736-F4F2-1359A5BBED9B}"/>
                  </a:ext>
                </a:extLst>
              </p14:cNvPr>
              <p14:cNvContentPartPr/>
              <p14:nvPr/>
            </p14:nvContentPartPr>
            <p14:xfrm>
              <a:off x="6736166" y="3473434"/>
              <a:ext cx="1727640" cy="56160"/>
            </p14:xfrm>
          </p:contentPart>
        </mc:Choice>
        <mc:Fallback xmlns="">
          <p:pic>
            <p:nvPicPr>
              <p:cNvPr id="13" name="Inkt 12">
                <a:extLst>
                  <a:ext uri="{FF2B5EF4-FFF2-40B4-BE49-F238E27FC236}">
                    <a16:creationId xmlns:a16="http://schemas.microsoft.com/office/drawing/2014/main" id="{0998ECA6-1E9E-4736-F4F2-1359A5BBED9B}"/>
                  </a:ext>
                </a:extLst>
              </p:cNvPr>
              <p:cNvPicPr/>
              <p:nvPr/>
            </p:nvPicPr>
            <p:blipFill>
              <a:blip r:embed="rId16"/>
              <a:stretch>
                <a:fillRect/>
              </a:stretch>
            </p:blipFill>
            <p:spPr>
              <a:xfrm>
                <a:off x="6700158" y="3401434"/>
                <a:ext cx="1799295" cy="1998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4" name="Inkt 13">
                <a:extLst>
                  <a:ext uri="{FF2B5EF4-FFF2-40B4-BE49-F238E27FC236}">
                    <a16:creationId xmlns:a16="http://schemas.microsoft.com/office/drawing/2014/main" id="{94A024DF-5F82-CFC7-48C3-50667C80C31F}"/>
                  </a:ext>
                </a:extLst>
              </p14:cNvPr>
              <p14:cNvContentPartPr/>
              <p14:nvPr/>
            </p14:nvContentPartPr>
            <p14:xfrm>
              <a:off x="6584966" y="3635074"/>
              <a:ext cx="1056600" cy="50400"/>
            </p14:xfrm>
          </p:contentPart>
        </mc:Choice>
        <mc:Fallback xmlns="">
          <p:pic>
            <p:nvPicPr>
              <p:cNvPr id="14" name="Inkt 13">
                <a:extLst>
                  <a:ext uri="{FF2B5EF4-FFF2-40B4-BE49-F238E27FC236}">
                    <a16:creationId xmlns:a16="http://schemas.microsoft.com/office/drawing/2014/main" id="{94A024DF-5F82-CFC7-48C3-50667C80C31F}"/>
                  </a:ext>
                </a:extLst>
              </p:cNvPr>
              <p:cNvPicPr/>
              <p:nvPr/>
            </p:nvPicPr>
            <p:blipFill>
              <a:blip r:embed="rId18"/>
              <a:stretch>
                <a:fillRect/>
              </a:stretch>
            </p:blipFill>
            <p:spPr>
              <a:xfrm>
                <a:off x="6548966" y="3563074"/>
                <a:ext cx="1128240" cy="1940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5" name="Inkt 14">
                <a:extLst>
                  <a:ext uri="{FF2B5EF4-FFF2-40B4-BE49-F238E27FC236}">
                    <a16:creationId xmlns:a16="http://schemas.microsoft.com/office/drawing/2014/main" id="{28198B3B-7525-42A7-C7CE-2B2B09DCD15E}"/>
                  </a:ext>
                </a:extLst>
              </p14:cNvPr>
              <p14:cNvContentPartPr/>
              <p14:nvPr/>
            </p14:nvContentPartPr>
            <p14:xfrm>
              <a:off x="6506846" y="3818674"/>
              <a:ext cx="1361520" cy="43560"/>
            </p14:xfrm>
          </p:contentPart>
        </mc:Choice>
        <mc:Fallback xmlns="">
          <p:pic>
            <p:nvPicPr>
              <p:cNvPr id="15" name="Inkt 14">
                <a:extLst>
                  <a:ext uri="{FF2B5EF4-FFF2-40B4-BE49-F238E27FC236}">
                    <a16:creationId xmlns:a16="http://schemas.microsoft.com/office/drawing/2014/main" id="{28198B3B-7525-42A7-C7CE-2B2B09DCD15E}"/>
                  </a:ext>
                </a:extLst>
              </p:cNvPr>
              <p:cNvPicPr/>
              <p:nvPr/>
            </p:nvPicPr>
            <p:blipFill>
              <a:blip r:embed="rId20"/>
              <a:stretch>
                <a:fillRect/>
              </a:stretch>
            </p:blipFill>
            <p:spPr>
              <a:xfrm>
                <a:off x="6470846" y="3746074"/>
                <a:ext cx="1433160" cy="188397"/>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16" name="Inkt 15">
                <a:extLst>
                  <a:ext uri="{FF2B5EF4-FFF2-40B4-BE49-F238E27FC236}">
                    <a16:creationId xmlns:a16="http://schemas.microsoft.com/office/drawing/2014/main" id="{D73DC172-CACA-AC54-8D5C-28A07B975649}"/>
                  </a:ext>
                </a:extLst>
              </p14:cNvPr>
              <p14:cNvContentPartPr/>
              <p14:nvPr/>
            </p14:nvContentPartPr>
            <p14:xfrm>
              <a:off x="6717446" y="4986514"/>
              <a:ext cx="1120320" cy="57600"/>
            </p14:xfrm>
          </p:contentPart>
        </mc:Choice>
        <mc:Fallback xmlns="">
          <p:pic>
            <p:nvPicPr>
              <p:cNvPr id="16" name="Inkt 15">
                <a:extLst>
                  <a:ext uri="{FF2B5EF4-FFF2-40B4-BE49-F238E27FC236}">
                    <a16:creationId xmlns:a16="http://schemas.microsoft.com/office/drawing/2014/main" id="{D73DC172-CACA-AC54-8D5C-28A07B975649}"/>
                  </a:ext>
                </a:extLst>
              </p:cNvPr>
              <p:cNvPicPr/>
              <p:nvPr/>
            </p:nvPicPr>
            <p:blipFill>
              <a:blip r:embed="rId22"/>
              <a:stretch>
                <a:fillRect/>
              </a:stretch>
            </p:blipFill>
            <p:spPr>
              <a:xfrm>
                <a:off x="6681446" y="4914061"/>
                <a:ext cx="1191960" cy="202143"/>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17" name="Inkt 16">
                <a:extLst>
                  <a:ext uri="{FF2B5EF4-FFF2-40B4-BE49-F238E27FC236}">
                    <a16:creationId xmlns:a16="http://schemas.microsoft.com/office/drawing/2014/main" id="{9BE73437-DA30-FB87-A9CA-38A0798BC0B8}"/>
                  </a:ext>
                </a:extLst>
              </p14:cNvPr>
              <p14:cNvContentPartPr/>
              <p14:nvPr/>
            </p14:nvContentPartPr>
            <p14:xfrm>
              <a:off x="6489566" y="5180914"/>
              <a:ext cx="2239200" cy="52560"/>
            </p14:xfrm>
          </p:contentPart>
        </mc:Choice>
        <mc:Fallback xmlns="">
          <p:pic>
            <p:nvPicPr>
              <p:cNvPr id="17" name="Inkt 16">
                <a:extLst>
                  <a:ext uri="{FF2B5EF4-FFF2-40B4-BE49-F238E27FC236}">
                    <a16:creationId xmlns:a16="http://schemas.microsoft.com/office/drawing/2014/main" id="{9BE73437-DA30-FB87-A9CA-38A0798BC0B8}"/>
                  </a:ext>
                </a:extLst>
              </p:cNvPr>
              <p:cNvPicPr/>
              <p:nvPr/>
            </p:nvPicPr>
            <p:blipFill>
              <a:blip r:embed="rId24"/>
              <a:stretch>
                <a:fillRect/>
              </a:stretch>
            </p:blipFill>
            <p:spPr>
              <a:xfrm>
                <a:off x="6453572" y="5108914"/>
                <a:ext cx="2310828"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8" name="Inkt 17">
                <a:extLst>
                  <a:ext uri="{FF2B5EF4-FFF2-40B4-BE49-F238E27FC236}">
                    <a16:creationId xmlns:a16="http://schemas.microsoft.com/office/drawing/2014/main" id="{25E19344-58F1-7D2F-A740-90CDB59BDAC8}"/>
                  </a:ext>
                </a:extLst>
              </p14:cNvPr>
              <p14:cNvContentPartPr/>
              <p14:nvPr/>
            </p14:nvContentPartPr>
            <p14:xfrm>
              <a:off x="6432326" y="5361994"/>
              <a:ext cx="2031120" cy="82440"/>
            </p14:xfrm>
          </p:contentPart>
        </mc:Choice>
        <mc:Fallback xmlns="">
          <p:pic>
            <p:nvPicPr>
              <p:cNvPr id="18" name="Inkt 17">
                <a:extLst>
                  <a:ext uri="{FF2B5EF4-FFF2-40B4-BE49-F238E27FC236}">
                    <a16:creationId xmlns:a16="http://schemas.microsoft.com/office/drawing/2014/main" id="{25E19344-58F1-7D2F-A740-90CDB59BDAC8}"/>
                  </a:ext>
                </a:extLst>
              </p:cNvPr>
              <p:cNvPicPr/>
              <p:nvPr/>
            </p:nvPicPr>
            <p:blipFill>
              <a:blip r:embed="rId26"/>
              <a:stretch>
                <a:fillRect/>
              </a:stretch>
            </p:blipFill>
            <p:spPr>
              <a:xfrm>
                <a:off x="6396326" y="5289994"/>
                <a:ext cx="21027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9" name="Inkt 18">
                <a:extLst>
                  <a:ext uri="{FF2B5EF4-FFF2-40B4-BE49-F238E27FC236}">
                    <a16:creationId xmlns:a16="http://schemas.microsoft.com/office/drawing/2014/main" id="{1F19BEE1-E689-8E33-EC27-2DB9156E0549}"/>
                  </a:ext>
                </a:extLst>
              </p14:cNvPr>
              <p14:cNvContentPartPr/>
              <p14:nvPr/>
            </p14:nvContentPartPr>
            <p14:xfrm>
              <a:off x="1034126" y="4708594"/>
              <a:ext cx="1578240" cy="92160"/>
            </p14:xfrm>
          </p:contentPart>
        </mc:Choice>
        <mc:Fallback xmlns="">
          <p:pic>
            <p:nvPicPr>
              <p:cNvPr id="19" name="Inkt 18">
                <a:extLst>
                  <a:ext uri="{FF2B5EF4-FFF2-40B4-BE49-F238E27FC236}">
                    <a16:creationId xmlns:a16="http://schemas.microsoft.com/office/drawing/2014/main" id="{1F19BEE1-E689-8E33-EC27-2DB9156E0549}"/>
                  </a:ext>
                </a:extLst>
              </p:cNvPr>
              <p:cNvPicPr/>
              <p:nvPr/>
            </p:nvPicPr>
            <p:blipFill>
              <a:blip r:embed="rId28"/>
              <a:stretch>
                <a:fillRect/>
              </a:stretch>
            </p:blipFill>
            <p:spPr>
              <a:xfrm>
                <a:off x="998126" y="4636594"/>
                <a:ext cx="16498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20" name="Inkt 19">
                <a:extLst>
                  <a:ext uri="{FF2B5EF4-FFF2-40B4-BE49-F238E27FC236}">
                    <a16:creationId xmlns:a16="http://schemas.microsoft.com/office/drawing/2014/main" id="{42395174-EF13-57EA-B018-1791F1284EE8}"/>
                  </a:ext>
                </a:extLst>
              </p14:cNvPr>
              <p14:cNvContentPartPr/>
              <p14:nvPr/>
            </p14:nvContentPartPr>
            <p14:xfrm>
              <a:off x="873566" y="4940794"/>
              <a:ext cx="1188000" cy="48240"/>
            </p14:xfrm>
          </p:contentPart>
        </mc:Choice>
        <mc:Fallback xmlns="">
          <p:pic>
            <p:nvPicPr>
              <p:cNvPr id="20" name="Inkt 19">
                <a:extLst>
                  <a:ext uri="{FF2B5EF4-FFF2-40B4-BE49-F238E27FC236}">
                    <a16:creationId xmlns:a16="http://schemas.microsoft.com/office/drawing/2014/main" id="{42395174-EF13-57EA-B018-1791F1284EE8}"/>
                  </a:ext>
                </a:extLst>
              </p:cNvPr>
              <p:cNvPicPr/>
              <p:nvPr/>
            </p:nvPicPr>
            <p:blipFill>
              <a:blip r:embed="rId30"/>
              <a:stretch>
                <a:fillRect/>
              </a:stretch>
            </p:blipFill>
            <p:spPr>
              <a:xfrm>
                <a:off x="837555" y="4868253"/>
                <a:ext cx="1259662"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21" name="Inkt 20">
                <a:extLst>
                  <a:ext uri="{FF2B5EF4-FFF2-40B4-BE49-F238E27FC236}">
                    <a16:creationId xmlns:a16="http://schemas.microsoft.com/office/drawing/2014/main" id="{3EA5F5B8-5BA1-56B8-73E9-84548BEA9C96}"/>
                  </a:ext>
                </a:extLst>
              </p14:cNvPr>
              <p14:cNvContentPartPr/>
              <p14:nvPr/>
            </p14:nvContentPartPr>
            <p14:xfrm>
              <a:off x="844406" y="5110354"/>
              <a:ext cx="1222200" cy="45000"/>
            </p14:xfrm>
          </p:contentPart>
        </mc:Choice>
        <mc:Fallback xmlns="">
          <p:pic>
            <p:nvPicPr>
              <p:cNvPr id="21" name="Inkt 20">
                <a:extLst>
                  <a:ext uri="{FF2B5EF4-FFF2-40B4-BE49-F238E27FC236}">
                    <a16:creationId xmlns:a16="http://schemas.microsoft.com/office/drawing/2014/main" id="{3EA5F5B8-5BA1-56B8-73E9-84548BEA9C96}"/>
                  </a:ext>
                </a:extLst>
              </p:cNvPr>
              <p:cNvPicPr/>
              <p:nvPr/>
            </p:nvPicPr>
            <p:blipFill>
              <a:blip r:embed="rId32"/>
              <a:stretch>
                <a:fillRect/>
              </a:stretch>
            </p:blipFill>
            <p:spPr>
              <a:xfrm>
                <a:off x="808406" y="5038354"/>
                <a:ext cx="12938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22" name="Inkt 21">
                <a:extLst>
                  <a:ext uri="{FF2B5EF4-FFF2-40B4-BE49-F238E27FC236}">
                    <a16:creationId xmlns:a16="http://schemas.microsoft.com/office/drawing/2014/main" id="{92BB86DF-9A43-25C2-1984-383489CB2CE8}"/>
                  </a:ext>
                </a:extLst>
              </p14:cNvPr>
              <p14:cNvContentPartPr/>
              <p14:nvPr/>
            </p14:nvContentPartPr>
            <p14:xfrm>
              <a:off x="6663086" y="2316394"/>
              <a:ext cx="52560" cy="31680"/>
            </p14:xfrm>
          </p:contentPart>
        </mc:Choice>
        <mc:Fallback xmlns="">
          <p:pic>
            <p:nvPicPr>
              <p:cNvPr id="22" name="Inkt 21">
                <a:extLst>
                  <a:ext uri="{FF2B5EF4-FFF2-40B4-BE49-F238E27FC236}">
                    <a16:creationId xmlns:a16="http://schemas.microsoft.com/office/drawing/2014/main" id="{92BB86DF-9A43-25C2-1984-383489CB2CE8}"/>
                  </a:ext>
                </a:extLst>
              </p:cNvPr>
              <p:cNvPicPr/>
              <p:nvPr/>
            </p:nvPicPr>
            <p:blipFill>
              <a:blip r:embed="rId34"/>
              <a:stretch>
                <a:fillRect/>
              </a:stretch>
            </p:blipFill>
            <p:spPr>
              <a:xfrm>
                <a:off x="6627086" y="2244394"/>
                <a:ext cx="1242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23" name="Inkt 22">
                <a:extLst>
                  <a:ext uri="{FF2B5EF4-FFF2-40B4-BE49-F238E27FC236}">
                    <a16:creationId xmlns:a16="http://schemas.microsoft.com/office/drawing/2014/main" id="{07AC2D7F-EECE-31F4-65E8-E0637753B497}"/>
                  </a:ext>
                </a:extLst>
              </p14:cNvPr>
              <p14:cNvContentPartPr/>
              <p14:nvPr/>
            </p14:nvContentPartPr>
            <p14:xfrm>
              <a:off x="6644726" y="2336914"/>
              <a:ext cx="1397520" cy="29160"/>
            </p14:xfrm>
          </p:contentPart>
        </mc:Choice>
        <mc:Fallback xmlns="">
          <p:pic>
            <p:nvPicPr>
              <p:cNvPr id="23" name="Inkt 22">
                <a:extLst>
                  <a:ext uri="{FF2B5EF4-FFF2-40B4-BE49-F238E27FC236}">
                    <a16:creationId xmlns:a16="http://schemas.microsoft.com/office/drawing/2014/main" id="{07AC2D7F-EECE-31F4-65E8-E0637753B497}"/>
                  </a:ext>
                </a:extLst>
              </p:cNvPr>
              <p:cNvPicPr/>
              <p:nvPr/>
            </p:nvPicPr>
            <p:blipFill>
              <a:blip r:embed="rId36"/>
              <a:stretch>
                <a:fillRect/>
              </a:stretch>
            </p:blipFill>
            <p:spPr>
              <a:xfrm>
                <a:off x="6608726" y="2264914"/>
                <a:ext cx="146916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24" name="Inkt 23">
                <a:extLst>
                  <a:ext uri="{FF2B5EF4-FFF2-40B4-BE49-F238E27FC236}">
                    <a16:creationId xmlns:a16="http://schemas.microsoft.com/office/drawing/2014/main" id="{16A483D1-344A-8614-BB3A-B198FF71861D}"/>
                  </a:ext>
                </a:extLst>
              </p14:cNvPr>
              <p14:cNvContentPartPr/>
              <p14:nvPr/>
            </p14:nvContentPartPr>
            <p14:xfrm>
              <a:off x="6494966" y="2503234"/>
              <a:ext cx="1230120" cy="40680"/>
            </p14:xfrm>
          </p:contentPart>
        </mc:Choice>
        <mc:Fallback xmlns="">
          <p:pic>
            <p:nvPicPr>
              <p:cNvPr id="24" name="Inkt 23">
                <a:extLst>
                  <a:ext uri="{FF2B5EF4-FFF2-40B4-BE49-F238E27FC236}">
                    <a16:creationId xmlns:a16="http://schemas.microsoft.com/office/drawing/2014/main" id="{16A483D1-344A-8614-BB3A-B198FF71861D}"/>
                  </a:ext>
                </a:extLst>
              </p:cNvPr>
              <p:cNvPicPr/>
              <p:nvPr/>
            </p:nvPicPr>
            <p:blipFill>
              <a:blip r:embed="rId38"/>
              <a:stretch>
                <a:fillRect/>
              </a:stretch>
            </p:blipFill>
            <p:spPr>
              <a:xfrm>
                <a:off x="6458966" y="2431866"/>
                <a:ext cx="1301760" cy="18306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25" name="Inkt 24">
                <a:extLst>
                  <a:ext uri="{FF2B5EF4-FFF2-40B4-BE49-F238E27FC236}">
                    <a16:creationId xmlns:a16="http://schemas.microsoft.com/office/drawing/2014/main" id="{A414FCAD-C70A-28FD-2FBB-6F0EC2CE657E}"/>
                  </a:ext>
                </a:extLst>
              </p14:cNvPr>
              <p14:cNvContentPartPr/>
              <p14:nvPr/>
            </p14:nvContentPartPr>
            <p14:xfrm>
              <a:off x="1064366" y="5338234"/>
              <a:ext cx="1305720" cy="40680"/>
            </p14:xfrm>
          </p:contentPart>
        </mc:Choice>
        <mc:Fallback xmlns="">
          <p:pic>
            <p:nvPicPr>
              <p:cNvPr id="25" name="Inkt 24">
                <a:extLst>
                  <a:ext uri="{FF2B5EF4-FFF2-40B4-BE49-F238E27FC236}">
                    <a16:creationId xmlns:a16="http://schemas.microsoft.com/office/drawing/2014/main" id="{A414FCAD-C70A-28FD-2FBB-6F0EC2CE657E}"/>
                  </a:ext>
                </a:extLst>
              </p:cNvPr>
              <p:cNvPicPr/>
              <p:nvPr/>
            </p:nvPicPr>
            <p:blipFill>
              <a:blip r:embed="rId40"/>
              <a:stretch>
                <a:fillRect/>
              </a:stretch>
            </p:blipFill>
            <p:spPr>
              <a:xfrm>
                <a:off x="1028366" y="5266234"/>
                <a:ext cx="137736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26" name="Inkt 25">
                <a:extLst>
                  <a:ext uri="{FF2B5EF4-FFF2-40B4-BE49-F238E27FC236}">
                    <a16:creationId xmlns:a16="http://schemas.microsoft.com/office/drawing/2014/main" id="{A13AA276-5AC1-55E6-19AC-D7DF62862462}"/>
                  </a:ext>
                </a:extLst>
              </p14:cNvPr>
              <p14:cNvContentPartPr/>
              <p14:nvPr/>
            </p14:nvContentPartPr>
            <p14:xfrm>
              <a:off x="779606" y="5552434"/>
              <a:ext cx="1107000" cy="67320"/>
            </p14:xfrm>
          </p:contentPart>
        </mc:Choice>
        <mc:Fallback xmlns="">
          <p:pic>
            <p:nvPicPr>
              <p:cNvPr id="26" name="Inkt 25">
                <a:extLst>
                  <a:ext uri="{FF2B5EF4-FFF2-40B4-BE49-F238E27FC236}">
                    <a16:creationId xmlns:a16="http://schemas.microsoft.com/office/drawing/2014/main" id="{A13AA276-5AC1-55E6-19AC-D7DF62862462}"/>
                  </a:ext>
                </a:extLst>
              </p:cNvPr>
              <p:cNvPicPr/>
              <p:nvPr/>
            </p:nvPicPr>
            <p:blipFill>
              <a:blip r:embed="rId42"/>
              <a:stretch>
                <a:fillRect/>
              </a:stretch>
            </p:blipFill>
            <p:spPr>
              <a:xfrm>
                <a:off x="743606" y="5480434"/>
                <a:ext cx="1178640" cy="21096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27" name="Inkt 26">
                <a:extLst>
                  <a:ext uri="{FF2B5EF4-FFF2-40B4-BE49-F238E27FC236}">
                    <a16:creationId xmlns:a16="http://schemas.microsoft.com/office/drawing/2014/main" id="{AC1392FE-E4E0-C25B-BADE-DB09176C811C}"/>
                  </a:ext>
                </a:extLst>
              </p14:cNvPr>
              <p14:cNvContentPartPr/>
              <p14:nvPr/>
            </p14:nvContentPartPr>
            <p14:xfrm>
              <a:off x="6726446" y="5922514"/>
              <a:ext cx="1503720" cy="71640"/>
            </p14:xfrm>
          </p:contentPart>
        </mc:Choice>
        <mc:Fallback xmlns="">
          <p:pic>
            <p:nvPicPr>
              <p:cNvPr id="27" name="Inkt 26">
                <a:extLst>
                  <a:ext uri="{FF2B5EF4-FFF2-40B4-BE49-F238E27FC236}">
                    <a16:creationId xmlns:a16="http://schemas.microsoft.com/office/drawing/2014/main" id="{AC1392FE-E4E0-C25B-BADE-DB09176C811C}"/>
                  </a:ext>
                </a:extLst>
              </p:cNvPr>
              <p:cNvPicPr/>
              <p:nvPr/>
            </p:nvPicPr>
            <p:blipFill>
              <a:blip r:embed="rId44"/>
              <a:stretch>
                <a:fillRect/>
              </a:stretch>
            </p:blipFill>
            <p:spPr>
              <a:xfrm>
                <a:off x="6690455" y="5850514"/>
                <a:ext cx="1575343" cy="2152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28" name="Inkt 27">
                <a:extLst>
                  <a:ext uri="{FF2B5EF4-FFF2-40B4-BE49-F238E27FC236}">
                    <a16:creationId xmlns:a16="http://schemas.microsoft.com/office/drawing/2014/main" id="{1799EA27-5D8A-9F26-F0DB-635FFB3B34E1}"/>
                  </a:ext>
                </a:extLst>
              </p14:cNvPr>
              <p14:cNvContentPartPr/>
              <p14:nvPr/>
            </p14:nvContentPartPr>
            <p14:xfrm>
              <a:off x="6699806" y="4378114"/>
              <a:ext cx="659160" cy="78120"/>
            </p14:xfrm>
          </p:contentPart>
        </mc:Choice>
        <mc:Fallback xmlns="">
          <p:pic>
            <p:nvPicPr>
              <p:cNvPr id="28" name="Inkt 27">
                <a:extLst>
                  <a:ext uri="{FF2B5EF4-FFF2-40B4-BE49-F238E27FC236}">
                    <a16:creationId xmlns:a16="http://schemas.microsoft.com/office/drawing/2014/main" id="{1799EA27-5D8A-9F26-F0DB-635FFB3B34E1}"/>
                  </a:ext>
                </a:extLst>
              </p:cNvPr>
              <p:cNvPicPr/>
              <p:nvPr/>
            </p:nvPicPr>
            <p:blipFill>
              <a:blip r:embed="rId46"/>
              <a:stretch>
                <a:fillRect/>
              </a:stretch>
            </p:blipFill>
            <p:spPr>
              <a:xfrm>
                <a:off x="6663806" y="4306114"/>
                <a:ext cx="73080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30" name="Inkt 29">
                <a:extLst>
                  <a:ext uri="{FF2B5EF4-FFF2-40B4-BE49-F238E27FC236}">
                    <a16:creationId xmlns:a16="http://schemas.microsoft.com/office/drawing/2014/main" id="{E877B3B2-5001-D1A2-C3E6-919A625262AF}"/>
                  </a:ext>
                </a:extLst>
              </p14:cNvPr>
              <p14:cNvContentPartPr/>
              <p14:nvPr/>
            </p14:nvContentPartPr>
            <p14:xfrm>
              <a:off x="996326" y="4282714"/>
              <a:ext cx="1037520" cy="87120"/>
            </p14:xfrm>
          </p:contentPart>
        </mc:Choice>
        <mc:Fallback xmlns="">
          <p:pic>
            <p:nvPicPr>
              <p:cNvPr id="30" name="Inkt 29">
                <a:extLst>
                  <a:ext uri="{FF2B5EF4-FFF2-40B4-BE49-F238E27FC236}">
                    <a16:creationId xmlns:a16="http://schemas.microsoft.com/office/drawing/2014/main" id="{E877B3B2-5001-D1A2-C3E6-919A625262AF}"/>
                  </a:ext>
                </a:extLst>
              </p:cNvPr>
              <p:cNvPicPr/>
              <p:nvPr/>
            </p:nvPicPr>
            <p:blipFill>
              <a:blip r:embed="rId48"/>
              <a:stretch>
                <a:fillRect/>
              </a:stretch>
            </p:blipFill>
            <p:spPr>
              <a:xfrm>
                <a:off x="960314" y="4210714"/>
                <a:ext cx="1109185" cy="230760"/>
              </a:xfrm>
              <a:prstGeom prst="rect">
                <a:avLst/>
              </a:prstGeom>
            </p:spPr>
          </p:pic>
        </mc:Fallback>
      </mc:AlternateContent>
    </p:spTree>
    <p:extLst>
      <p:ext uri="{BB962C8B-B14F-4D97-AF65-F5344CB8AC3E}">
        <p14:creationId xmlns:p14="http://schemas.microsoft.com/office/powerpoint/2010/main" val="1170036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CD0E14-791D-D8A2-17EC-0B39EAA5AD6D}"/>
            </a:ext>
          </a:extLst>
        </p:cNvPr>
        <p:cNvGrpSpPr/>
        <p:nvPr/>
      </p:nvGrpSpPr>
      <p:grpSpPr>
        <a:xfrm>
          <a:off x="0" y="0"/>
          <a:ext cx="0" cy="0"/>
          <a:chOff x="0" y="0"/>
          <a:chExt cx="0" cy="0"/>
        </a:xfrm>
      </p:grpSpPr>
      <p:pic>
        <p:nvPicPr>
          <p:cNvPr id="10" name="Tijdelijke aanduiding voor inhoud 9">
            <a:extLst>
              <a:ext uri="{FF2B5EF4-FFF2-40B4-BE49-F238E27FC236}">
                <a16:creationId xmlns:a16="http://schemas.microsoft.com/office/drawing/2014/main" id="{56AD082C-B420-B542-4203-CB2C2F267F51}"/>
              </a:ext>
            </a:extLst>
          </p:cNvPr>
          <p:cNvPicPr>
            <a:picLocks noGrp="1" noChangeAspect="1"/>
          </p:cNvPicPr>
          <p:nvPr>
            <p:ph sz="half" idx="4294967295"/>
          </p:nvPr>
        </p:nvPicPr>
        <p:blipFill>
          <a:blip r:embed="rId4"/>
          <a:srcRect l="12231" t="17954" r="74369" b="67525"/>
          <a:stretch/>
        </p:blipFill>
        <p:spPr>
          <a:xfrm>
            <a:off x="3948906" y="1631529"/>
            <a:ext cx="4294188" cy="3214687"/>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ustDataLst>
      <p:tags r:id="rId1"/>
    </p:custDataLst>
    <p:extLst>
      <p:ext uri="{BB962C8B-B14F-4D97-AF65-F5344CB8AC3E}">
        <p14:creationId xmlns:p14="http://schemas.microsoft.com/office/powerpoint/2010/main" val="90247297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6.1"/>
</p:tagLst>
</file>

<file path=ppt/tags/tag2.xml><?xml version="1.0" encoding="utf-8"?>
<p:tagLst xmlns:a="http://schemas.openxmlformats.org/drawingml/2006/main" xmlns:r="http://schemas.openxmlformats.org/officeDocument/2006/relationships" xmlns:p="http://schemas.openxmlformats.org/presentationml/2006/main">
  <p:tag name="TIMING" val="|4.3|26.5"/>
</p:tagLst>
</file>

<file path=ppt/theme/theme1.xml><?xml version="1.0" encoding="utf-8"?>
<a:theme xmlns:a="http://schemas.openxmlformats.org/drawingml/2006/main" name="1_Kantoorthema">
  <a:themeElements>
    <a:clrScheme name="HR blauw-zwart">
      <a:dk1>
        <a:srgbClr val="00324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ctr">
        <a:normAutofit/>
      </a:bodyPr>
      <a:lstStyle>
        <a:defPPr algn="l">
          <a:defRPr b="0" i="0" dirty="0">
            <a:solidFill>
              <a:srgbClr val="F8EFE3"/>
            </a:solidFill>
            <a:latin typeface="Poppins Medium" pitchFamily="2" charset="77"/>
            <a:cs typeface="Poppins Medium" pitchFamily="2" charset="77"/>
          </a:defRPr>
        </a:defPPr>
      </a:lstStyle>
    </a:txDef>
  </a:objectDefaults>
  <a:extraClrSchemeLst/>
  <a:extLst>
    <a:ext uri="{05A4C25C-085E-4340-85A3-A5531E510DB2}">
      <thm15:themeFamily xmlns:thm15="http://schemas.microsoft.com/office/thememl/2012/main" name="RUAS basispresentatie - versie mei 2025" id="{92443D81-3E83-1845-A5F2-AA579C54E121}" vid="{5EE6B32B-4E06-C54F-9178-FF698EDF4013}"/>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F466EA7E618454CB2B9386B075CEA04" ma:contentTypeVersion="10" ma:contentTypeDescription="Create a new document." ma:contentTypeScope="" ma:versionID="d74d0228699e4edf79188ae13c70b0a2">
  <xsd:schema xmlns:xsd="http://www.w3.org/2001/XMLSchema" xmlns:xs="http://www.w3.org/2001/XMLSchema" xmlns:p="http://schemas.microsoft.com/office/2006/metadata/properties" xmlns:ns2="7711d342-24b2-497b-9c2c-02ba2f55d69e" targetNamespace="http://schemas.microsoft.com/office/2006/metadata/properties" ma:root="true" ma:fieldsID="83552fd257ede650a84ff237e5c88ab2" ns2:_="">
    <xsd:import namespace="7711d342-24b2-497b-9c2c-02ba2f55d69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711d342-24b2-497b-9c2c-02ba2f55d6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5477cde-f098-4d32-ba13-c78038edde39"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711d342-24b2-497b-9c2c-02ba2f55d69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56C98DEF-165E-4071-A724-C22842A989D6}">
  <ds:schemaRefs>
    <ds:schemaRef ds:uri="7711d342-24b2-497b-9c2c-02ba2f55d69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1E0939F-5CCC-4FC3-93D3-D0FA6B3F36AA}">
  <ds:schemaRefs>
    <ds:schemaRef ds:uri="http://schemas.microsoft.com/sharepoint/v3/contenttype/forms"/>
  </ds:schemaRefs>
</ds:datastoreItem>
</file>

<file path=customXml/itemProps3.xml><?xml version="1.0" encoding="utf-8"?>
<ds:datastoreItem xmlns:ds="http://schemas.openxmlformats.org/officeDocument/2006/customXml" ds:itemID="{6AD90DA2-CD6E-4BA2-ADBA-63DF4E21FD1B}">
  <ds:schemaRefs>
    <ds:schemaRef ds:uri="7711d342-24b2-497b-9c2c-02ba2f55d69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ca6fbace-7cba-4d53-8681-a06284f7ff46}" enabled="0" method="" siteId="{ca6fbace-7cba-4d53-8681-a06284f7ff46}" removed="1"/>
</clbl:labelList>
</file>

<file path=docProps/app.xml><?xml version="1.0" encoding="utf-8"?>
<Properties xmlns="http://schemas.openxmlformats.org/officeDocument/2006/extended-properties" xmlns:vt="http://schemas.openxmlformats.org/officeDocument/2006/docPropsVTypes">
  <TotalTime>404</TotalTime>
  <Words>1532</Words>
  <Application>Microsoft Office PowerPoint</Application>
  <PresentationFormat>Breedbeeld</PresentationFormat>
  <Paragraphs>116</Paragraphs>
  <Slides>18</Slides>
  <Notes>13</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18</vt:i4>
      </vt:variant>
    </vt:vector>
  </HeadingPairs>
  <TitlesOfParts>
    <vt:vector size="25" baseType="lpstr">
      <vt:lpstr>Aptos</vt:lpstr>
      <vt:lpstr>Arial</vt:lpstr>
      <vt:lpstr>Calibri</vt:lpstr>
      <vt:lpstr>Poppins</vt:lpstr>
      <vt:lpstr>Poppins Medium</vt:lpstr>
      <vt:lpstr>Poppins SemiBold</vt:lpstr>
      <vt:lpstr>1_Kantoorthema</vt:lpstr>
      <vt:lpstr> Informatie voor het werkveld over Social Work - leerjaar 4  juni 2026 </vt:lpstr>
      <vt:lpstr>‘Handelen in de beroepspraktijk 2’ (30 EC, semester 1)  ‘Beroepsbekwaam in de praktijk’ (30 EC, semester 2)   Leerjaar 4 - Social Work</vt:lpstr>
      <vt:lpstr>Wat is de bedoeling van het onderwijs van leerjaar 4?</vt:lpstr>
      <vt:lpstr>Hoe verhoudt leerjaar 3 zich tot leerjaar 4?</vt:lpstr>
      <vt:lpstr>Hoe ziet de opbouw naar eindniveau eruit? </vt:lpstr>
      <vt:lpstr>PowerPoint-presentatie</vt:lpstr>
      <vt:lpstr>Cursusdoel 1 Methodisch handelen </vt:lpstr>
      <vt:lpstr>Cursusdoel 2 Sociale vraagstukken</vt:lpstr>
      <vt:lpstr>Cursusdoel 3 (Trans)professioneel samenwerken</vt:lpstr>
      <vt:lpstr>Cursusdoel 4 Professionele identiteit</vt:lpstr>
      <vt:lpstr>Wat wordt er dan van mij als praktijkorganisatie verwacht?</vt:lpstr>
      <vt:lpstr>Peilmomenten HIB2 (leerjaar 4, semester 1)  (Voorheen feedbackmomenten) </vt:lpstr>
      <vt:lpstr>Peilmomenten tijdlijn jaar 4 HIB2</vt:lpstr>
      <vt:lpstr>Tijdlijn met data</vt:lpstr>
      <vt:lpstr>Praktische informatie lesdagen</vt:lpstr>
      <vt:lpstr>Peilmomenten BIP (leerjaar 4, semester 2 = eindniveau)</vt:lpstr>
      <vt:lpstr>Welke doorlopende lijnen zijn er?</vt:lpstr>
      <vt:lpstr>PowerPoint-presentatie</vt:lpstr>
    </vt:vector>
  </TitlesOfParts>
  <Company>Hogeschool Rotterdam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Raak, M.J.A.C. van (Marie-Joze);M.C. ten Hoopen</dc:creator>
  <cp:lastModifiedBy>Raak, M.J.A.C. van (Marie-Joze)</cp:lastModifiedBy>
  <cp:revision>2</cp:revision>
  <cp:lastPrinted>2026-06-23T11:57:11Z</cp:lastPrinted>
  <dcterms:created xsi:type="dcterms:W3CDTF">2025-11-04T15:07:43Z</dcterms:created>
  <dcterms:modified xsi:type="dcterms:W3CDTF">2026-06-29T14:28:54Z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0x010100DF466EA7E618454CB2B9386B075CEA04</vt:lpwstr>
  </property>
  <property fmtid="{D5CDD505-2E9C-101B-9397-08002B2CF9AE}" pid="3" name="MediaServiceImageTags">
    <vt:lpwstr/>
  </property>
</Properties>
</file>