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ABDEC-E6FB-4A73-BA9E-908AED40E917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6C391-28DA-42CD-BA96-87927A1AD4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836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notuleren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F32B1-23D3-4600-A23E-211C9D7284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39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422744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1947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9377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753660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31515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21182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55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91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33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6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4281596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51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6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7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8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3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5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0505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5461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1F9DD1D-9659-4846-8114-45F89AB4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402080"/>
            <a:ext cx="6806838" cy="510322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3800" dirty="0">
                <a:solidFill>
                  <a:srgbClr val="E9E1C9"/>
                </a:solidFill>
              </a:rPr>
              <a:t>Wat hebben we vandaag geleerd over implementatie t.a.v. zingeving? 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endParaRPr lang="nl-NL" sz="3800" dirty="0">
              <a:solidFill>
                <a:srgbClr val="E9E1C9"/>
              </a:solidFill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3800" dirty="0">
                <a:solidFill>
                  <a:srgbClr val="E9E1C9"/>
                </a:solidFill>
              </a:rPr>
              <a:t>Waar </a:t>
            </a:r>
            <a:r>
              <a:rPr lang="nl-NL" sz="3800">
                <a:solidFill>
                  <a:srgbClr val="E9E1C9"/>
                </a:solidFill>
              </a:rPr>
              <a:t>gaan we / </a:t>
            </a:r>
            <a:r>
              <a:rPr lang="nl-NL" sz="3800" dirty="0">
                <a:solidFill>
                  <a:srgbClr val="E9E1C9"/>
                </a:solidFill>
              </a:rPr>
              <a:t>willen we mee verder? 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endParaRPr lang="nl-NL" sz="3800" dirty="0">
              <a:solidFill>
                <a:srgbClr val="E9E1C9"/>
              </a:solidFill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3800" dirty="0">
                <a:solidFill>
                  <a:srgbClr val="E9E1C9"/>
                </a:solidFill>
              </a:rPr>
              <a:t>Wat heeft goed gewerkt vandaag? </a:t>
            </a:r>
          </a:p>
          <a:p>
            <a:pPr lvl="0">
              <a:lnSpc>
                <a:spcPct val="100000"/>
              </a:lnSpc>
            </a:pPr>
            <a:r>
              <a:rPr lang="nl-NL" sz="3800" dirty="0">
                <a:solidFill>
                  <a:srgbClr val="E9E1C9"/>
                </a:solidFill>
              </a:rPr>
              <a:t>       </a:t>
            </a:r>
          </a:p>
          <a:p>
            <a:pPr lvl="0">
              <a:lnSpc>
                <a:spcPct val="100000"/>
              </a:lnSpc>
            </a:pPr>
            <a:r>
              <a:rPr lang="nl-NL" sz="3800" dirty="0">
                <a:solidFill>
                  <a:srgbClr val="E9E1C9"/>
                </a:solidFill>
              </a:rPr>
              <a:t>Tips/ aandachtspunten voor de 	volgende keer.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endParaRPr lang="nl-NL" dirty="0">
              <a:solidFill>
                <a:srgbClr val="E9E1C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Tx/>
              <a:buNone/>
              <a:tabLst/>
              <a:defRPr/>
            </a:pPr>
            <a:r>
              <a:rPr kumimoji="0" lang="nl-NL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Bedankt!</a:t>
            </a:r>
          </a:p>
          <a:p>
            <a:pPr marL="228600" lvl="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dirty="0">
              <a:solidFill>
                <a:srgbClr val="E9E1C9"/>
              </a:solidFill>
            </a:endParaRP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DFA5950-0784-2F44-B84D-14A991E30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/>
          <a:lstStyle/>
          <a:p>
            <a:r>
              <a:rPr lang="nl-NL" dirty="0"/>
              <a:t>Tot slot</a:t>
            </a:r>
          </a:p>
        </p:txBody>
      </p:sp>
    </p:spTree>
    <p:extLst>
      <p:ext uri="{BB962C8B-B14F-4D97-AF65-F5344CB8AC3E}">
        <p14:creationId xmlns:p14="http://schemas.microsoft.com/office/powerpoint/2010/main" val="2629960119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</Words>
  <Application>Microsoft Office PowerPoint</Application>
  <PresentationFormat>Breedbeeld</PresentationFormat>
  <Paragraphs>12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Poppins</vt:lpstr>
      <vt:lpstr>1_Kantoorthema</vt:lpstr>
      <vt:lpstr>Tot slot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 slot</dc:title>
  <dc:creator>Hupkens, S.H.A. (Susan)</dc:creator>
  <cp:lastModifiedBy>Hupkens, S.H.A. (Susan)</cp:lastModifiedBy>
  <cp:revision>1</cp:revision>
  <dcterms:created xsi:type="dcterms:W3CDTF">2024-07-10T08:59:08Z</dcterms:created>
  <dcterms:modified xsi:type="dcterms:W3CDTF">2024-07-10T09:00:40Z</dcterms:modified>
</cp:coreProperties>
</file>