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9" r:id="rId4"/>
    <p:sldId id="260" r:id="rId5"/>
    <p:sldId id="265" r:id="rId6"/>
    <p:sldId id="259" r:id="rId7"/>
    <p:sldId id="262" r:id="rId8"/>
    <p:sldId id="258" r:id="rId9"/>
    <p:sldId id="261" r:id="rId10"/>
    <p:sldId id="26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2" autoAdjust="0"/>
    <p:restoredTop sz="94660"/>
  </p:normalViewPr>
  <p:slideViewPr>
    <p:cSldViewPr snapToGrid="0">
      <p:cViewPr varScale="1">
        <p:scale>
          <a:sx n="85" d="100"/>
          <a:sy n="85" d="100"/>
        </p:scale>
        <p:origin x="84" y="7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ar, S. (Selin)" userId="107f6863-8f9f-425a-aab7-73666f011df7" providerId="ADAL" clId="{531B3773-A26C-49CD-A4F3-81F47D1FF7B7}"/>
    <pc:docChg chg="undo custSel modSld">
      <pc:chgData name="Karar, S. (Selin)" userId="107f6863-8f9f-425a-aab7-73666f011df7" providerId="ADAL" clId="{531B3773-A26C-49CD-A4F3-81F47D1FF7B7}" dt="2023-05-25T08:20:15.113" v="26" actId="478"/>
      <pc:docMkLst>
        <pc:docMk/>
      </pc:docMkLst>
      <pc:sldChg chg="addSp modSp mod setBg">
        <pc:chgData name="Karar, S. (Selin)" userId="107f6863-8f9f-425a-aab7-73666f011df7" providerId="ADAL" clId="{531B3773-A26C-49CD-A4F3-81F47D1FF7B7}" dt="2023-05-25T08:19:46.260" v="6" actId="26606"/>
        <pc:sldMkLst>
          <pc:docMk/>
          <pc:sldMk cId="3976070225" sldId="258"/>
        </pc:sldMkLst>
        <pc:spChg chg="mod">
          <ac:chgData name="Karar, S. (Selin)" userId="107f6863-8f9f-425a-aab7-73666f011df7" providerId="ADAL" clId="{531B3773-A26C-49CD-A4F3-81F47D1FF7B7}" dt="2023-05-25T08:19:46.260" v="6" actId="26606"/>
          <ac:spMkLst>
            <pc:docMk/>
            <pc:sldMk cId="3976070225" sldId="258"/>
            <ac:spMk id="2" creationId="{183B96D6-58BE-9D8B-956C-A51969291ADA}"/>
          </ac:spMkLst>
        </pc:spChg>
        <pc:spChg chg="mod">
          <ac:chgData name="Karar, S. (Selin)" userId="107f6863-8f9f-425a-aab7-73666f011df7" providerId="ADAL" clId="{531B3773-A26C-49CD-A4F3-81F47D1FF7B7}" dt="2023-05-25T08:19:46.260" v="6" actId="26606"/>
          <ac:spMkLst>
            <pc:docMk/>
            <pc:sldMk cId="3976070225" sldId="258"/>
            <ac:spMk id="3" creationId="{7544E55C-3E49-04FD-6E60-9D9C00DA27E5}"/>
          </ac:spMkLst>
        </pc:spChg>
        <pc:spChg chg="add">
          <ac:chgData name="Karar, S. (Selin)" userId="107f6863-8f9f-425a-aab7-73666f011df7" providerId="ADAL" clId="{531B3773-A26C-49CD-A4F3-81F47D1FF7B7}" dt="2023-05-25T08:19:46.260" v="6" actId="26606"/>
          <ac:spMkLst>
            <pc:docMk/>
            <pc:sldMk cId="3976070225" sldId="258"/>
            <ac:spMk id="8" creationId="{E009DD9B-5EE2-4C0D-8B2B-351C8C102205}"/>
          </ac:spMkLst>
        </pc:spChg>
        <pc:spChg chg="add">
          <ac:chgData name="Karar, S. (Selin)" userId="107f6863-8f9f-425a-aab7-73666f011df7" providerId="ADAL" clId="{531B3773-A26C-49CD-A4F3-81F47D1FF7B7}" dt="2023-05-25T08:19:46.260" v="6" actId="26606"/>
          <ac:spMkLst>
            <pc:docMk/>
            <pc:sldMk cId="3976070225" sldId="258"/>
            <ac:spMk id="10" creationId="{E720DB99-7745-4E75-9D96-AAB6D55C531E}"/>
          </ac:spMkLst>
        </pc:spChg>
        <pc:spChg chg="add">
          <ac:chgData name="Karar, S. (Selin)" userId="107f6863-8f9f-425a-aab7-73666f011df7" providerId="ADAL" clId="{531B3773-A26C-49CD-A4F3-81F47D1FF7B7}" dt="2023-05-25T08:19:46.260" v="6" actId="26606"/>
          <ac:spMkLst>
            <pc:docMk/>
            <pc:sldMk cId="3976070225" sldId="258"/>
            <ac:spMk id="12" creationId="{D68803C4-E159-4360-B7BB-74205C8F782D}"/>
          </ac:spMkLst>
        </pc:spChg>
        <pc:spChg chg="add">
          <ac:chgData name="Karar, S. (Selin)" userId="107f6863-8f9f-425a-aab7-73666f011df7" providerId="ADAL" clId="{531B3773-A26C-49CD-A4F3-81F47D1FF7B7}" dt="2023-05-25T08:19:46.260" v="6" actId="26606"/>
          <ac:spMkLst>
            <pc:docMk/>
            <pc:sldMk cId="3976070225" sldId="258"/>
            <ac:spMk id="14" creationId="{504B0465-3B07-49BF-BEA7-D81476246293}"/>
          </ac:spMkLst>
        </pc:spChg>
        <pc:spChg chg="add">
          <ac:chgData name="Karar, S. (Selin)" userId="107f6863-8f9f-425a-aab7-73666f011df7" providerId="ADAL" clId="{531B3773-A26C-49CD-A4F3-81F47D1FF7B7}" dt="2023-05-25T08:19:46.260" v="6" actId="26606"/>
          <ac:spMkLst>
            <pc:docMk/>
            <pc:sldMk cId="3976070225" sldId="258"/>
            <ac:spMk id="16" creationId="{49B7FFA5-14CB-4A4F-9BCC-CA3AA5D9D276}"/>
          </ac:spMkLst>
        </pc:spChg>
        <pc:spChg chg="add">
          <ac:chgData name="Karar, S. (Selin)" userId="107f6863-8f9f-425a-aab7-73666f011df7" providerId="ADAL" clId="{531B3773-A26C-49CD-A4F3-81F47D1FF7B7}" dt="2023-05-25T08:19:46.260" v="6" actId="26606"/>
          <ac:spMkLst>
            <pc:docMk/>
            <pc:sldMk cId="3976070225" sldId="258"/>
            <ac:spMk id="18" creationId="{04E48745-7512-4EC2-9E20-9092D12150CA}"/>
          </ac:spMkLst>
        </pc:spChg>
      </pc:sldChg>
      <pc:sldChg chg="addSp modSp mod setBg">
        <pc:chgData name="Karar, S. (Selin)" userId="107f6863-8f9f-425a-aab7-73666f011df7" providerId="ADAL" clId="{531B3773-A26C-49CD-A4F3-81F47D1FF7B7}" dt="2023-05-25T08:19:33.393" v="4" actId="26606"/>
        <pc:sldMkLst>
          <pc:docMk/>
          <pc:sldMk cId="2500747398" sldId="259"/>
        </pc:sldMkLst>
        <pc:spChg chg="mod">
          <ac:chgData name="Karar, S. (Selin)" userId="107f6863-8f9f-425a-aab7-73666f011df7" providerId="ADAL" clId="{531B3773-A26C-49CD-A4F3-81F47D1FF7B7}" dt="2023-05-25T08:19:33.393" v="4" actId="26606"/>
          <ac:spMkLst>
            <pc:docMk/>
            <pc:sldMk cId="2500747398" sldId="259"/>
            <ac:spMk id="2" creationId="{1A81C0CF-A25D-B25E-16CD-3ACC398221A2}"/>
          </ac:spMkLst>
        </pc:spChg>
        <pc:spChg chg="mod">
          <ac:chgData name="Karar, S. (Selin)" userId="107f6863-8f9f-425a-aab7-73666f011df7" providerId="ADAL" clId="{531B3773-A26C-49CD-A4F3-81F47D1FF7B7}" dt="2023-05-25T08:19:33.393" v="4" actId="26606"/>
          <ac:spMkLst>
            <pc:docMk/>
            <pc:sldMk cId="2500747398" sldId="259"/>
            <ac:spMk id="3" creationId="{98650C23-5912-2CB5-8D62-8EC608B3191C}"/>
          </ac:spMkLst>
        </pc:spChg>
        <pc:spChg chg="add">
          <ac:chgData name="Karar, S. (Selin)" userId="107f6863-8f9f-425a-aab7-73666f011df7" providerId="ADAL" clId="{531B3773-A26C-49CD-A4F3-81F47D1FF7B7}" dt="2023-05-25T08:19:33.393" v="4" actId="26606"/>
          <ac:spMkLst>
            <pc:docMk/>
            <pc:sldMk cId="2500747398" sldId="259"/>
            <ac:spMk id="8" creationId="{56B66E70-9451-4286-A0C2-6CF108FE8143}"/>
          </ac:spMkLst>
        </pc:spChg>
        <pc:spChg chg="add">
          <ac:chgData name="Karar, S. (Selin)" userId="107f6863-8f9f-425a-aab7-73666f011df7" providerId="ADAL" clId="{531B3773-A26C-49CD-A4F3-81F47D1FF7B7}" dt="2023-05-25T08:19:33.393" v="4" actId="26606"/>
          <ac:spMkLst>
            <pc:docMk/>
            <pc:sldMk cId="2500747398" sldId="259"/>
            <ac:spMk id="10" creationId="{2A4B0696-68E2-40ED-B597-4B8738754428}"/>
          </ac:spMkLst>
        </pc:spChg>
        <pc:spChg chg="add">
          <ac:chgData name="Karar, S. (Selin)" userId="107f6863-8f9f-425a-aab7-73666f011df7" providerId="ADAL" clId="{531B3773-A26C-49CD-A4F3-81F47D1FF7B7}" dt="2023-05-25T08:19:33.393" v="4" actId="26606"/>
          <ac:spMkLst>
            <pc:docMk/>
            <pc:sldMk cId="2500747398" sldId="259"/>
            <ac:spMk id="12" creationId="{A19EF1B4-0F49-44D2-AE21-263819BFBC9B}"/>
          </ac:spMkLst>
        </pc:spChg>
        <pc:grpChg chg="add">
          <ac:chgData name="Karar, S. (Selin)" userId="107f6863-8f9f-425a-aab7-73666f011df7" providerId="ADAL" clId="{531B3773-A26C-49CD-A4F3-81F47D1FF7B7}" dt="2023-05-25T08:19:33.393" v="4" actId="26606"/>
          <ac:grpSpMkLst>
            <pc:docMk/>
            <pc:sldMk cId="2500747398" sldId="259"/>
            <ac:grpSpMk id="14" creationId="{2B69B0BE-E00A-432A-98D1-A47B82C1636F}"/>
          </ac:grpSpMkLst>
        </pc:grpChg>
      </pc:sldChg>
      <pc:sldChg chg="addSp modSp mod setBg setClrOvrMap">
        <pc:chgData name="Karar, S. (Selin)" userId="107f6863-8f9f-425a-aab7-73666f011df7" providerId="ADAL" clId="{531B3773-A26C-49CD-A4F3-81F47D1FF7B7}" dt="2023-05-25T08:19:26.207" v="3" actId="26606"/>
        <pc:sldMkLst>
          <pc:docMk/>
          <pc:sldMk cId="2906936316" sldId="260"/>
        </pc:sldMkLst>
        <pc:spChg chg="mod">
          <ac:chgData name="Karar, S. (Selin)" userId="107f6863-8f9f-425a-aab7-73666f011df7" providerId="ADAL" clId="{531B3773-A26C-49CD-A4F3-81F47D1FF7B7}" dt="2023-05-25T08:19:26.207" v="3" actId="26606"/>
          <ac:spMkLst>
            <pc:docMk/>
            <pc:sldMk cId="2906936316" sldId="260"/>
            <ac:spMk id="2" creationId="{4D7BD690-F2BD-10AB-C07F-DEDA6D7885E8}"/>
          </ac:spMkLst>
        </pc:spChg>
        <pc:spChg chg="mod">
          <ac:chgData name="Karar, S. (Selin)" userId="107f6863-8f9f-425a-aab7-73666f011df7" providerId="ADAL" clId="{531B3773-A26C-49CD-A4F3-81F47D1FF7B7}" dt="2023-05-25T08:19:26.207" v="3" actId="26606"/>
          <ac:spMkLst>
            <pc:docMk/>
            <pc:sldMk cId="2906936316" sldId="260"/>
            <ac:spMk id="3" creationId="{9A7B9EA4-126C-3D0A-17D5-B7987C7F2523}"/>
          </ac:spMkLst>
        </pc:spChg>
        <pc:spChg chg="add">
          <ac:chgData name="Karar, S. (Selin)" userId="107f6863-8f9f-425a-aab7-73666f011df7" providerId="ADAL" clId="{531B3773-A26C-49CD-A4F3-81F47D1FF7B7}" dt="2023-05-25T08:19:26.207" v="3" actId="26606"/>
          <ac:spMkLst>
            <pc:docMk/>
            <pc:sldMk cId="2906936316" sldId="260"/>
            <ac:spMk id="9" creationId="{F79FF99C-BAA9-404F-9C96-6DD456B4F795}"/>
          </ac:spMkLst>
        </pc:spChg>
        <pc:spChg chg="add">
          <ac:chgData name="Karar, S. (Selin)" userId="107f6863-8f9f-425a-aab7-73666f011df7" providerId="ADAL" clId="{531B3773-A26C-49CD-A4F3-81F47D1FF7B7}" dt="2023-05-25T08:19:26.207" v="3" actId="26606"/>
          <ac:spMkLst>
            <pc:docMk/>
            <pc:sldMk cId="2906936316" sldId="260"/>
            <ac:spMk id="11" creationId="{49C44AFD-C72D-4D9C-84C6-73E615CED884}"/>
          </ac:spMkLst>
        </pc:spChg>
        <pc:grpChg chg="add">
          <ac:chgData name="Karar, S. (Selin)" userId="107f6863-8f9f-425a-aab7-73666f011df7" providerId="ADAL" clId="{531B3773-A26C-49CD-A4F3-81F47D1FF7B7}" dt="2023-05-25T08:19:26.207" v="3" actId="26606"/>
          <ac:grpSpMkLst>
            <pc:docMk/>
            <pc:sldMk cId="2906936316" sldId="260"/>
            <ac:grpSpMk id="13" creationId="{1D25B14F-36E0-41E8-956F-CABEF1ADD65F}"/>
          </ac:grpSpMkLst>
        </pc:grpChg>
        <pc:picChg chg="add">
          <ac:chgData name="Karar, S. (Selin)" userId="107f6863-8f9f-425a-aab7-73666f011df7" providerId="ADAL" clId="{531B3773-A26C-49CD-A4F3-81F47D1FF7B7}" dt="2023-05-25T08:19:26.207" v="3" actId="26606"/>
          <ac:picMkLst>
            <pc:docMk/>
            <pc:sldMk cId="2906936316" sldId="260"/>
            <ac:picMk id="5" creationId="{DCD9C09B-5788-7FFD-5396-9D8F69CB1BFD}"/>
          </ac:picMkLst>
        </pc:picChg>
      </pc:sldChg>
      <pc:sldChg chg="addSp modSp mod setBg setClrOvrMap">
        <pc:chgData name="Karar, S. (Selin)" userId="107f6863-8f9f-425a-aab7-73666f011df7" providerId="ADAL" clId="{531B3773-A26C-49CD-A4F3-81F47D1FF7B7}" dt="2023-05-25T08:19:50.321" v="7" actId="26606"/>
        <pc:sldMkLst>
          <pc:docMk/>
          <pc:sldMk cId="1576331752" sldId="261"/>
        </pc:sldMkLst>
        <pc:spChg chg="mod">
          <ac:chgData name="Karar, S. (Selin)" userId="107f6863-8f9f-425a-aab7-73666f011df7" providerId="ADAL" clId="{531B3773-A26C-49CD-A4F3-81F47D1FF7B7}" dt="2023-05-25T08:19:50.321" v="7" actId="26606"/>
          <ac:spMkLst>
            <pc:docMk/>
            <pc:sldMk cId="1576331752" sldId="261"/>
            <ac:spMk id="2" creationId="{629785BA-0952-F4B3-8ACA-93F92AD85651}"/>
          </ac:spMkLst>
        </pc:spChg>
        <pc:spChg chg="mod">
          <ac:chgData name="Karar, S. (Selin)" userId="107f6863-8f9f-425a-aab7-73666f011df7" providerId="ADAL" clId="{531B3773-A26C-49CD-A4F3-81F47D1FF7B7}" dt="2023-05-25T08:19:50.321" v="7" actId="26606"/>
          <ac:spMkLst>
            <pc:docMk/>
            <pc:sldMk cId="1576331752" sldId="261"/>
            <ac:spMk id="3" creationId="{A7609057-5843-25E7-D04F-2FB42EF87889}"/>
          </ac:spMkLst>
        </pc:spChg>
        <pc:spChg chg="add">
          <ac:chgData name="Karar, S. (Selin)" userId="107f6863-8f9f-425a-aab7-73666f011df7" providerId="ADAL" clId="{531B3773-A26C-49CD-A4F3-81F47D1FF7B7}" dt="2023-05-25T08:19:50.321" v="7" actId="26606"/>
          <ac:spMkLst>
            <pc:docMk/>
            <pc:sldMk cId="1576331752" sldId="261"/>
            <ac:spMk id="9" creationId="{F79FF99C-BAA9-404F-9C96-6DD456B4F795}"/>
          </ac:spMkLst>
        </pc:spChg>
        <pc:spChg chg="add">
          <ac:chgData name="Karar, S. (Selin)" userId="107f6863-8f9f-425a-aab7-73666f011df7" providerId="ADAL" clId="{531B3773-A26C-49CD-A4F3-81F47D1FF7B7}" dt="2023-05-25T08:19:50.321" v="7" actId="26606"/>
          <ac:spMkLst>
            <pc:docMk/>
            <pc:sldMk cId="1576331752" sldId="261"/>
            <ac:spMk id="11" creationId="{49C44AFD-C72D-4D9C-84C6-73E615CED884}"/>
          </ac:spMkLst>
        </pc:spChg>
        <pc:grpChg chg="add">
          <ac:chgData name="Karar, S. (Selin)" userId="107f6863-8f9f-425a-aab7-73666f011df7" providerId="ADAL" clId="{531B3773-A26C-49CD-A4F3-81F47D1FF7B7}" dt="2023-05-25T08:19:50.321" v="7" actId="26606"/>
          <ac:grpSpMkLst>
            <pc:docMk/>
            <pc:sldMk cId="1576331752" sldId="261"/>
            <ac:grpSpMk id="13" creationId="{1D25B14F-36E0-41E8-956F-CABEF1ADD65F}"/>
          </ac:grpSpMkLst>
        </pc:grpChg>
        <pc:picChg chg="add">
          <ac:chgData name="Karar, S. (Selin)" userId="107f6863-8f9f-425a-aab7-73666f011df7" providerId="ADAL" clId="{531B3773-A26C-49CD-A4F3-81F47D1FF7B7}" dt="2023-05-25T08:19:50.321" v="7" actId="26606"/>
          <ac:picMkLst>
            <pc:docMk/>
            <pc:sldMk cId="1576331752" sldId="261"/>
            <ac:picMk id="5" creationId="{BDCD4A29-BB48-61C2-C8AF-BD632F4F4EC4}"/>
          </ac:picMkLst>
        </pc:picChg>
      </pc:sldChg>
      <pc:sldChg chg="addSp modSp mod setBg setClrOvrMap">
        <pc:chgData name="Karar, S. (Selin)" userId="107f6863-8f9f-425a-aab7-73666f011df7" providerId="ADAL" clId="{531B3773-A26C-49CD-A4F3-81F47D1FF7B7}" dt="2023-05-25T08:19:41.021" v="5" actId="26606"/>
        <pc:sldMkLst>
          <pc:docMk/>
          <pc:sldMk cId="3112300947" sldId="262"/>
        </pc:sldMkLst>
        <pc:spChg chg="mod">
          <ac:chgData name="Karar, S. (Selin)" userId="107f6863-8f9f-425a-aab7-73666f011df7" providerId="ADAL" clId="{531B3773-A26C-49CD-A4F3-81F47D1FF7B7}" dt="2023-05-25T08:19:41.021" v="5" actId="26606"/>
          <ac:spMkLst>
            <pc:docMk/>
            <pc:sldMk cId="3112300947" sldId="262"/>
            <ac:spMk id="2" creationId="{9256F17B-C09A-95A1-CFE4-033695F865E1}"/>
          </ac:spMkLst>
        </pc:spChg>
        <pc:spChg chg="mod">
          <ac:chgData name="Karar, S. (Selin)" userId="107f6863-8f9f-425a-aab7-73666f011df7" providerId="ADAL" clId="{531B3773-A26C-49CD-A4F3-81F47D1FF7B7}" dt="2023-05-25T08:19:41.021" v="5" actId="26606"/>
          <ac:spMkLst>
            <pc:docMk/>
            <pc:sldMk cId="3112300947" sldId="262"/>
            <ac:spMk id="3" creationId="{2466080A-AB64-AC25-0A78-132C2A636186}"/>
          </ac:spMkLst>
        </pc:spChg>
        <pc:spChg chg="add">
          <ac:chgData name="Karar, S. (Selin)" userId="107f6863-8f9f-425a-aab7-73666f011df7" providerId="ADAL" clId="{531B3773-A26C-49CD-A4F3-81F47D1FF7B7}" dt="2023-05-25T08:19:41.021" v="5" actId="26606"/>
          <ac:spMkLst>
            <pc:docMk/>
            <pc:sldMk cId="3112300947" sldId="262"/>
            <ac:spMk id="8" creationId="{B79D943B-BFCD-4168-988A-16654BEA7901}"/>
          </ac:spMkLst>
        </pc:spChg>
      </pc:sldChg>
      <pc:sldChg chg="addSp delSp modSp mod setBg">
        <pc:chgData name="Karar, S. (Selin)" userId="107f6863-8f9f-425a-aab7-73666f011df7" providerId="ADAL" clId="{531B3773-A26C-49CD-A4F3-81F47D1FF7B7}" dt="2023-05-25T08:20:15.113" v="26" actId="478"/>
        <pc:sldMkLst>
          <pc:docMk/>
          <pc:sldMk cId="3678711277" sldId="268"/>
        </pc:sldMkLst>
        <pc:spChg chg="mod ord">
          <ac:chgData name="Karar, S. (Selin)" userId="107f6863-8f9f-425a-aab7-73666f011df7" providerId="ADAL" clId="{531B3773-A26C-49CD-A4F3-81F47D1FF7B7}" dt="2023-05-25T08:20:08.599" v="25" actId="20577"/>
          <ac:spMkLst>
            <pc:docMk/>
            <pc:sldMk cId="3678711277" sldId="268"/>
            <ac:spMk id="2" creationId="{7F54A805-19F2-8FC9-CFB0-03DC5902942D}"/>
          </ac:spMkLst>
        </pc:spChg>
        <pc:spChg chg="add del">
          <ac:chgData name="Karar, S. (Selin)" userId="107f6863-8f9f-425a-aab7-73666f011df7" providerId="ADAL" clId="{531B3773-A26C-49CD-A4F3-81F47D1FF7B7}" dt="2023-05-25T08:20:15.113" v="26" actId="478"/>
          <ac:spMkLst>
            <pc:docMk/>
            <pc:sldMk cId="3678711277" sldId="268"/>
            <ac:spMk id="2054" creationId="{FA29E6C3-FDFE-68EF-EE27-0DD403A8824F}"/>
          </ac:spMkLst>
        </pc:spChg>
        <pc:spChg chg="add">
          <ac:chgData name="Karar, S. (Selin)" userId="107f6863-8f9f-425a-aab7-73666f011df7" providerId="ADAL" clId="{531B3773-A26C-49CD-A4F3-81F47D1FF7B7}" dt="2023-05-25T08:19:56.073" v="8" actId="26606"/>
          <ac:spMkLst>
            <pc:docMk/>
            <pc:sldMk cId="3678711277" sldId="268"/>
            <ac:spMk id="2057" creationId="{E009DD9B-5EE2-4C0D-8B2B-351C8C102205}"/>
          </ac:spMkLst>
        </pc:spChg>
        <pc:spChg chg="add">
          <ac:chgData name="Karar, S. (Selin)" userId="107f6863-8f9f-425a-aab7-73666f011df7" providerId="ADAL" clId="{531B3773-A26C-49CD-A4F3-81F47D1FF7B7}" dt="2023-05-25T08:19:56.073" v="8" actId="26606"/>
          <ac:spMkLst>
            <pc:docMk/>
            <pc:sldMk cId="3678711277" sldId="268"/>
            <ac:spMk id="2059" creationId="{E720DB99-7745-4E75-9D96-AAB6D55C531E}"/>
          </ac:spMkLst>
        </pc:spChg>
        <pc:spChg chg="add">
          <ac:chgData name="Karar, S. (Selin)" userId="107f6863-8f9f-425a-aab7-73666f011df7" providerId="ADAL" clId="{531B3773-A26C-49CD-A4F3-81F47D1FF7B7}" dt="2023-05-25T08:19:56.073" v="8" actId="26606"/>
          <ac:spMkLst>
            <pc:docMk/>
            <pc:sldMk cId="3678711277" sldId="268"/>
            <ac:spMk id="2061" creationId="{D68803C4-E159-4360-B7BB-74205C8F782D}"/>
          </ac:spMkLst>
        </pc:spChg>
        <pc:spChg chg="add">
          <ac:chgData name="Karar, S. (Selin)" userId="107f6863-8f9f-425a-aab7-73666f011df7" providerId="ADAL" clId="{531B3773-A26C-49CD-A4F3-81F47D1FF7B7}" dt="2023-05-25T08:19:56.073" v="8" actId="26606"/>
          <ac:spMkLst>
            <pc:docMk/>
            <pc:sldMk cId="3678711277" sldId="268"/>
            <ac:spMk id="2063" creationId="{504B0465-3B07-49BF-BEA7-D81476246293}"/>
          </ac:spMkLst>
        </pc:spChg>
        <pc:spChg chg="add">
          <ac:chgData name="Karar, S. (Selin)" userId="107f6863-8f9f-425a-aab7-73666f011df7" providerId="ADAL" clId="{531B3773-A26C-49CD-A4F3-81F47D1FF7B7}" dt="2023-05-25T08:19:56.073" v="8" actId="26606"/>
          <ac:spMkLst>
            <pc:docMk/>
            <pc:sldMk cId="3678711277" sldId="268"/>
            <ac:spMk id="2065" creationId="{49B7FFA5-14CB-4A4F-9BCC-CA3AA5D9D276}"/>
          </ac:spMkLst>
        </pc:spChg>
        <pc:spChg chg="add">
          <ac:chgData name="Karar, S. (Selin)" userId="107f6863-8f9f-425a-aab7-73666f011df7" providerId="ADAL" clId="{531B3773-A26C-49CD-A4F3-81F47D1FF7B7}" dt="2023-05-25T08:19:56.073" v="8" actId="26606"/>
          <ac:spMkLst>
            <pc:docMk/>
            <pc:sldMk cId="3678711277" sldId="268"/>
            <ac:spMk id="2067" creationId="{04E48745-7512-4EC2-9E20-9092D12150CA}"/>
          </ac:spMkLst>
        </pc:spChg>
        <pc:picChg chg="mod">
          <ac:chgData name="Karar, S. (Selin)" userId="107f6863-8f9f-425a-aab7-73666f011df7" providerId="ADAL" clId="{531B3773-A26C-49CD-A4F3-81F47D1FF7B7}" dt="2023-05-25T08:19:56.073" v="8" actId="26606"/>
          <ac:picMkLst>
            <pc:docMk/>
            <pc:sldMk cId="3678711277" sldId="268"/>
            <ac:picMk id="2050" creationId="{2C5DC970-0CFA-03F9-7118-FC45B847055F}"/>
          </ac:picMkLst>
        </pc:picChg>
      </pc:sldChg>
      <pc:sldChg chg="addSp delSp modSp mod setBg setClrOvrMap">
        <pc:chgData name="Karar, S. (Selin)" userId="107f6863-8f9f-425a-aab7-73666f011df7" providerId="ADAL" clId="{531B3773-A26C-49CD-A4F3-81F47D1FF7B7}" dt="2023-05-25T08:19:20.040" v="2" actId="26606"/>
        <pc:sldMkLst>
          <pc:docMk/>
          <pc:sldMk cId="1750894845" sldId="269"/>
        </pc:sldMkLst>
        <pc:spChg chg="mod">
          <ac:chgData name="Karar, S. (Selin)" userId="107f6863-8f9f-425a-aab7-73666f011df7" providerId="ADAL" clId="{531B3773-A26C-49CD-A4F3-81F47D1FF7B7}" dt="2023-05-25T08:19:20.040" v="2" actId="26606"/>
          <ac:spMkLst>
            <pc:docMk/>
            <pc:sldMk cId="1750894845" sldId="269"/>
            <ac:spMk id="2" creationId="{F80A0EB4-1F05-4069-81C1-3592CEDBF581}"/>
          </ac:spMkLst>
        </pc:spChg>
        <pc:spChg chg="mod">
          <ac:chgData name="Karar, S. (Selin)" userId="107f6863-8f9f-425a-aab7-73666f011df7" providerId="ADAL" clId="{531B3773-A26C-49CD-A4F3-81F47D1FF7B7}" dt="2023-05-25T08:19:20.040" v="2" actId="26606"/>
          <ac:spMkLst>
            <pc:docMk/>
            <pc:sldMk cId="1750894845" sldId="269"/>
            <ac:spMk id="3" creationId="{ED169BF4-7A5A-7A47-D348-E6A819C380F8}"/>
          </ac:spMkLst>
        </pc:spChg>
        <pc:spChg chg="add del">
          <ac:chgData name="Karar, S. (Selin)" userId="107f6863-8f9f-425a-aab7-73666f011df7" providerId="ADAL" clId="{531B3773-A26C-49CD-A4F3-81F47D1FF7B7}" dt="2023-05-25T08:19:20.040" v="2" actId="26606"/>
          <ac:spMkLst>
            <pc:docMk/>
            <pc:sldMk cId="1750894845" sldId="269"/>
            <ac:spMk id="3081" creationId="{96349AB3-1BD3-41E1-8979-1DBDCB5CDCF9}"/>
          </ac:spMkLst>
        </pc:spChg>
        <pc:spChg chg="add del">
          <ac:chgData name="Karar, S. (Selin)" userId="107f6863-8f9f-425a-aab7-73666f011df7" providerId="ADAL" clId="{531B3773-A26C-49CD-A4F3-81F47D1FF7B7}" dt="2023-05-25T08:19:20.040" v="2" actId="26606"/>
          <ac:spMkLst>
            <pc:docMk/>
            <pc:sldMk cId="1750894845" sldId="269"/>
            <ac:spMk id="3082" creationId="{D8AFD15B-CF29-4306-884F-47675092F91F}"/>
          </ac:spMkLst>
        </pc:spChg>
        <pc:spChg chg="add del">
          <ac:chgData name="Karar, S. (Selin)" userId="107f6863-8f9f-425a-aab7-73666f011df7" providerId="ADAL" clId="{531B3773-A26C-49CD-A4F3-81F47D1FF7B7}" dt="2023-05-25T08:19:20.024" v="1" actId="26606"/>
          <ac:spMkLst>
            <pc:docMk/>
            <pc:sldMk cId="1750894845" sldId="269"/>
            <ac:spMk id="3090" creationId="{2A0E4E09-FC02-4ADC-951A-3FFA90B6FE39}"/>
          </ac:spMkLst>
        </pc:spChg>
        <pc:spChg chg="add del">
          <ac:chgData name="Karar, S. (Selin)" userId="107f6863-8f9f-425a-aab7-73666f011df7" providerId="ADAL" clId="{531B3773-A26C-49CD-A4F3-81F47D1FF7B7}" dt="2023-05-25T08:19:20.024" v="1" actId="26606"/>
          <ac:spMkLst>
            <pc:docMk/>
            <pc:sldMk cId="1750894845" sldId="269"/>
            <ac:spMk id="3092" creationId="{E5821A2D-F010-4C2B-8819-23281D9C770F}"/>
          </ac:spMkLst>
        </pc:spChg>
        <pc:spChg chg="add">
          <ac:chgData name="Karar, S. (Selin)" userId="107f6863-8f9f-425a-aab7-73666f011df7" providerId="ADAL" clId="{531B3773-A26C-49CD-A4F3-81F47D1FF7B7}" dt="2023-05-25T08:19:20.040" v="2" actId="26606"/>
          <ac:spMkLst>
            <pc:docMk/>
            <pc:sldMk cId="1750894845" sldId="269"/>
            <ac:spMk id="3098" creationId="{2A0E4E09-FC02-4ADC-951A-3FFA90B6FE39}"/>
          </ac:spMkLst>
        </pc:spChg>
        <pc:spChg chg="add">
          <ac:chgData name="Karar, S. (Selin)" userId="107f6863-8f9f-425a-aab7-73666f011df7" providerId="ADAL" clId="{531B3773-A26C-49CD-A4F3-81F47D1FF7B7}" dt="2023-05-25T08:19:20.040" v="2" actId="26606"/>
          <ac:spMkLst>
            <pc:docMk/>
            <pc:sldMk cId="1750894845" sldId="269"/>
            <ac:spMk id="3099" creationId="{9453FF84-60C1-4EA8-B49B-1B8C2D0C589F}"/>
          </ac:spMkLst>
        </pc:spChg>
        <pc:grpChg chg="add del">
          <ac:chgData name="Karar, S. (Selin)" userId="107f6863-8f9f-425a-aab7-73666f011df7" providerId="ADAL" clId="{531B3773-A26C-49CD-A4F3-81F47D1FF7B7}" dt="2023-05-25T08:19:20.040" v="2" actId="26606"/>
          <ac:grpSpMkLst>
            <pc:docMk/>
            <pc:sldMk cId="1750894845" sldId="269"/>
            <ac:grpSpMk id="3083" creationId="{54CA915D-BDF0-41F8-B00E-FB186EFF7BD6}"/>
          </ac:grpSpMkLst>
        </pc:grpChg>
        <pc:grpChg chg="add del">
          <ac:chgData name="Karar, S. (Selin)" userId="107f6863-8f9f-425a-aab7-73666f011df7" providerId="ADAL" clId="{531B3773-A26C-49CD-A4F3-81F47D1FF7B7}" dt="2023-05-25T08:19:20.024" v="1" actId="26606"/>
          <ac:grpSpMkLst>
            <pc:docMk/>
            <pc:sldMk cId="1750894845" sldId="269"/>
            <ac:grpSpMk id="3094" creationId="{D68B9961-F007-40D1-AF51-61B6DE5106CE}"/>
          </ac:grpSpMkLst>
        </pc:grpChg>
        <pc:picChg chg="mod">
          <ac:chgData name="Karar, S. (Selin)" userId="107f6863-8f9f-425a-aab7-73666f011df7" providerId="ADAL" clId="{531B3773-A26C-49CD-A4F3-81F47D1FF7B7}" dt="2023-05-25T08:19:20.040" v="2" actId="26606"/>
          <ac:picMkLst>
            <pc:docMk/>
            <pc:sldMk cId="1750894845" sldId="269"/>
            <ac:picMk id="3074" creationId="{3DEECF51-282A-020E-1A72-525CAABA7DE7}"/>
          </ac:picMkLst>
        </pc:picChg>
      </pc:sldChg>
    </pc:docChg>
  </pc:docChgLst>
</pc:chgInfo>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nl-NL"/>
              <a:t>Klik om stijl te bewerken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4887A179-9BA8-476F-B76A-BFE5B2F4A492}" type="datetimeFigureOut">
              <a:rPr lang="nl-NL" smtClean="0"/>
              <a:t>25-5-2023</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0777F6C8-6C44-4330-A037-7A89B9690F0D}" type="slidenum">
              <a:rPr lang="nl-NL" smtClean="0"/>
              <a:t>‹nr.›</a:t>
            </a:fld>
            <a:endParaRPr lang="nl-NL"/>
          </a:p>
        </p:txBody>
      </p:sp>
    </p:spTree>
    <p:extLst>
      <p:ext uri="{BB962C8B-B14F-4D97-AF65-F5344CB8AC3E}">
        <p14:creationId xmlns:p14="http://schemas.microsoft.com/office/powerpoint/2010/main" val="836029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887A179-9BA8-476F-B76A-BFE5B2F4A492}" type="datetimeFigureOut">
              <a:rPr lang="nl-NL" smtClean="0"/>
              <a:t>25-5-2023</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0777F6C8-6C44-4330-A037-7A89B9690F0D}" type="slidenum">
              <a:rPr lang="nl-NL" smtClean="0"/>
              <a:t>‹nr.›</a:t>
            </a:fld>
            <a:endParaRPr lang="nl-NL"/>
          </a:p>
        </p:txBody>
      </p:sp>
    </p:spTree>
    <p:extLst>
      <p:ext uri="{BB962C8B-B14F-4D97-AF65-F5344CB8AC3E}">
        <p14:creationId xmlns:p14="http://schemas.microsoft.com/office/powerpoint/2010/main" val="2280444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887A179-9BA8-476F-B76A-BFE5B2F4A492}" type="datetimeFigureOut">
              <a:rPr lang="nl-NL" smtClean="0"/>
              <a:t>25-5-2023</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0777F6C8-6C44-4330-A037-7A89B9690F0D}" type="slidenum">
              <a:rPr lang="nl-NL" smtClean="0"/>
              <a:t>‹nr.›</a:t>
            </a:fld>
            <a:endParaRPr lang="nl-NL"/>
          </a:p>
        </p:txBody>
      </p:sp>
    </p:spTree>
    <p:extLst>
      <p:ext uri="{BB962C8B-B14F-4D97-AF65-F5344CB8AC3E}">
        <p14:creationId xmlns:p14="http://schemas.microsoft.com/office/powerpoint/2010/main" val="92525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887A179-9BA8-476F-B76A-BFE5B2F4A492}" type="datetimeFigureOut">
              <a:rPr lang="nl-NL" smtClean="0"/>
              <a:t>25-5-2023</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0777F6C8-6C44-4330-A037-7A89B9690F0D}" type="slidenum">
              <a:rPr lang="nl-NL" smtClean="0"/>
              <a:t>‹nr.›</a:t>
            </a:fld>
            <a:endParaRPr lang="nl-NL"/>
          </a:p>
        </p:txBody>
      </p:sp>
    </p:spTree>
    <p:extLst>
      <p:ext uri="{BB962C8B-B14F-4D97-AF65-F5344CB8AC3E}">
        <p14:creationId xmlns:p14="http://schemas.microsoft.com/office/powerpoint/2010/main" val="727015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nl-NL"/>
              <a:t>Klik om stijl te bewerken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a:xfrm>
            <a:off x="8593667" y="6272784"/>
            <a:ext cx="2644309" cy="365125"/>
          </a:xfrm>
        </p:spPr>
        <p:txBody>
          <a:bodyPr/>
          <a:lstStyle/>
          <a:p>
            <a:fld id="{4887A179-9BA8-476F-B76A-BFE5B2F4A492}" type="datetimeFigureOut">
              <a:rPr lang="nl-NL" smtClean="0"/>
              <a:t>25-5-2023</a:t>
            </a:fld>
            <a:endParaRPr lang="nl-NL"/>
          </a:p>
        </p:txBody>
      </p:sp>
      <p:sp>
        <p:nvSpPr>
          <p:cNvPr id="5" name="Footer Placeholder 4"/>
          <p:cNvSpPr>
            <a:spLocks noGrp="1"/>
          </p:cNvSpPr>
          <p:nvPr>
            <p:ph type="ftr" sz="quarter" idx="11"/>
          </p:nvPr>
        </p:nvSpPr>
        <p:spPr>
          <a:xfrm>
            <a:off x="2182708" y="6272784"/>
            <a:ext cx="6327648" cy="365125"/>
          </a:xfrm>
        </p:spPr>
        <p:txBody>
          <a:bodyPr/>
          <a:lstStyle/>
          <a:p>
            <a:endParaRPr lang="nl-NL"/>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0777F6C8-6C44-4330-A037-7A89B9690F0D}" type="slidenum">
              <a:rPr lang="nl-NL" smtClean="0"/>
              <a:t>‹nr.›</a:t>
            </a:fld>
            <a:endParaRPr lang="nl-NL"/>
          </a:p>
        </p:txBody>
      </p:sp>
    </p:spTree>
    <p:extLst>
      <p:ext uri="{BB962C8B-B14F-4D97-AF65-F5344CB8AC3E}">
        <p14:creationId xmlns:p14="http://schemas.microsoft.com/office/powerpoint/2010/main" val="2821375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4887A179-9BA8-476F-B76A-BFE5B2F4A492}" type="datetimeFigureOut">
              <a:rPr lang="nl-NL" smtClean="0"/>
              <a:t>25-5-2023</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0777F6C8-6C44-4330-A037-7A89B9690F0D}" type="slidenum">
              <a:rPr lang="nl-NL" smtClean="0"/>
              <a:t>‹nr.›</a:t>
            </a:fld>
            <a:endParaRPr lang="nl-NL"/>
          </a:p>
        </p:txBody>
      </p:sp>
    </p:spTree>
    <p:extLst>
      <p:ext uri="{BB962C8B-B14F-4D97-AF65-F5344CB8AC3E}">
        <p14:creationId xmlns:p14="http://schemas.microsoft.com/office/powerpoint/2010/main" val="3152077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l-NL"/>
              <a:t>Klik om stijl te bewerken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4887A179-9BA8-476F-B76A-BFE5B2F4A492}" type="datetimeFigureOut">
              <a:rPr lang="nl-NL" smtClean="0"/>
              <a:t>25-5-2023</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0777F6C8-6C44-4330-A037-7A89B9690F0D}" type="slidenum">
              <a:rPr lang="nl-NL" smtClean="0"/>
              <a:t>‹nr.›</a:t>
            </a:fld>
            <a:endParaRPr lang="nl-NL"/>
          </a:p>
        </p:txBody>
      </p:sp>
    </p:spTree>
    <p:extLst>
      <p:ext uri="{BB962C8B-B14F-4D97-AF65-F5344CB8AC3E}">
        <p14:creationId xmlns:p14="http://schemas.microsoft.com/office/powerpoint/2010/main" val="2266181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4887A179-9BA8-476F-B76A-BFE5B2F4A492}" type="datetimeFigureOut">
              <a:rPr lang="nl-NL" smtClean="0"/>
              <a:t>25-5-2023</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0777F6C8-6C44-4330-A037-7A89B9690F0D}" type="slidenum">
              <a:rPr lang="nl-NL" smtClean="0"/>
              <a:t>‹nr.›</a:t>
            </a:fld>
            <a:endParaRPr lang="nl-NL"/>
          </a:p>
        </p:txBody>
      </p:sp>
    </p:spTree>
    <p:extLst>
      <p:ext uri="{BB962C8B-B14F-4D97-AF65-F5344CB8AC3E}">
        <p14:creationId xmlns:p14="http://schemas.microsoft.com/office/powerpoint/2010/main" val="2687604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87A179-9BA8-476F-B76A-BFE5B2F4A492}" type="datetimeFigureOut">
              <a:rPr lang="nl-NL" smtClean="0"/>
              <a:t>25-5-2023</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0777F6C8-6C44-4330-A037-7A89B9690F0D}" type="slidenum">
              <a:rPr lang="nl-NL" smtClean="0"/>
              <a:t>‹nr.›</a:t>
            </a:fld>
            <a:endParaRPr lang="nl-NL"/>
          </a:p>
        </p:txBody>
      </p:sp>
    </p:spTree>
    <p:extLst>
      <p:ext uri="{BB962C8B-B14F-4D97-AF65-F5344CB8AC3E}">
        <p14:creationId xmlns:p14="http://schemas.microsoft.com/office/powerpoint/2010/main" val="179114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nl-NL"/>
              <a:t>Klik om stijl te bewerken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4887A179-9BA8-476F-B76A-BFE5B2F4A492}" type="datetimeFigureOut">
              <a:rPr lang="nl-NL" smtClean="0"/>
              <a:t>25-5-2023</a:t>
            </a:fld>
            <a:endParaRPr lang="nl-NL"/>
          </a:p>
        </p:txBody>
      </p:sp>
      <p:sp>
        <p:nvSpPr>
          <p:cNvPr id="6" name="Footer Placeholder 5"/>
          <p:cNvSpPr>
            <a:spLocks noGrp="1"/>
          </p:cNvSpPr>
          <p:nvPr>
            <p:ph type="ftr" sz="quarter" idx="11"/>
          </p:nvPr>
        </p:nvSpPr>
        <p:spPr/>
        <p:txBody>
          <a:bodyPr/>
          <a:lstStyle/>
          <a:p>
            <a:endParaRPr lang="nl-NL"/>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0777F6C8-6C44-4330-A037-7A89B9690F0D}" type="slidenum">
              <a:rPr lang="nl-NL" smtClean="0"/>
              <a:t>‹nr.›</a:t>
            </a:fld>
            <a:endParaRPr lang="nl-NL"/>
          </a:p>
        </p:txBody>
      </p:sp>
    </p:spTree>
    <p:extLst>
      <p:ext uri="{BB962C8B-B14F-4D97-AF65-F5344CB8AC3E}">
        <p14:creationId xmlns:p14="http://schemas.microsoft.com/office/powerpoint/2010/main" val="691322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nl-NL"/>
              <a:t>Klik om stijl te bewerken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4887A179-9BA8-476F-B76A-BFE5B2F4A492}" type="datetimeFigureOut">
              <a:rPr lang="nl-NL" smtClean="0"/>
              <a:t>25-5-2023</a:t>
            </a:fld>
            <a:endParaRPr lang="nl-NL"/>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0777F6C8-6C44-4330-A037-7A89B9690F0D}" type="slidenum">
              <a:rPr lang="nl-NL" smtClean="0"/>
              <a:t>‹nr.›</a:t>
            </a:fld>
            <a:endParaRPr lang="nl-NL"/>
          </a:p>
        </p:txBody>
      </p:sp>
    </p:spTree>
    <p:extLst>
      <p:ext uri="{BB962C8B-B14F-4D97-AF65-F5344CB8AC3E}">
        <p14:creationId xmlns:p14="http://schemas.microsoft.com/office/powerpoint/2010/main" val="1351025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4887A179-9BA8-476F-B76A-BFE5B2F4A492}" type="datetimeFigureOut">
              <a:rPr lang="nl-NL" smtClean="0"/>
              <a:t>25-5-2023</a:t>
            </a:fld>
            <a:endParaRPr lang="nl-NL"/>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nl-NL"/>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0777F6C8-6C44-4330-A037-7A89B9690F0D}" type="slidenum">
              <a:rPr lang="nl-NL" smtClean="0"/>
              <a:t>‹nr.›</a:t>
            </a:fld>
            <a:endParaRPr lang="nl-NL"/>
          </a:p>
        </p:txBody>
      </p:sp>
    </p:spTree>
    <p:extLst>
      <p:ext uri="{BB962C8B-B14F-4D97-AF65-F5344CB8AC3E}">
        <p14:creationId xmlns:p14="http://schemas.microsoft.com/office/powerpoint/2010/main" val="29693510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0.jpeg"/><Relationship Id="rId1" Type="http://schemas.openxmlformats.org/officeDocument/2006/relationships/slideLayout" Target="../slideLayouts/slideLayout2.xml"/><Relationship Id="rId5" Type="http://schemas.openxmlformats.org/officeDocument/2006/relationships/image" Target="../media/image2.png"/><Relationship Id="rId4" Type="http://schemas.microsoft.com/office/2007/relationships/hdphoto" Target="../media/hdphoto2.wdp"/></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2.png"/><Relationship Id="rId4" Type="http://schemas.microsoft.com/office/2007/relationships/hdphoto" Target="../media/hdphoto2.wdp"/></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https://www.lezen.nl/onderzoek/het-belang-van-leerkrachten-als-leesbevorderaar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jpeg"/><Relationship Id="rId1" Type="http://schemas.openxmlformats.org/officeDocument/2006/relationships/slideLayout" Target="../slideLayouts/slideLayout2.xml"/><Relationship Id="rId5" Type="http://schemas.openxmlformats.org/officeDocument/2006/relationships/image" Target="../media/image2.png"/><Relationship Id="rId4" Type="http://schemas.microsoft.com/office/2007/relationships/hdphoto" Target="../media/hdphoto2.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359B65-08B5-5182-DD36-2882A61EAA36}"/>
              </a:ext>
            </a:extLst>
          </p:cNvPr>
          <p:cNvSpPr>
            <a:spLocks noGrp="1"/>
          </p:cNvSpPr>
          <p:nvPr>
            <p:ph type="ctrTitle"/>
          </p:nvPr>
        </p:nvSpPr>
        <p:spPr/>
        <p:txBody>
          <a:bodyPr/>
          <a:lstStyle/>
          <a:p>
            <a:r>
              <a:rPr lang="nl-NL" dirty="0"/>
              <a:t>Vrij lezen</a:t>
            </a:r>
          </a:p>
        </p:txBody>
      </p:sp>
      <p:sp>
        <p:nvSpPr>
          <p:cNvPr id="3" name="Ondertitel 2">
            <a:extLst>
              <a:ext uri="{FF2B5EF4-FFF2-40B4-BE49-F238E27FC236}">
                <a16:creationId xmlns:a16="http://schemas.microsoft.com/office/drawing/2014/main" id="{4AF26376-738C-175E-A61C-F094FDAA2AFE}"/>
              </a:ext>
            </a:extLst>
          </p:cNvPr>
          <p:cNvSpPr>
            <a:spLocks noGrp="1"/>
          </p:cNvSpPr>
          <p:nvPr>
            <p:ph type="subTitle" idx="1"/>
          </p:nvPr>
        </p:nvSpPr>
        <p:spPr/>
        <p:txBody>
          <a:bodyPr>
            <a:normAutofit fontScale="85000" lnSpcReduction="20000"/>
          </a:bodyPr>
          <a:lstStyle/>
          <a:p>
            <a:r>
              <a:rPr lang="nl-NL" dirty="0"/>
              <a:t>Bijeenkomst 2: 25-05</a:t>
            </a:r>
          </a:p>
          <a:p>
            <a:r>
              <a:rPr lang="nl-NL" dirty="0"/>
              <a:t>Selin Karar</a:t>
            </a:r>
          </a:p>
          <a:p>
            <a:r>
              <a:rPr lang="nl-NL" dirty="0"/>
              <a:t>s.karar@hr.nl</a:t>
            </a:r>
          </a:p>
          <a:p>
            <a:endParaRPr lang="nl-NL" dirty="0"/>
          </a:p>
        </p:txBody>
      </p:sp>
    </p:spTree>
    <p:extLst>
      <p:ext uri="{BB962C8B-B14F-4D97-AF65-F5344CB8AC3E}">
        <p14:creationId xmlns:p14="http://schemas.microsoft.com/office/powerpoint/2010/main" val="3986318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7" name="Rectangle 2056">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Cómo lo lograremos? - ﻿Base de la sociedad">
            <a:extLst>
              <a:ext uri="{FF2B5EF4-FFF2-40B4-BE49-F238E27FC236}">
                <a16:creationId xmlns:a16="http://schemas.microsoft.com/office/drawing/2014/main" id="{2C5DC970-0CFA-03F9-7118-FC45B847055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292" r="6819"/>
          <a:stretch/>
        </p:blipFill>
        <p:spPr bwMode="auto">
          <a:xfrm>
            <a:off x="-1" y="10"/>
            <a:ext cx="12191999" cy="6857990"/>
          </a:xfrm>
          <a:prstGeom prst="rect">
            <a:avLst/>
          </a:prstGeom>
          <a:noFill/>
          <a:extLst>
            <a:ext uri="{909E8E84-426E-40DD-AFC4-6F175D3DCCD1}">
              <a14:hiddenFill xmlns:a14="http://schemas.microsoft.com/office/drawing/2010/main">
                <a:solidFill>
                  <a:srgbClr val="FFFFFF"/>
                </a:solidFill>
              </a14:hiddenFill>
            </a:ext>
          </a:extLst>
        </p:spPr>
      </p:pic>
      <p:sp>
        <p:nvSpPr>
          <p:cNvPr id="2059" name="Rectangle 2058">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3837459"/>
            <a:ext cx="102229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61" name="Rectangle 2060">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3981573"/>
            <a:ext cx="10222992" cy="2078335"/>
          </a:xfrm>
          <a:prstGeom prst="rect">
            <a:avLst/>
          </a:prstGeom>
          <a:blipFill dpi="0" rotWithShape="1">
            <a:blip r:embed="rId3">
              <a:alphaModFix amt="9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el 1">
            <a:extLst>
              <a:ext uri="{FF2B5EF4-FFF2-40B4-BE49-F238E27FC236}">
                <a16:creationId xmlns:a16="http://schemas.microsoft.com/office/drawing/2014/main" id="{7F54A805-19F2-8FC9-CFB0-03DC5902942D}"/>
              </a:ext>
            </a:extLst>
          </p:cNvPr>
          <p:cNvSpPr>
            <a:spLocks noGrp="1"/>
          </p:cNvSpPr>
          <p:nvPr>
            <p:ph type="title"/>
          </p:nvPr>
        </p:nvSpPr>
        <p:spPr>
          <a:xfrm>
            <a:off x="1285456" y="4162031"/>
            <a:ext cx="4543683" cy="1767141"/>
          </a:xfrm>
        </p:spPr>
        <p:txBody>
          <a:bodyPr>
            <a:normAutofit fontScale="90000"/>
          </a:bodyPr>
          <a:lstStyle/>
          <a:p>
            <a:pPr algn="r"/>
            <a:r>
              <a:rPr lang="nl-NL" dirty="0"/>
              <a:t>Eindopdracht voorbereiden leesfestival</a:t>
            </a:r>
          </a:p>
        </p:txBody>
      </p:sp>
      <p:sp>
        <p:nvSpPr>
          <p:cNvPr id="2063" name="Rectangle 2062">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128670"/>
            <a:ext cx="102229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65" name="Oval 2064">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5">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2067" name="Oval 2066">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678711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057" name="Rectangle 2056">
            <a:extLst>
              <a:ext uri="{FF2B5EF4-FFF2-40B4-BE49-F238E27FC236}">
                <a16:creationId xmlns:a16="http://schemas.microsoft.com/office/drawing/2014/main" id="{2A0E4E09-FC02-4ADC-951A-3FFA90B6FE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C93E3C9-AE8E-A083-C62D-F469A75963D2}"/>
              </a:ext>
            </a:extLst>
          </p:cNvPr>
          <p:cNvSpPr>
            <a:spLocks noGrp="1"/>
          </p:cNvSpPr>
          <p:nvPr>
            <p:ph type="title"/>
          </p:nvPr>
        </p:nvSpPr>
        <p:spPr>
          <a:xfrm>
            <a:off x="6550924" y="685800"/>
            <a:ext cx="4920019" cy="2021553"/>
          </a:xfrm>
        </p:spPr>
        <p:txBody>
          <a:bodyPr>
            <a:normAutofit/>
          </a:bodyPr>
          <a:lstStyle/>
          <a:p>
            <a:r>
              <a:rPr lang="nl-NL">
                <a:solidFill>
                  <a:schemeClr val="tx1"/>
                </a:solidFill>
              </a:rPr>
              <a:t>programma</a:t>
            </a:r>
          </a:p>
        </p:txBody>
      </p:sp>
      <p:sp>
        <p:nvSpPr>
          <p:cNvPr id="2059" name="Freeform: Shape 2058">
            <a:extLst>
              <a:ext uri="{FF2B5EF4-FFF2-40B4-BE49-F238E27FC236}">
                <a16:creationId xmlns:a16="http://schemas.microsoft.com/office/drawing/2014/main" id="{9453FF84-60C1-4EA8-B49B-1B8C2D0C5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
            <a:ext cx="5859484" cy="6857997"/>
          </a:xfrm>
          <a:custGeom>
            <a:avLst/>
            <a:gdLst>
              <a:gd name="connsiteX0" fmla="*/ 3198825 w 5859484"/>
              <a:gd name="connsiteY0" fmla="*/ 0 h 6857997"/>
              <a:gd name="connsiteX1" fmla="*/ 3962351 w 5859484"/>
              <a:gd name="connsiteY1" fmla="*/ 0 h 6857997"/>
              <a:gd name="connsiteX2" fmla="*/ 4129776 w 5859484"/>
              <a:gd name="connsiteY2" fmla="*/ 128761 h 6857997"/>
              <a:gd name="connsiteX3" fmla="*/ 5859484 w 5859484"/>
              <a:gd name="connsiteY3" fmla="*/ 3718209 h 6857997"/>
              <a:gd name="connsiteX4" fmla="*/ 4624700 w 5859484"/>
              <a:gd name="connsiteY4" fmla="*/ 6845880 h 6857997"/>
              <a:gd name="connsiteX5" fmla="*/ 4612896 w 5859484"/>
              <a:gd name="connsiteY5" fmla="*/ 6857997 h 6857997"/>
              <a:gd name="connsiteX6" fmla="*/ 4017658 w 5859484"/>
              <a:gd name="connsiteY6" fmla="*/ 6857997 h 6857997"/>
              <a:gd name="connsiteX7" fmla="*/ 4173230 w 5859484"/>
              <a:gd name="connsiteY7" fmla="*/ 6719623 h 6857997"/>
              <a:gd name="connsiteX8" fmla="*/ 5443583 w 5859484"/>
              <a:gd name="connsiteY8" fmla="*/ 3718209 h 6857997"/>
              <a:gd name="connsiteX9" fmla="*/ 3355352 w 5859484"/>
              <a:gd name="connsiteY9" fmla="*/ 88079 h 6857997"/>
              <a:gd name="connsiteX10" fmla="*/ 0 w 5859484"/>
              <a:gd name="connsiteY10" fmla="*/ 0 h 6857997"/>
              <a:gd name="connsiteX11" fmla="*/ 2941255 w 5859484"/>
              <a:gd name="connsiteY11" fmla="*/ 0 h 6857997"/>
              <a:gd name="connsiteX12" fmla="*/ 3117080 w 5859484"/>
              <a:gd name="connsiteY12" fmla="*/ 88129 h 6857997"/>
              <a:gd name="connsiteX13" fmla="*/ 5324754 w 5859484"/>
              <a:gd name="connsiteY13" fmla="*/ 3718209 h 6857997"/>
              <a:gd name="connsiteX14" fmla="*/ 4089206 w 5859484"/>
              <a:gd name="connsiteY14" fmla="*/ 6637392 h 6857997"/>
              <a:gd name="connsiteX15" fmla="*/ 3841183 w 5859484"/>
              <a:gd name="connsiteY15" fmla="*/ 6857997 h 6857997"/>
              <a:gd name="connsiteX16" fmla="*/ 0 w 5859484"/>
              <a:gd name="connsiteY16" fmla="*/ 6857997 h 6857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859484" h="6857997">
                <a:moveTo>
                  <a:pt x="3198825" y="0"/>
                </a:moveTo>
                <a:lnTo>
                  <a:pt x="3962351" y="0"/>
                </a:lnTo>
                <a:lnTo>
                  <a:pt x="4129776" y="128761"/>
                </a:lnTo>
                <a:cubicBezTo>
                  <a:pt x="5186152" y="981944"/>
                  <a:pt x="5859484" y="2273123"/>
                  <a:pt x="5859484" y="3718209"/>
                </a:cubicBezTo>
                <a:cubicBezTo>
                  <a:pt x="5859484" y="4922447"/>
                  <a:pt x="5391893" y="6019805"/>
                  <a:pt x="4624700" y="6845880"/>
                </a:cubicBezTo>
                <a:lnTo>
                  <a:pt x="4612896" y="6857997"/>
                </a:lnTo>
                <a:lnTo>
                  <a:pt x="4017658" y="6857997"/>
                </a:lnTo>
                <a:lnTo>
                  <a:pt x="4173230" y="6719623"/>
                </a:lnTo>
                <a:cubicBezTo>
                  <a:pt x="4958119" y="5951494"/>
                  <a:pt x="5443583" y="4890334"/>
                  <a:pt x="5443583" y="3718209"/>
                </a:cubicBezTo>
                <a:cubicBezTo>
                  <a:pt x="5443583" y="2179795"/>
                  <a:pt x="4607295" y="832535"/>
                  <a:pt x="3355352" y="88079"/>
                </a:cubicBezTo>
                <a:close/>
                <a:moveTo>
                  <a:pt x="0" y="0"/>
                </a:moveTo>
                <a:lnTo>
                  <a:pt x="2941255" y="0"/>
                </a:lnTo>
                <a:lnTo>
                  <a:pt x="3117080" y="88129"/>
                </a:lnTo>
                <a:cubicBezTo>
                  <a:pt x="4432070" y="787221"/>
                  <a:pt x="5324754" y="2150692"/>
                  <a:pt x="5324754" y="3718209"/>
                </a:cubicBezTo>
                <a:cubicBezTo>
                  <a:pt x="5324754" y="4858221"/>
                  <a:pt x="4852591" y="5890308"/>
                  <a:pt x="4089206" y="6637392"/>
                </a:cubicBezTo>
                <a:lnTo>
                  <a:pt x="3841183" y="6857997"/>
                </a:lnTo>
                <a:lnTo>
                  <a:pt x="0" y="6857997"/>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2052" name="Picture 4" descr="Girls + Books = Unstoppable: Bibliophile Quote: Reading is Dreaming">
            <a:extLst>
              <a:ext uri="{FF2B5EF4-FFF2-40B4-BE49-F238E27FC236}">
                <a16:creationId xmlns:a16="http://schemas.microsoft.com/office/drawing/2014/main" id="{F991CBEB-A30B-C06D-2A3E-A18CA699743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 b="11400"/>
          <a:stretch/>
        </p:blipFill>
        <p:spPr bwMode="auto">
          <a:xfrm>
            <a:off x="1" y="2"/>
            <a:ext cx="6095695" cy="6857997"/>
          </a:xfrm>
          <a:custGeom>
            <a:avLst/>
            <a:gdLst/>
            <a:ahLst/>
            <a:cxnLst/>
            <a:rect l="l" t="t" r="r" b="b"/>
            <a:pathLst>
              <a:path w="6095695" h="6857997">
                <a:moveTo>
                  <a:pt x="3435036" y="0"/>
                </a:moveTo>
                <a:lnTo>
                  <a:pt x="4198562" y="0"/>
                </a:lnTo>
                <a:lnTo>
                  <a:pt x="4365987" y="128761"/>
                </a:lnTo>
                <a:cubicBezTo>
                  <a:pt x="5422363" y="981944"/>
                  <a:pt x="6095695" y="2273123"/>
                  <a:pt x="6095695" y="3718209"/>
                </a:cubicBezTo>
                <a:cubicBezTo>
                  <a:pt x="6095695" y="4922447"/>
                  <a:pt x="5628104" y="6019805"/>
                  <a:pt x="4860911" y="6845880"/>
                </a:cubicBezTo>
                <a:lnTo>
                  <a:pt x="4849107" y="6857997"/>
                </a:lnTo>
                <a:lnTo>
                  <a:pt x="4253869" y="6857997"/>
                </a:lnTo>
                <a:lnTo>
                  <a:pt x="4409441" y="6719623"/>
                </a:lnTo>
                <a:cubicBezTo>
                  <a:pt x="5194330" y="5951494"/>
                  <a:pt x="5679794" y="4890334"/>
                  <a:pt x="5679794" y="3718209"/>
                </a:cubicBezTo>
                <a:cubicBezTo>
                  <a:pt x="5679794" y="2179795"/>
                  <a:pt x="4843506" y="832535"/>
                  <a:pt x="3591563" y="88079"/>
                </a:cubicBezTo>
                <a:close/>
                <a:moveTo>
                  <a:pt x="0" y="0"/>
                </a:moveTo>
                <a:lnTo>
                  <a:pt x="3177466" y="0"/>
                </a:lnTo>
                <a:lnTo>
                  <a:pt x="3353291" y="88129"/>
                </a:lnTo>
                <a:cubicBezTo>
                  <a:pt x="4668281" y="787221"/>
                  <a:pt x="5560965" y="2150692"/>
                  <a:pt x="5560965" y="3718209"/>
                </a:cubicBezTo>
                <a:cubicBezTo>
                  <a:pt x="5560965" y="4858221"/>
                  <a:pt x="5088802" y="5890308"/>
                  <a:pt x="4325417" y="6637392"/>
                </a:cubicBezTo>
                <a:lnTo>
                  <a:pt x="4077394" y="6857997"/>
                </a:lnTo>
                <a:lnTo>
                  <a:pt x="0" y="6857997"/>
                </a:lnTo>
                <a:close/>
              </a:path>
            </a:pathLst>
          </a:custGeom>
          <a:noFill/>
          <a:extLst>
            <a:ext uri="{909E8E84-426E-40DD-AFC4-6F175D3DCCD1}">
              <a14:hiddenFill xmlns:a14="http://schemas.microsoft.com/office/drawing/2010/main">
                <a:solidFill>
                  <a:srgbClr val="FFFFFF"/>
                </a:solidFill>
              </a14:hiddenFill>
            </a:ext>
          </a:extLst>
        </p:spPr>
      </p:pic>
      <p:sp>
        <p:nvSpPr>
          <p:cNvPr id="3" name="Tijdelijke aanduiding voor inhoud 2">
            <a:extLst>
              <a:ext uri="{FF2B5EF4-FFF2-40B4-BE49-F238E27FC236}">
                <a16:creationId xmlns:a16="http://schemas.microsoft.com/office/drawing/2014/main" id="{1AE93BB9-463D-5375-F794-FF9E7040CD8C}"/>
              </a:ext>
            </a:extLst>
          </p:cNvPr>
          <p:cNvSpPr>
            <a:spLocks noGrp="1"/>
          </p:cNvSpPr>
          <p:nvPr>
            <p:ph idx="1"/>
          </p:nvPr>
        </p:nvSpPr>
        <p:spPr>
          <a:xfrm>
            <a:off x="6550924" y="2927444"/>
            <a:ext cx="4920019" cy="3244755"/>
          </a:xfrm>
        </p:spPr>
        <p:txBody>
          <a:bodyPr>
            <a:normAutofit/>
          </a:bodyPr>
          <a:lstStyle/>
          <a:p>
            <a:r>
              <a:rPr lang="nl-NL" dirty="0"/>
              <a:t>Leerdoelen</a:t>
            </a:r>
          </a:p>
          <a:p>
            <a:r>
              <a:rPr lang="nl-NL" dirty="0"/>
              <a:t>Planning en opdrachten</a:t>
            </a:r>
          </a:p>
          <a:p>
            <a:r>
              <a:rPr lang="nl-NL" dirty="0"/>
              <a:t>Kennismaking met nieuwe studenten </a:t>
            </a:r>
          </a:p>
          <a:p>
            <a:r>
              <a:rPr lang="nl-NL" dirty="0"/>
              <a:t>Studenten bijeenkomst 2: voorbereiding opdrachten</a:t>
            </a:r>
          </a:p>
          <a:p>
            <a:r>
              <a:rPr lang="nl-NL" dirty="0"/>
              <a:t>Mediatheekbezoek </a:t>
            </a:r>
          </a:p>
          <a:p>
            <a:endParaRPr lang="nl-NL" dirty="0"/>
          </a:p>
        </p:txBody>
      </p:sp>
      <p:sp>
        <p:nvSpPr>
          <p:cNvPr id="4" name="AutoShape 2" descr="Girls + Books = Unstoppable: Bibliophile Quote: Reading is Dreaming">
            <a:extLst>
              <a:ext uri="{FF2B5EF4-FFF2-40B4-BE49-F238E27FC236}">
                <a16:creationId xmlns:a16="http://schemas.microsoft.com/office/drawing/2014/main" id="{FFA6EC78-944E-53AC-FC12-C61D5001177B}"/>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Tree>
    <p:extLst>
      <p:ext uri="{BB962C8B-B14F-4D97-AF65-F5344CB8AC3E}">
        <p14:creationId xmlns:p14="http://schemas.microsoft.com/office/powerpoint/2010/main" val="1480790812"/>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098" name="Rectangle 3089">
            <a:extLst>
              <a:ext uri="{FF2B5EF4-FFF2-40B4-BE49-F238E27FC236}">
                <a16:creationId xmlns:a16="http://schemas.microsoft.com/office/drawing/2014/main" id="{2A0E4E09-FC02-4ADC-951A-3FFA90B6FE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F80A0EB4-1F05-4069-81C1-3592CEDBF581}"/>
              </a:ext>
            </a:extLst>
          </p:cNvPr>
          <p:cNvSpPr>
            <a:spLocks noGrp="1"/>
          </p:cNvSpPr>
          <p:nvPr>
            <p:ph type="title"/>
          </p:nvPr>
        </p:nvSpPr>
        <p:spPr>
          <a:xfrm>
            <a:off x="6550924" y="685800"/>
            <a:ext cx="4920019" cy="2021553"/>
          </a:xfrm>
        </p:spPr>
        <p:txBody>
          <a:bodyPr>
            <a:normAutofit/>
          </a:bodyPr>
          <a:lstStyle/>
          <a:p>
            <a:r>
              <a:rPr lang="nl-NL">
                <a:solidFill>
                  <a:schemeClr val="tx1"/>
                </a:solidFill>
              </a:rPr>
              <a:t>Check-in</a:t>
            </a:r>
          </a:p>
        </p:txBody>
      </p:sp>
      <p:sp>
        <p:nvSpPr>
          <p:cNvPr id="3099" name="Freeform: Shape 3091">
            <a:extLst>
              <a:ext uri="{FF2B5EF4-FFF2-40B4-BE49-F238E27FC236}">
                <a16:creationId xmlns:a16="http://schemas.microsoft.com/office/drawing/2014/main" id="{9453FF84-60C1-4EA8-B49B-1B8C2D0C5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
            <a:ext cx="5859484" cy="6857997"/>
          </a:xfrm>
          <a:custGeom>
            <a:avLst/>
            <a:gdLst>
              <a:gd name="connsiteX0" fmla="*/ 3198825 w 5859484"/>
              <a:gd name="connsiteY0" fmla="*/ 0 h 6857997"/>
              <a:gd name="connsiteX1" fmla="*/ 3962351 w 5859484"/>
              <a:gd name="connsiteY1" fmla="*/ 0 h 6857997"/>
              <a:gd name="connsiteX2" fmla="*/ 4129776 w 5859484"/>
              <a:gd name="connsiteY2" fmla="*/ 128761 h 6857997"/>
              <a:gd name="connsiteX3" fmla="*/ 5859484 w 5859484"/>
              <a:gd name="connsiteY3" fmla="*/ 3718209 h 6857997"/>
              <a:gd name="connsiteX4" fmla="*/ 4624700 w 5859484"/>
              <a:gd name="connsiteY4" fmla="*/ 6845880 h 6857997"/>
              <a:gd name="connsiteX5" fmla="*/ 4612896 w 5859484"/>
              <a:gd name="connsiteY5" fmla="*/ 6857997 h 6857997"/>
              <a:gd name="connsiteX6" fmla="*/ 4017658 w 5859484"/>
              <a:gd name="connsiteY6" fmla="*/ 6857997 h 6857997"/>
              <a:gd name="connsiteX7" fmla="*/ 4173230 w 5859484"/>
              <a:gd name="connsiteY7" fmla="*/ 6719623 h 6857997"/>
              <a:gd name="connsiteX8" fmla="*/ 5443583 w 5859484"/>
              <a:gd name="connsiteY8" fmla="*/ 3718209 h 6857997"/>
              <a:gd name="connsiteX9" fmla="*/ 3355352 w 5859484"/>
              <a:gd name="connsiteY9" fmla="*/ 88079 h 6857997"/>
              <a:gd name="connsiteX10" fmla="*/ 0 w 5859484"/>
              <a:gd name="connsiteY10" fmla="*/ 0 h 6857997"/>
              <a:gd name="connsiteX11" fmla="*/ 2941255 w 5859484"/>
              <a:gd name="connsiteY11" fmla="*/ 0 h 6857997"/>
              <a:gd name="connsiteX12" fmla="*/ 3117080 w 5859484"/>
              <a:gd name="connsiteY12" fmla="*/ 88129 h 6857997"/>
              <a:gd name="connsiteX13" fmla="*/ 5324754 w 5859484"/>
              <a:gd name="connsiteY13" fmla="*/ 3718209 h 6857997"/>
              <a:gd name="connsiteX14" fmla="*/ 4089206 w 5859484"/>
              <a:gd name="connsiteY14" fmla="*/ 6637392 h 6857997"/>
              <a:gd name="connsiteX15" fmla="*/ 3841183 w 5859484"/>
              <a:gd name="connsiteY15" fmla="*/ 6857997 h 6857997"/>
              <a:gd name="connsiteX16" fmla="*/ 0 w 5859484"/>
              <a:gd name="connsiteY16" fmla="*/ 6857997 h 6857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859484" h="6857997">
                <a:moveTo>
                  <a:pt x="3198825" y="0"/>
                </a:moveTo>
                <a:lnTo>
                  <a:pt x="3962351" y="0"/>
                </a:lnTo>
                <a:lnTo>
                  <a:pt x="4129776" y="128761"/>
                </a:lnTo>
                <a:cubicBezTo>
                  <a:pt x="5186152" y="981944"/>
                  <a:pt x="5859484" y="2273123"/>
                  <a:pt x="5859484" y="3718209"/>
                </a:cubicBezTo>
                <a:cubicBezTo>
                  <a:pt x="5859484" y="4922447"/>
                  <a:pt x="5391893" y="6019805"/>
                  <a:pt x="4624700" y="6845880"/>
                </a:cubicBezTo>
                <a:lnTo>
                  <a:pt x="4612896" y="6857997"/>
                </a:lnTo>
                <a:lnTo>
                  <a:pt x="4017658" y="6857997"/>
                </a:lnTo>
                <a:lnTo>
                  <a:pt x="4173230" y="6719623"/>
                </a:lnTo>
                <a:cubicBezTo>
                  <a:pt x="4958119" y="5951494"/>
                  <a:pt x="5443583" y="4890334"/>
                  <a:pt x="5443583" y="3718209"/>
                </a:cubicBezTo>
                <a:cubicBezTo>
                  <a:pt x="5443583" y="2179795"/>
                  <a:pt x="4607295" y="832535"/>
                  <a:pt x="3355352" y="88079"/>
                </a:cubicBezTo>
                <a:close/>
                <a:moveTo>
                  <a:pt x="0" y="0"/>
                </a:moveTo>
                <a:lnTo>
                  <a:pt x="2941255" y="0"/>
                </a:lnTo>
                <a:lnTo>
                  <a:pt x="3117080" y="88129"/>
                </a:lnTo>
                <a:cubicBezTo>
                  <a:pt x="4432070" y="787221"/>
                  <a:pt x="5324754" y="2150692"/>
                  <a:pt x="5324754" y="3718209"/>
                </a:cubicBezTo>
                <a:cubicBezTo>
                  <a:pt x="5324754" y="4858221"/>
                  <a:pt x="4852591" y="5890308"/>
                  <a:pt x="4089206" y="6637392"/>
                </a:cubicBezTo>
                <a:lnTo>
                  <a:pt x="3841183" y="6857997"/>
                </a:lnTo>
                <a:lnTo>
                  <a:pt x="0" y="6857997"/>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074" name="Picture 2" descr="50 motivating quotes about books and reading">
            <a:extLst>
              <a:ext uri="{FF2B5EF4-FFF2-40B4-BE49-F238E27FC236}">
                <a16:creationId xmlns:a16="http://schemas.microsoft.com/office/drawing/2014/main" id="{3DEECF51-282A-020E-1A72-525CAABA7DE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44" r="3994"/>
          <a:stretch/>
        </p:blipFill>
        <p:spPr bwMode="auto">
          <a:xfrm>
            <a:off x="1" y="2"/>
            <a:ext cx="6095695" cy="6857997"/>
          </a:xfrm>
          <a:custGeom>
            <a:avLst/>
            <a:gdLst/>
            <a:ahLst/>
            <a:cxnLst/>
            <a:rect l="l" t="t" r="r" b="b"/>
            <a:pathLst>
              <a:path w="6095695" h="6857997">
                <a:moveTo>
                  <a:pt x="3435036" y="0"/>
                </a:moveTo>
                <a:lnTo>
                  <a:pt x="4198562" y="0"/>
                </a:lnTo>
                <a:lnTo>
                  <a:pt x="4365987" y="128761"/>
                </a:lnTo>
                <a:cubicBezTo>
                  <a:pt x="5422363" y="981944"/>
                  <a:pt x="6095695" y="2273123"/>
                  <a:pt x="6095695" y="3718209"/>
                </a:cubicBezTo>
                <a:cubicBezTo>
                  <a:pt x="6095695" y="4922447"/>
                  <a:pt x="5628104" y="6019805"/>
                  <a:pt x="4860911" y="6845880"/>
                </a:cubicBezTo>
                <a:lnTo>
                  <a:pt x="4849107" y="6857997"/>
                </a:lnTo>
                <a:lnTo>
                  <a:pt x="4253869" y="6857997"/>
                </a:lnTo>
                <a:lnTo>
                  <a:pt x="4409441" y="6719623"/>
                </a:lnTo>
                <a:cubicBezTo>
                  <a:pt x="5194330" y="5951494"/>
                  <a:pt x="5679794" y="4890334"/>
                  <a:pt x="5679794" y="3718209"/>
                </a:cubicBezTo>
                <a:cubicBezTo>
                  <a:pt x="5679794" y="2179795"/>
                  <a:pt x="4843506" y="832535"/>
                  <a:pt x="3591563" y="88079"/>
                </a:cubicBezTo>
                <a:close/>
                <a:moveTo>
                  <a:pt x="0" y="0"/>
                </a:moveTo>
                <a:lnTo>
                  <a:pt x="3177466" y="0"/>
                </a:lnTo>
                <a:lnTo>
                  <a:pt x="3353291" y="88129"/>
                </a:lnTo>
                <a:cubicBezTo>
                  <a:pt x="4668281" y="787221"/>
                  <a:pt x="5560965" y="2150692"/>
                  <a:pt x="5560965" y="3718209"/>
                </a:cubicBezTo>
                <a:cubicBezTo>
                  <a:pt x="5560965" y="4858221"/>
                  <a:pt x="5088802" y="5890308"/>
                  <a:pt x="4325417" y="6637392"/>
                </a:cubicBezTo>
                <a:lnTo>
                  <a:pt x="4077394" y="6857997"/>
                </a:lnTo>
                <a:lnTo>
                  <a:pt x="0" y="6857997"/>
                </a:lnTo>
                <a:close/>
              </a:path>
            </a:pathLst>
          </a:custGeom>
          <a:noFill/>
          <a:extLst>
            <a:ext uri="{909E8E84-426E-40DD-AFC4-6F175D3DCCD1}">
              <a14:hiddenFill xmlns:a14="http://schemas.microsoft.com/office/drawing/2010/main">
                <a:solidFill>
                  <a:srgbClr val="FFFFFF"/>
                </a:solidFill>
              </a14:hiddenFill>
            </a:ext>
          </a:extLst>
        </p:spPr>
      </p:pic>
      <p:sp>
        <p:nvSpPr>
          <p:cNvPr id="3" name="Tijdelijke aanduiding voor inhoud 2">
            <a:extLst>
              <a:ext uri="{FF2B5EF4-FFF2-40B4-BE49-F238E27FC236}">
                <a16:creationId xmlns:a16="http://schemas.microsoft.com/office/drawing/2014/main" id="{ED169BF4-7A5A-7A47-D348-E6A819C380F8}"/>
              </a:ext>
            </a:extLst>
          </p:cNvPr>
          <p:cNvSpPr>
            <a:spLocks noGrp="1"/>
          </p:cNvSpPr>
          <p:nvPr>
            <p:ph idx="1"/>
          </p:nvPr>
        </p:nvSpPr>
        <p:spPr>
          <a:xfrm>
            <a:off x="6550924" y="2927444"/>
            <a:ext cx="4920019" cy="3244755"/>
          </a:xfrm>
        </p:spPr>
        <p:txBody>
          <a:bodyPr>
            <a:normAutofit/>
          </a:bodyPr>
          <a:lstStyle/>
          <a:p>
            <a:r>
              <a:rPr lang="nl-NL"/>
              <a:t>Terugkoppeling vorige les</a:t>
            </a:r>
          </a:p>
          <a:p>
            <a:pPr marL="0" indent="0">
              <a:buNone/>
            </a:pPr>
            <a:endParaRPr lang="nl-NL"/>
          </a:p>
          <a:p>
            <a:endParaRPr lang="nl-NL"/>
          </a:p>
        </p:txBody>
      </p:sp>
    </p:spTree>
    <p:extLst>
      <p:ext uri="{BB962C8B-B14F-4D97-AF65-F5344CB8AC3E}">
        <p14:creationId xmlns:p14="http://schemas.microsoft.com/office/powerpoint/2010/main" val="1750894845"/>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Close-up van handen die een open boek vasthouden">
            <a:extLst>
              <a:ext uri="{FF2B5EF4-FFF2-40B4-BE49-F238E27FC236}">
                <a16:creationId xmlns:a16="http://schemas.microsoft.com/office/drawing/2014/main" id="{DCD9C09B-5788-7FFD-5396-9D8F69CB1BFD}"/>
              </a:ext>
            </a:extLst>
          </p:cNvPr>
          <p:cNvPicPr>
            <a:picLocks noChangeAspect="1"/>
          </p:cNvPicPr>
          <p:nvPr/>
        </p:nvPicPr>
        <p:blipFill rotWithShape="1">
          <a:blip r:embed="rId2"/>
          <a:srcRect b="15730"/>
          <a:stretch/>
        </p:blipFill>
        <p:spPr>
          <a:xfrm>
            <a:off x="20" y="10"/>
            <a:ext cx="12191980" cy="6857989"/>
          </a:xfrm>
          <a:prstGeom prst="rect">
            <a:avLst/>
          </a:prstGeom>
        </p:spPr>
      </p:pic>
      <p:sp>
        <p:nvSpPr>
          <p:cNvPr id="9" name="Rectangle 8">
            <a:extLst>
              <a:ext uri="{FF2B5EF4-FFF2-40B4-BE49-F238E27FC236}">
                <a16:creationId xmlns:a16="http://schemas.microsoft.com/office/drawing/2014/main" id="{F79FF99C-BAA9-404F-9C96-6DD456B4F7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9C44AFD-C72D-4D9C-84C6-73E615CE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blipFill dpi="0" rotWithShape="1">
            <a:blip r:embed="rId3">
              <a:alphaModFix amt="30000"/>
              <a:duotone>
                <a:prstClr val="black"/>
                <a:schemeClr val="accent1">
                  <a:tint val="45000"/>
                  <a:satMod val="400000"/>
                </a:schemeClr>
              </a:duotone>
              <a:extLst>
                <a:ext uri="{BEBA8EAE-BF5A-486C-A8C5-ECC9F3942E4B}">
                  <a14:imgProps xmlns:a14="http://schemas.microsoft.com/office/drawing/2010/main">
                    <a14:imgLayer r:embed="rId4">
                      <a14:imgEffect>
                        <a14:sharpenSoften amount="61000"/>
                      </a14:imgEffect>
                      <a14:imgEffect>
                        <a14:brightnessContrast bright="-25000" contrast="20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D7BD690-F2BD-10AB-C07F-DEDA6D7885E8}"/>
              </a:ext>
            </a:extLst>
          </p:cNvPr>
          <p:cNvSpPr>
            <a:spLocks noGrp="1"/>
          </p:cNvSpPr>
          <p:nvPr>
            <p:ph type="title"/>
          </p:nvPr>
        </p:nvSpPr>
        <p:spPr>
          <a:xfrm>
            <a:off x="1069848" y="484632"/>
            <a:ext cx="10058400" cy="1609344"/>
          </a:xfrm>
        </p:spPr>
        <p:txBody>
          <a:bodyPr anchor="ctr">
            <a:normAutofit/>
          </a:bodyPr>
          <a:lstStyle/>
          <a:p>
            <a:r>
              <a:rPr lang="nl-NL">
                <a:solidFill>
                  <a:schemeClr val="tx1"/>
                </a:solidFill>
              </a:rPr>
              <a:t>leerdoelen</a:t>
            </a:r>
          </a:p>
        </p:txBody>
      </p:sp>
      <p:sp>
        <p:nvSpPr>
          <p:cNvPr id="3" name="Tijdelijke aanduiding voor inhoud 2">
            <a:extLst>
              <a:ext uri="{FF2B5EF4-FFF2-40B4-BE49-F238E27FC236}">
                <a16:creationId xmlns:a16="http://schemas.microsoft.com/office/drawing/2014/main" id="{9A7B9EA4-126C-3D0A-17D5-B7987C7F2523}"/>
              </a:ext>
            </a:extLst>
          </p:cNvPr>
          <p:cNvSpPr>
            <a:spLocks noGrp="1"/>
          </p:cNvSpPr>
          <p:nvPr>
            <p:ph idx="1"/>
          </p:nvPr>
        </p:nvSpPr>
        <p:spPr>
          <a:xfrm>
            <a:off x="1069848" y="2121408"/>
            <a:ext cx="10058400" cy="4050792"/>
          </a:xfrm>
        </p:spPr>
        <p:txBody>
          <a:bodyPr>
            <a:normAutofit/>
          </a:bodyPr>
          <a:lstStyle/>
          <a:p>
            <a:pPr marL="342900" indent="-342900">
              <a:buFont typeface="+mj-lt"/>
              <a:buAutoNum type="arabicPeriod"/>
            </a:pPr>
            <a:r>
              <a:rPr lang="nl-NL">
                <a:effectLst>
                  <a:outerShdw sx="0" sy="0">
                    <a:srgbClr val="000000"/>
                  </a:outerShdw>
                </a:effectLst>
                <a:latin typeface="Open Sans" panose="020B0606030504020204" pitchFamily="34" charset="0"/>
                <a:ea typeface="Times New Roman" panose="02020603050405020304" pitchFamily="18" charset="0"/>
                <a:cs typeface="Arial" panose="020B0604020202020204" pitchFamily="34" charset="0"/>
              </a:rPr>
              <a:t>De student ontdekt en leest zelfstandig boeken (of andere teksten) aansluitend bij de eigen interesses. </a:t>
            </a:r>
            <a:endParaRPr lang="nl-NL">
              <a:latin typeface="Univers" panose="020B0503020202020204" pitchFamily="34" charset="0"/>
              <a:ea typeface="SimSun" panose="02010600030101010101" pitchFamily="2" charset="-122"/>
              <a:cs typeface="Arial" panose="020B0604020202020204" pitchFamily="34" charset="0"/>
            </a:endParaRPr>
          </a:p>
          <a:p>
            <a:pPr marL="342900" lvl="0" indent="-342900">
              <a:buFont typeface="+mj-lt"/>
              <a:buAutoNum type="arabicPeriod"/>
            </a:pPr>
            <a:r>
              <a:rPr lang="nl-NL" b="1">
                <a:effectLst>
                  <a:outerShdw sx="0" sy="0">
                    <a:srgbClr val="000000"/>
                  </a:outerShdw>
                </a:effectLst>
                <a:latin typeface="Open Sans" panose="020B0606030504020204" pitchFamily="34" charset="0"/>
                <a:ea typeface="Times New Roman" panose="02020603050405020304" pitchFamily="18" charset="0"/>
                <a:cs typeface="Arial" panose="020B0604020202020204" pitchFamily="34" charset="0"/>
              </a:rPr>
              <a:t>De student kan de principes van vrij lezen motiveren en uitdragen als toekomstige docent.</a:t>
            </a:r>
            <a:endParaRPr lang="nl-NL" b="1">
              <a:effectLst/>
              <a:latin typeface="Univers" panose="020B0503020202020204" pitchFamily="34" charset="0"/>
              <a:ea typeface="SimSun" panose="02010600030101010101" pitchFamily="2" charset="-122"/>
              <a:cs typeface="Arial" panose="020B0604020202020204" pitchFamily="34" charset="0"/>
            </a:endParaRPr>
          </a:p>
          <a:p>
            <a:pPr marL="342900" indent="-342900">
              <a:buFont typeface="+mj-lt"/>
              <a:buAutoNum type="arabicPeriod"/>
            </a:pPr>
            <a:r>
              <a:rPr lang="nl-NL">
                <a:effectLst>
                  <a:outerShdw sx="0" sy="0">
                    <a:srgbClr val="000000"/>
                  </a:outerShdw>
                </a:effectLst>
                <a:latin typeface="Open Sans" panose="020B0606030504020204" pitchFamily="34" charset="0"/>
                <a:ea typeface="Times New Roman" panose="02020603050405020304" pitchFamily="18" charset="0"/>
                <a:cs typeface="Arial" panose="020B0604020202020204" pitchFamily="34" charset="0"/>
              </a:rPr>
              <a:t>De studenten leert een stimulerende leesomgeving qua ruimte en aanwezig leesmateriaal te creëren. </a:t>
            </a:r>
            <a:endParaRPr lang="nl-NL">
              <a:latin typeface="Univers" panose="020B0503020202020204" pitchFamily="34" charset="0"/>
              <a:ea typeface="SimSun" panose="02010600030101010101" pitchFamily="2" charset="-122"/>
              <a:cs typeface="Arial" panose="020B0604020202020204" pitchFamily="34" charset="0"/>
            </a:endParaRPr>
          </a:p>
          <a:p>
            <a:pPr marL="342900" lvl="0" indent="-342900">
              <a:buFont typeface="+mj-lt"/>
              <a:buAutoNum type="arabicPeriod"/>
            </a:pPr>
            <a:r>
              <a:rPr lang="nl-NL">
                <a:effectLst>
                  <a:outerShdw sx="0" sy="0">
                    <a:srgbClr val="000000"/>
                  </a:outerShdw>
                </a:effectLst>
                <a:latin typeface="Open Sans" panose="020B0606030504020204" pitchFamily="34" charset="0"/>
                <a:ea typeface="Times New Roman" panose="02020603050405020304" pitchFamily="18" charset="0"/>
                <a:cs typeface="Arial" panose="020B0604020202020204" pitchFamily="34" charset="0"/>
              </a:rPr>
              <a:t>De student kan leesplezier, leesmotivatie en leesgedrag faciliteren en stimuleren aan de hand van het organiseren van verschillende activiteiten.</a:t>
            </a:r>
            <a:endParaRPr lang="nl-NL">
              <a:effectLst/>
              <a:latin typeface="Univers" panose="020B0503020202020204" pitchFamily="34" charset="0"/>
              <a:ea typeface="SimSun" panose="02010600030101010101" pitchFamily="2" charset="-122"/>
              <a:cs typeface="Arial" panose="020B0604020202020204" pitchFamily="34" charset="0"/>
            </a:endParaRPr>
          </a:p>
          <a:p>
            <a:pPr marL="0" indent="0">
              <a:buNone/>
            </a:pPr>
            <a:endParaRPr lang="nl-NL" dirty="0"/>
          </a:p>
        </p:txBody>
      </p:sp>
      <p:grpSp>
        <p:nvGrpSpPr>
          <p:cNvPr id="13" name="Group 12">
            <a:extLst>
              <a:ext uri="{FF2B5EF4-FFF2-40B4-BE49-F238E27FC236}">
                <a16:creationId xmlns:a16="http://schemas.microsoft.com/office/drawing/2014/main" id="{1D25B14F-36E0-41E8-956F-CABEF1ADD6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14" name="Oval 13">
              <a:extLst>
                <a:ext uri="{FF2B5EF4-FFF2-40B4-BE49-F238E27FC236}">
                  <a16:creationId xmlns:a16="http://schemas.microsoft.com/office/drawing/2014/main" id="{4AFB9EA5-DE4D-4E6B-A302-F55174E4B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5">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E44092F4-4D9B-4D0A-8832-C29E786F8F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2906936316"/>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624A98-F875-43DA-DB2F-80D7D38C483E}"/>
              </a:ext>
            </a:extLst>
          </p:cNvPr>
          <p:cNvSpPr>
            <a:spLocks noGrp="1"/>
          </p:cNvSpPr>
          <p:nvPr>
            <p:ph type="title"/>
          </p:nvPr>
        </p:nvSpPr>
        <p:spPr>
          <a:xfrm>
            <a:off x="742394" y="0"/>
            <a:ext cx="10058400" cy="1609344"/>
          </a:xfrm>
        </p:spPr>
        <p:txBody>
          <a:bodyPr/>
          <a:lstStyle/>
          <a:p>
            <a:r>
              <a:rPr lang="nl-NL" dirty="0"/>
              <a:t>planning</a:t>
            </a:r>
          </a:p>
        </p:txBody>
      </p:sp>
      <p:graphicFrame>
        <p:nvGraphicFramePr>
          <p:cNvPr id="4" name="Tijdelijke aanduiding voor inhoud 3">
            <a:extLst>
              <a:ext uri="{FF2B5EF4-FFF2-40B4-BE49-F238E27FC236}">
                <a16:creationId xmlns:a16="http://schemas.microsoft.com/office/drawing/2014/main" id="{0D1B3143-72DD-B2CB-BE5C-7B5F5B985242}"/>
              </a:ext>
            </a:extLst>
          </p:cNvPr>
          <p:cNvGraphicFramePr>
            <a:graphicFrameLocks noGrp="1"/>
          </p:cNvGraphicFramePr>
          <p:nvPr>
            <p:ph idx="1"/>
            <p:extLst>
              <p:ext uri="{D42A27DB-BD31-4B8C-83A1-F6EECF244321}">
                <p14:modId xmlns:p14="http://schemas.microsoft.com/office/powerpoint/2010/main" val="1605121374"/>
              </p:ext>
            </p:extLst>
          </p:nvPr>
        </p:nvGraphicFramePr>
        <p:xfrm>
          <a:off x="278028" y="86496"/>
          <a:ext cx="10435281" cy="6532896"/>
        </p:xfrm>
        <a:graphic>
          <a:graphicData uri="http://schemas.openxmlformats.org/drawingml/2006/table">
            <a:tbl>
              <a:tblPr firstRow="1" firstCol="1" bandRow="1">
                <a:tableStyleId>{7DF18680-E054-41AD-8BC1-D1AEF772440D}</a:tableStyleId>
              </a:tblPr>
              <a:tblGrid>
                <a:gridCol w="2211240">
                  <a:extLst>
                    <a:ext uri="{9D8B030D-6E8A-4147-A177-3AD203B41FA5}">
                      <a16:colId xmlns:a16="http://schemas.microsoft.com/office/drawing/2014/main" val="1505558424"/>
                    </a:ext>
                  </a:extLst>
                </a:gridCol>
                <a:gridCol w="1045427">
                  <a:extLst>
                    <a:ext uri="{9D8B030D-6E8A-4147-A177-3AD203B41FA5}">
                      <a16:colId xmlns:a16="http://schemas.microsoft.com/office/drawing/2014/main" val="927887284"/>
                    </a:ext>
                  </a:extLst>
                </a:gridCol>
                <a:gridCol w="3332700">
                  <a:extLst>
                    <a:ext uri="{9D8B030D-6E8A-4147-A177-3AD203B41FA5}">
                      <a16:colId xmlns:a16="http://schemas.microsoft.com/office/drawing/2014/main" val="2232399043"/>
                    </a:ext>
                  </a:extLst>
                </a:gridCol>
                <a:gridCol w="1976812">
                  <a:extLst>
                    <a:ext uri="{9D8B030D-6E8A-4147-A177-3AD203B41FA5}">
                      <a16:colId xmlns:a16="http://schemas.microsoft.com/office/drawing/2014/main" val="1065420177"/>
                    </a:ext>
                  </a:extLst>
                </a:gridCol>
                <a:gridCol w="1869102">
                  <a:extLst>
                    <a:ext uri="{9D8B030D-6E8A-4147-A177-3AD203B41FA5}">
                      <a16:colId xmlns:a16="http://schemas.microsoft.com/office/drawing/2014/main" val="4165498359"/>
                    </a:ext>
                  </a:extLst>
                </a:gridCol>
              </a:tblGrid>
              <a:tr h="406719">
                <a:tc>
                  <a:txBody>
                    <a:bodyPr/>
                    <a:lstStyle/>
                    <a:p>
                      <a:pPr>
                        <a:lnSpc>
                          <a:spcPct val="107000"/>
                        </a:lnSpc>
                        <a:spcAft>
                          <a:spcPts val="800"/>
                        </a:spcAft>
                      </a:pPr>
                      <a:r>
                        <a:rPr lang="nl-NL" sz="1200" dirty="0">
                          <a:effectLst/>
                          <a:latin typeface="Arial Narrow" panose="020B0606020202030204" pitchFamily="34" charset="0"/>
                        </a:rPr>
                        <a:t>Thema</a:t>
                      </a:r>
                      <a:endParaRPr lang="nl-NL"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a:lnSpc>
                          <a:spcPct val="107000"/>
                        </a:lnSpc>
                        <a:spcAft>
                          <a:spcPts val="800"/>
                        </a:spcAft>
                      </a:pPr>
                      <a:r>
                        <a:rPr lang="nl-NL" sz="1200" dirty="0">
                          <a:effectLst/>
                          <a:latin typeface="Arial Narrow" panose="020B0606020202030204" pitchFamily="34" charset="0"/>
                        </a:rPr>
                        <a:t>Les</a:t>
                      </a:r>
                      <a:endParaRPr lang="nl-NL"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a:lnSpc>
                          <a:spcPct val="107000"/>
                        </a:lnSpc>
                        <a:spcAft>
                          <a:spcPts val="800"/>
                        </a:spcAft>
                      </a:pPr>
                      <a:r>
                        <a:rPr lang="nl-NL" sz="1200">
                          <a:effectLst/>
                          <a:latin typeface="Arial Narrow" panose="020B0606020202030204" pitchFamily="34" charset="0"/>
                        </a:rPr>
                        <a:t>Inhoud </a:t>
                      </a:r>
                      <a:endParaRPr lang="nl-NL" sz="120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a:lnSpc>
                          <a:spcPct val="107000"/>
                        </a:lnSpc>
                        <a:spcAft>
                          <a:spcPts val="800"/>
                        </a:spcAft>
                      </a:pPr>
                      <a:r>
                        <a:rPr lang="nl-NL" sz="1200" dirty="0">
                          <a:effectLst/>
                          <a:latin typeface="Arial Narrow" panose="020B0606020202030204" pitchFamily="34" charset="0"/>
                        </a:rPr>
                        <a:t> Inhoud</a:t>
                      </a:r>
                      <a:endParaRPr lang="nl-NL"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a:lnSpc>
                          <a:spcPct val="107000"/>
                        </a:lnSpc>
                        <a:spcAft>
                          <a:spcPts val="800"/>
                        </a:spcAft>
                      </a:pPr>
                      <a:r>
                        <a:rPr lang="nl-NL" sz="1200">
                          <a:effectLst/>
                          <a:latin typeface="Arial Narrow" panose="020B0606020202030204" pitchFamily="34" charset="0"/>
                        </a:rPr>
                        <a:t>Voorbereiding en/of extra info</a:t>
                      </a:r>
                      <a:endParaRPr lang="nl-NL" sz="120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extLst>
                  <a:ext uri="{0D108BD9-81ED-4DB2-BD59-A6C34878D82A}">
                    <a16:rowId xmlns:a16="http://schemas.microsoft.com/office/drawing/2014/main" val="3494892320"/>
                  </a:ext>
                </a:extLst>
              </a:tr>
              <a:tr h="1835159">
                <a:tc>
                  <a:txBody>
                    <a:bodyPr/>
                    <a:lstStyle/>
                    <a:p>
                      <a:pPr>
                        <a:lnSpc>
                          <a:spcPct val="107000"/>
                        </a:lnSpc>
                        <a:spcAft>
                          <a:spcPts val="800"/>
                        </a:spcAft>
                      </a:pPr>
                      <a:r>
                        <a:rPr lang="nl-NL" sz="1200" dirty="0">
                          <a:effectLst/>
                          <a:latin typeface="Arial Narrow" panose="020B0606020202030204" pitchFamily="34" charset="0"/>
                        </a:rPr>
                        <a:t>Introductie: wat is vrij lezen?</a:t>
                      </a:r>
                    </a:p>
                    <a:p>
                      <a:pPr>
                        <a:lnSpc>
                          <a:spcPct val="107000"/>
                        </a:lnSpc>
                        <a:spcAft>
                          <a:spcPts val="800"/>
                        </a:spcAft>
                      </a:pPr>
                      <a:endParaRPr lang="nl-NL" sz="1200" dirty="0">
                        <a:effectLst/>
                        <a:latin typeface="Arial Narrow" panose="020B0606020202030204" pitchFamily="34" charset="0"/>
                      </a:endParaRPr>
                    </a:p>
                    <a:p>
                      <a:pPr>
                        <a:lnSpc>
                          <a:spcPct val="107000"/>
                        </a:lnSpc>
                        <a:spcAft>
                          <a:spcPts val="800"/>
                        </a:spcAft>
                      </a:pPr>
                      <a:r>
                        <a:rPr lang="nl-NL" sz="1200" dirty="0">
                          <a:effectLst/>
                          <a:latin typeface="Arial Narrow" panose="020B0606020202030204" pitchFamily="34" charset="0"/>
                        </a:rPr>
                        <a:t>Leesplezier/beleving</a:t>
                      </a:r>
                    </a:p>
                    <a:p>
                      <a:pPr>
                        <a:lnSpc>
                          <a:spcPct val="107000"/>
                        </a:lnSpc>
                        <a:spcAft>
                          <a:spcPts val="800"/>
                        </a:spcAft>
                      </a:pPr>
                      <a:r>
                        <a:rPr lang="nl-NL" sz="1200" dirty="0">
                          <a:effectLst/>
                          <a:latin typeface="Arial Narrow" panose="020B0606020202030204" pitchFamily="34" charset="0"/>
                        </a:rPr>
                        <a:t> </a:t>
                      </a:r>
                    </a:p>
                    <a:p>
                      <a:pPr>
                        <a:lnSpc>
                          <a:spcPct val="107000"/>
                        </a:lnSpc>
                        <a:spcAft>
                          <a:spcPts val="800"/>
                        </a:spcAft>
                      </a:pPr>
                      <a:r>
                        <a:rPr lang="nl-NL" sz="1200" dirty="0">
                          <a:effectLst/>
                          <a:latin typeface="Arial Narrow" panose="020B0606020202030204" pitchFamily="34" charset="0"/>
                        </a:rPr>
                        <a:t> </a:t>
                      </a:r>
                      <a:endParaRPr lang="nl-NL"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nl-NL" sz="1200" dirty="0">
                          <a:effectLst/>
                          <a:latin typeface="Arial Narrow" panose="020B0606020202030204" pitchFamily="34" charset="0"/>
                        </a:rPr>
                        <a:t>Bijeenkomst 1:</a:t>
                      </a:r>
                    </a:p>
                    <a:p>
                      <a:pPr>
                        <a:lnSpc>
                          <a:spcPct val="107000"/>
                        </a:lnSpc>
                        <a:spcAft>
                          <a:spcPts val="800"/>
                        </a:spcAft>
                      </a:pPr>
                      <a:r>
                        <a:rPr lang="nl-NL" sz="1200" dirty="0">
                          <a:effectLst/>
                          <a:latin typeface="Arial Narrow" panose="020B0606020202030204" pitchFamily="34" charset="0"/>
                        </a:rPr>
                        <a:t>11 mei</a:t>
                      </a:r>
                      <a:endParaRPr lang="nl-NL"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a:lnSpc>
                          <a:spcPct val="107000"/>
                        </a:lnSpc>
                        <a:spcAft>
                          <a:spcPts val="800"/>
                        </a:spcAft>
                      </a:pPr>
                      <a:r>
                        <a:rPr lang="nl-NL" sz="1200" dirty="0">
                          <a:effectLst/>
                          <a:latin typeface="Arial Narrow" panose="020B0606020202030204" pitchFamily="34" charset="0"/>
                        </a:rPr>
                        <a:t>Leerdoel 1</a:t>
                      </a:r>
                    </a:p>
                    <a:p>
                      <a:pPr marL="0" marR="0" lvl="0" indent="0" algn="l" defTabSz="914400" rtl="0" eaLnBrk="1" fontAlgn="auto" latinLnBrk="0" hangingPunct="1">
                        <a:lnSpc>
                          <a:spcPct val="107000"/>
                        </a:lnSpc>
                        <a:spcBef>
                          <a:spcPts val="0"/>
                        </a:spcBef>
                        <a:spcAft>
                          <a:spcPts val="800"/>
                        </a:spcAft>
                        <a:buClrTx/>
                        <a:buSzTx/>
                        <a:buFontTx/>
                        <a:buNone/>
                        <a:tabLst/>
                        <a:defRPr/>
                      </a:pPr>
                      <a:r>
                        <a:rPr lang="nl-NL" sz="1200" dirty="0">
                          <a:effectLst>
                            <a:outerShdw sx="0" sy="0">
                              <a:srgbClr val="000000"/>
                            </a:outerShdw>
                          </a:effectLst>
                          <a:latin typeface="Arial Narrow" panose="020B0606020202030204" pitchFamily="34" charset="0"/>
                        </a:rPr>
                        <a:t>De student ontdekt en leest zelfstandig boeken (of andere teksten) aansluitend bij de eigen interesses. </a:t>
                      </a:r>
                      <a:endParaRPr lang="nl-NL" sz="1200" dirty="0">
                        <a:latin typeface="Arial Narrow" panose="020B0606020202030204" pitchFamily="34" charset="0"/>
                      </a:endParaRPr>
                    </a:p>
                    <a:p>
                      <a:pPr>
                        <a:lnSpc>
                          <a:spcPct val="107000"/>
                        </a:lnSpc>
                        <a:spcAft>
                          <a:spcPts val="800"/>
                        </a:spcAft>
                      </a:pPr>
                      <a:endParaRPr lang="nl-NL"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a:lnSpc>
                          <a:spcPct val="107000"/>
                        </a:lnSpc>
                        <a:spcAft>
                          <a:spcPts val="800"/>
                        </a:spcAft>
                      </a:pPr>
                      <a:r>
                        <a:rPr lang="nl-NL" sz="1200" dirty="0">
                          <a:effectLst/>
                          <a:latin typeface="Arial Narrow" panose="020B0606020202030204" pitchFamily="34" charset="0"/>
                        </a:rPr>
                        <a:t>Een introductie: </a:t>
                      </a:r>
                    </a:p>
                    <a:p>
                      <a:pPr>
                        <a:lnSpc>
                          <a:spcPct val="107000"/>
                        </a:lnSpc>
                        <a:spcAft>
                          <a:spcPts val="800"/>
                        </a:spcAft>
                      </a:pPr>
                      <a:r>
                        <a:rPr lang="nl-NL" sz="1200" dirty="0">
                          <a:effectLst/>
                          <a:latin typeface="Arial Narrow" panose="020B0606020202030204" pitchFamily="34" charset="0"/>
                        </a:rPr>
                        <a:t>Praktijkvoorbeelden van pilots op scholen waar vrij lezen is uitgeprobeerd</a:t>
                      </a:r>
                    </a:p>
                    <a:p>
                      <a:pPr>
                        <a:lnSpc>
                          <a:spcPct val="107000"/>
                        </a:lnSpc>
                        <a:spcAft>
                          <a:spcPts val="800"/>
                        </a:spcAft>
                      </a:pPr>
                      <a:r>
                        <a:rPr lang="nl-NL" sz="1200" dirty="0">
                          <a:effectLst/>
                          <a:latin typeface="Arial Narrow" panose="020B0606020202030204" pitchFamily="34" charset="0"/>
                        </a:rPr>
                        <a:t> </a:t>
                      </a:r>
                    </a:p>
                    <a:p>
                      <a:pPr>
                        <a:lnSpc>
                          <a:spcPct val="107000"/>
                        </a:lnSpc>
                        <a:spcAft>
                          <a:spcPts val="800"/>
                        </a:spcAft>
                      </a:pPr>
                      <a:r>
                        <a:rPr lang="nl-NL" sz="1200" dirty="0">
                          <a:effectLst/>
                          <a:latin typeface="Arial Narrow" panose="020B0606020202030204" pitchFamily="34" charset="0"/>
                        </a:rPr>
                        <a:t>Eigen leesautobiografie voorbereiden</a:t>
                      </a:r>
                    </a:p>
                    <a:p>
                      <a:pPr>
                        <a:lnSpc>
                          <a:spcPct val="107000"/>
                        </a:lnSpc>
                        <a:spcAft>
                          <a:spcPts val="800"/>
                        </a:spcAft>
                      </a:pPr>
                      <a:r>
                        <a:rPr lang="nl-NL" sz="1200" dirty="0">
                          <a:effectLst/>
                          <a:latin typeface="Arial Narrow" panose="020B0606020202030204" pitchFamily="34" charset="0"/>
                        </a:rPr>
                        <a:t> </a:t>
                      </a:r>
                      <a:endParaRPr lang="nl-NL"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a:lnSpc>
                          <a:spcPct val="107000"/>
                        </a:lnSpc>
                        <a:spcAft>
                          <a:spcPts val="800"/>
                        </a:spcAft>
                      </a:pPr>
                      <a:r>
                        <a:rPr lang="nl-NL" sz="1200">
                          <a:effectLst/>
                          <a:latin typeface="Arial Narrow" panose="020B0606020202030204" pitchFamily="34" charset="0"/>
                        </a:rPr>
                        <a:t>Boek meenemen</a:t>
                      </a:r>
                      <a:endParaRPr lang="nl-NL" sz="120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extLst>
                  <a:ext uri="{0D108BD9-81ED-4DB2-BD59-A6C34878D82A}">
                    <a16:rowId xmlns:a16="http://schemas.microsoft.com/office/drawing/2014/main" val="3956430729"/>
                  </a:ext>
                </a:extLst>
              </a:tr>
              <a:tr h="1001924">
                <a:tc>
                  <a:txBody>
                    <a:bodyPr/>
                    <a:lstStyle/>
                    <a:p>
                      <a:pPr>
                        <a:lnSpc>
                          <a:spcPct val="107000"/>
                        </a:lnSpc>
                        <a:spcAft>
                          <a:spcPts val="800"/>
                        </a:spcAft>
                      </a:pPr>
                      <a:r>
                        <a:rPr lang="nl-NL" sz="1200" b="1" dirty="0">
                          <a:solidFill>
                            <a:srgbClr val="00B0F0"/>
                          </a:solidFill>
                          <a:effectLst/>
                          <a:latin typeface="Arial Narrow" panose="020B0606020202030204" pitchFamily="34" charset="0"/>
                        </a:rPr>
                        <a:t>Leesgedrag/motivatie</a:t>
                      </a:r>
                      <a:endParaRPr lang="nl-NL" sz="1200" b="1" dirty="0">
                        <a:solidFill>
                          <a:srgbClr val="00B0F0"/>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nl-NL" sz="1200" b="1" dirty="0">
                          <a:solidFill>
                            <a:srgbClr val="00B0F0"/>
                          </a:solidFill>
                          <a:effectLst/>
                          <a:latin typeface="Arial Narrow" panose="020B0606020202030204" pitchFamily="34" charset="0"/>
                        </a:rPr>
                        <a:t>Bijeenkomst 2:</a:t>
                      </a:r>
                    </a:p>
                    <a:p>
                      <a:pPr>
                        <a:lnSpc>
                          <a:spcPct val="107000"/>
                        </a:lnSpc>
                        <a:spcAft>
                          <a:spcPts val="800"/>
                        </a:spcAft>
                      </a:pPr>
                      <a:r>
                        <a:rPr lang="nl-NL" sz="1200" b="1" dirty="0">
                          <a:solidFill>
                            <a:srgbClr val="00B0F0"/>
                          </a:solidFill>
                          <a:effectLst/>
                          <a:latin typeface="Arial Narrow" panose="020B0606020202030204" pitchFamily="34" charset="0"/>
                        </a:rPr>
                        <a:t>25 mei</a:t>
                      </a:r>
                      <a:endParaRPr lang="nl-NL" sz="1200" b="1" dirty="0">
                        <a:solidFill>
                          <a:srgbClr val="00B0F0"/>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a:lnSpc>
                          <a:spcPct val="107000"/>
                        </a:lnSpc>
                        <a:spcAft>
                          <a:spcPts val="800"/>
                        </a:spcAft>
                      </a:pPr>
                      <a:r>
                        <a:rPr lang="nl-NL" sz="1200" b="1" dirty="0">
                          <a:solidFill>
                            <a:srgbClr val="00B0F0"/>
                          </a:solidFill>
                          <a:effectLst/>
                          <a:latin typeface="Arial Narrow" panose="020B0606020202030204" pitchFamily="34" charset="0"/>
                        </a:rPr>
                        <a:t>Leerdoel 2</a:t>
                      </a:r>
                    </a:p>
                    <a:p>
                      <a:pPr marL="0" marR="0" lvl="0" indent="0" algn="l" defTabSz="914400" rtl="0" eaLnBrk="1" fontAlgn="auto" latinLnBrk="0" hangingPunct="1">
                        <a:lnSpc>
                          <a:spcPct val="107000"/>
                        </a:lnSpc>
                        <a:spcBef>
                          <a:spcPts val="0"/>
                        </a:spcBef>
                        <a:spcAft>
                          <a:spcPts val="800"/>
                        </a:spcAft>
                        <a:buClrTx/>
                        <a:buSzTx/>
                        <a:buFontTx/>
                        <a:buNone/>
                        <a:tabLst/>
                        <a:defRPr/>
                      </a:pPr>
                      <a:r>
                        <a:rPr lang="nl-NL" sz="1200" b="1" dirty="0">
                          <a:solidFill>
                            <a:srgbClr val="00B0F0"/>
                          </a:solidFill>
                          <a:effectLst>
                            <a:outerShdw sx="0" sy="0">
                              <a:srgbClr val="000000"/>
                            </a:outerShdw>
                          </a:effectLst>
                          <a:latin typeface="Arial Narrow" panose="020B0606020202030204" pitchFamily="34" charset="0"/>
                        </a:rPr>
                        <a:t>De student kan de principes van vrij lezen motiveren en uitdragen als toekomstige docent.</a:t>
                      </a:r>
                      <a:endParaRPr lang="nl-NL" sz="1200" b="1" dirty="0">
                        <a:solidFill>
                          <a:srgbClr val="00B0F0"/>
                        </a:solidFill>
                        <a:effectLst/>
                        <a:latin typeface="Arial Narrow" panose="020B0606020202030204" pitchFamily="34" charset="0"/>
                      </a:endParaRPr>
                    </a:p>
                    <a:p>
                      <a:pPr>
                        <a:lnSpc>
                          <a:spcPct val="107000"/>
                        </a:lnSpc>
                        <a:spcAft>
                          <a:spcPts val="800"/>
                        </a:spcAft>
                      </a:pPr>
                      <a:endParaRPr lang="nl-NL" sz="1200" b="1" dirty="0">
                        <a:solidFill>
                          <a:srgbClr val="00B0F0"/>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a:lnSpc>
                          <a:spcPct val="107000"/>
                        </a:lnSpc>
                        <a:spcAft>
                          <a:spcPts val="800"/>
                        </a:spcAft>
                      </a:pPr>
                      <a:r>
                        <a:rPr lang="nl-NL" sz="1200" b="1" dirty="0">
                          <a:solidFill>
                            <a:srgbClr val="00B0F0"/>
                          </a:solidFill>
                          <a:effectLst/>
                          <a:latin typeface="Arial Narrow" panose="020B0606020202030204" pitchFamily="34" charset="0"/>
                        </a:rPr>
                        <a:t> Keuzevrijheid op school</a:t>
                      </a:r>
                    </a:p>
                    <a:p>
                      <a:pPr>
                        <a:lnSpc>
                          <a:spcPct val="107000"/>
                        </a:lnSpc>
                        <a:spcAft>
                          <a:spcPts val="800"/>
                        </a:spcAft>
                      </a:pPr>
                      <a:r>
                        <a:rPr lang="nl-NL" sz="1200" b="1" dirty="0">
                          <a:solidFill>
                            <a:srgbClr val="00B0F0"/>
                          </a:solidFill>
                          <a:effectLst/>
                          <a:latin typeface="Arial Narrow" panose="020B0606020202030204" pitchFamily="34" charset="0"/>
                          <a:ea typeface="Calibri" panose="020F0502020204030204" pitchFamily="34" charset="0"/>
                          <a:cs typeface="Times New Roman" panose="02020603050405020304" pitchFamily="18" charset="0"/>
                        </a:rPr>
                        <a:t>Context van lezen</a:t>
                      </a:r>
                    </a:p>
                    <a:p>
                      <a:pPr>
                        <a:lnSpc>
                          <a:spcPct val="107000"/>
                        </a:lnSpc>
                        <a:spcAft>
                          <a:spcPts val="800"/>
                        </a:spcAft>
                      </a:pPr>
                      <a:r>
                        <a:rPr lang="nl-NL" sz="1200" b="1" dirty="0">
                          <a:solidFill>
                            <a:srgbClr val="00B0F0"/>
                          </a:solidFill>
                          <a:effectLst/>
                          <a:latin typeface="Arial Narrow" panose="020B0606020202030204" pitchFamily="34" charset="0"/>
                          <a:ea typeface="Calibri" panose="020F0502020204030204" pitchFamily="34" charset="0"/>
                          <a:cs typeface="Times New Roman" panose="02020603050405020304" pitchFamily="18" charset="0"/>
                        </a:rPr>
                        <a:t>Bedenken van een activiteit voor les 2 leesplezier/beleving</a:t>
                      </a:r>
                    </a:p>
                    <a:p>
                      <a:pPr>
                        <a:lnSpc>
                          <a:spcPct val="107000"/>
                        </a:lnSpc>
                        <a:spcAft>
                          <a:spcPts val="800"/>
                        </a:spcAft>
                      </a:pPr>
                      <a:endParaRPr lang="nl-NL" sz="1200" b="1" dirty="0">
                        <a:solidFill>
                          <a:srgbClr val="00B0F0"/>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a:lnSpc>
                          <a:spcPct val="107000"/>
                        </a:lnSpc>
                        <a:spcAft>
                          <a:spcPts val="800"/>
                        </a:spcAft>
                      </a:pPr>
                      <a:r>
                        <a:rPr lang="nl-NL" sz="1200" b="1" dirty="0">
                          <a:solidFill>
                            <a:srgbClr val="00B0F0"/>
                          </a:solidFill>
                          <a:effectLst/>
                          <a:latin typeface="Arial Narrow" panose="020B0606020202030204" pitchFamily="34" charset="0"/>
                        </a:rPr>
                        <a:t>Bezoek aan de Mediatheek</a:t>
                      </a:r>
                    </a:p>
                    <a:p>
                      <a:pPr>
                        <a:lnSpc>
                          <a:spcPct val="107000"/>
                        </a:lnSpc>
                        <a:spcAft>
                          <a:spcPts val="800"/>
                        </a:spcAft>
                      </a:pPr>
                      <a:r>
                        <a:rPr lang="nl-NL" sz="1200" b="1" dirty="0">
                          <a:solidFill>
                            <a:srgbClr val="00B0F0"/>
                          </a:solidFill>
                          <a:effectLst/>
                          <a:latin typeface="Arial Narrow" panose="020B0606020202030204" pitchFamily="34" charset="0"/>
                          <a:ea typeface="Calibri" panose="020F0502020204030204" pitchFamily="34" charset="0"/>
                          <a:cs typeface="Times New Roman" panose="02020603050405020304" pitchFamily="18" charset="0"/>
                        </a:rPr>
                        <a:t>Pitch voor opdracht </a:t>
                      </a:r>
                      <a:r>
                        <a:rPr lang="nl-NL" sz="1200" b="1" dirty="0" err="1">
                          <a:solidFill>
                            <a:srgbClr val="00B0F0"/>
                          </a:solidFill>
                          <a:effectLst/>
                          <a:latin typeface="Arial Narrow" panose="020B0606020202030204" pitchFamily="34" charset="0"/>
                          <a:ea typeface="Calibri" panose="020F0502020204030204" pitchFamily="34" charset="0"/>
                          <a:cs typeface="Times New Roman" panose="02020603050405020304" pitchFamily="18" charset="0"/>
                        </a:rPr>
                        <a:t>lln</a:t>
                      </a:r>
                      <a:endParaRPr lang="nl-NL" sz="1200" b="1" dirty="0">
                        <a:solidFill>
                          <a:srgbClr val="00B0F0"/>
                        </a:solidFill>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200" b="1" dirty="0">
                          <a:solidFill>
                            <a:srgbClr val="00B0F0"/>
                          </a:solidFill>
                          <a:effectLst/>
                          <a:latin typeface="Arial Narrow" panose="020B0606020202030204" pitchFamily="34" charset="0"/>
                          <a:ea typeface="Calibri" panose="020F0502020204030204" pitchFamily="34" charset="0"/>
                          <a:cs typeface="Times New Roman" panose="02020603050405020304" pitchFamily="18" charset="0"/>
                        </a:rPr>
                        <a:t>20 min lezen</a:t>
                      </a:r>
                    </a:p>
                  </a:txBody>
                  <a:tcPr marL="58029" marR="58029" marT="0" marB="0"/>
                </a:tc>
                <a:extLst>
                  <a:ext uri="{0D108BD9-81ED-4DB2-BD59-A6C34878D82A}">
                    <a16:rowId xmlns:a16="http://schemas.microsoft.com/office/drawing/2014/main" val="2917890396"/>
                  </a:ext>
                </a:extLst>
              </a:tr>
              <a:tr h="1203842">
                <a:tc>
                  <a:txBody>
                    <a:bodyPr/>
                    <a:lstStyle/>
                    <a:p>
                      <a:pPr>
                        <a:lnSpc>
                          <a:spcPct val="107000"/>
                        </a:lnSpc>
                        <a:spcAft>
                          <a:spcPts val="800"/>
                        </a:spcAft>
                      </a:pPr>
                      <a:r>
                        <a:rPr lang="nl-NL" sz="1200" dirty="0">
                          <a:effectLst/>
                          <a:latin typeface="Arial Narrow" panose="020B0606020202030204" pitchFamily="34" charset="0"/>
                        </a:rPr>
                        <a:t>Lezen in de praktijk: stimuleren</a:t>
                      </a:r>
                      <a:endParaRPr lang="nl-NL"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nl-NL" sz="1200" dirty="0">
                          <a:effectLst/>
                          <a:latin typeface="Arial Narrow" panose="020B0606020202030204" pitchFamily="34" charset="0"/>
                        </a:rPr>
                        <a:t>Bijeenkomst 3</a:t>
                      </a:r>
                    </a:p>
                    <a:p>
                      <a:pPr>
                        <a:lnSpc>
                          <a:spcPct val="107000"/>
                        </a:lnSpc>
                        <a:spcAft>
                          <a:spcPts val="800"/>
                        </a:spcAft>
                      </a:pPr>
                      <a:r>
                        <a:rPr lang="nl-NL" sz="1200" dirty="0">
                          <a:effectLst/>
                          <a:latin typeface="Arial Narrow" panose="020B0606020202030204" pitchFamily="34" charset="0"/>
                        </a:rPr>
                        <a:t>01 juni</a:t>
                      </a:r>
                      <a:endParaRPr lang="nl-NL"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a:lnSpc>
                          <a:spcPct val="107000"/>
                        </a:lnSpc>
                        <a:spcAft>
                          <a:spcPts val="800"/>
                        </a:spcAft>
                      </a:pPr>
                      <a:r>
                        <a:rPr lang="nl-NL" sz="1200" dirty="0">
                          <a:effectLst/>
                          <a:latin typeface="Arial Narrow" panose="020B0606020202030204" pitchFamily="34" charset="0"/>
                        </a:rPr>
                        <a:t>Leerdoel 3</a:t>
                      </a:r>
                    </a:p>
                    <a:p>
                      <a:pPr marL="0" marR="0" lvl="0" indent="0" algn="l" defTabSz="914400" rtl="0" eaLnBrk="1" fontAlgn="auto" latinLnBrk="0" hangingPunct="1">
                        <a:lnSpc>
                          <a:spcPct val="107000"/>
                        </a:lnSpc>
                        <a:spcBef>
                          <a:spcPts val="0"/>
                        </a:spcBef>
                        <a:spcAft>
                          <a:spcPts val="800"/>
                        </a:spcAft>
                        <a:buClrTx/>
                        <a:buSzTx/>
                        <a:buFontTx/>
                        <a:buNone/>
                        <a:tabLst/>
                        <a:defRPr/>
                      </a:pPr>
                      <a:r>
                        <a:rPr lang="nl-NL" sz="1200" dirty="0">
                          <a:effectLst>
                            <a:outerShdw sx="0" sy="0">
                              <a:srgbClr val="000000"/>
                            </a:outerShdw>
                          </a:effectLst>
                          <a:latin typeface="Arial Narrow" panose="020B0606020202030204" pitchFamily="34" charset="0"/>
                        </a:rPr>
                        <a:t>De studenten leert een stimulerende leesomgeving qua ruimte en aanwezig leesmateriaal te creëren. </a:t>
                      </a:r>
                      <a:endParaRPr lang="nl-NL" sz="1200" dirty="0">
                        <a:latin typeface="Arial Narrow" panose="020B0606020202030204" pitchFamily="34" charset="0"/>
                      </a:endParaRPr>
                    </a:p>
                    <a:p>
                      <a:pPr>
                        <a:lnSpc>
                          <a:spcPct val="107000"/>
                        </a:lnSpc>
                        <a:spcAft>
                          <a:spcPts val="800"/>
                        </a:spcAft>
                      </a:pPr>
                      <a:endParaRPr lang="nl-NL"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a:lnSpc>
                          <a:spcPct val="107000"/>
                        </a:lnSpc>
                        <a:spcAft>
                          <a:spcPts val="800"/>
                        </a:spcAft>
                      </a:pPr>
                      <a:r>
                        <a:rPr lang="nl-NL" sz="1200" dirty="0">
                          <a:effectLst/>
                          <a:latin typeface="Arial Narrow" panose="020B0606020202030204" pitchFamily="34" charset="0"/>
                        </a:rPr>
                        <a:t>Samenwerking met de bibliotheek</a:t>
                      </a:r>
                    </a:p>
                    <a:p>
                      <a:pPr>
                        <a:lnSpc>
                          <a:spcPct val="107000"/>
                        </a:lnSpc>
                        <a:spcAft>
                          <a:spcPts val="800"/>
                        </a:spcAft>
                      </a:pPr>
                      <a:r>
                        <a:rPr lang="nl-NL" sz="1200" dirty="0">
                          <a:effectLst/>
                          <a:latin typeface="Arial Narrow" panose="020B0606020202030204" pitchFamily="34" charset="0"/>
                        </a:rPr>
                        <a:t>Gedeelde leeskalender maken</a:t>
                      </a:r>
                    </a:p>
                    <a:p>
                      <a:pPr>
                        <a:lnSpc>
                          <a:spcPct val="107000"/>
                        </a:lnSpc>
                        <a:spcAft>
                          <a:spcPts val="800"/>
                        </a:spcAft>
                      </a:pPr>
                      <a:endParaRPr lang="nl-NL"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a:lnSpc>
                          <a:spcPct val="107000"/>
                        </a:lnSpc>
                        <a:spcAft>
                          <a:spcPts val="800"/>
                        </a:spcAft>
                      </a:pPr>
                      <a:r>
                        <a:rPr lang="nl-NL" sz="1200" dirty="0">
                          <a:effectLst/>
                          <a:latin typeface="Arial Narrow" panose="020B0606020202030204" pitchFamily="34" charset="0"/>
                          <a:ea typeface="Calibri" panose="020F0502020204030204" pitchFamily="34" charset="0"/>
                          <a:cs typeface="Times New Roman" panose="02020603050405020304" pitchFamily="18" charset="0"/>
                        </a:rPr>
                        <a:t>Openbare bibliotheek bezoeken </a:t>
                      </a:r>
                    </a:p>
                    <a:p>
                      <a:pPr>
                        <a:lnSpc>
                          <a:spcPct val="107000"/>
                        </a:lnSpc>
                        <a:spcAft>
                          <a:spcPts val="800"/>
                        </a:spcAft>
                      </a:pPr>
                      <a:r>
                        <a:rPr lang="nl-NL" sz="1200" dirty="0">
                          <a:effectLst/>
                          <a:latin typeface="Arial Narrow" panose="020B0606020202030204" pitchFamily="34" charset="0"/>
                          <a:ea typeface="Calibri" panose="020F0502020204030204" pitchFamily="34" charset="0"/>
                          <a:cs typeface="Times New Roman" panose="02020603050405020304" pitchFamily="18" charset="0"/>
                        </a:rPr>
                        <a:t>20 min lezen</a:t>
                      </a:r>
                    </a:p>
                  </a:txBody>
                  <a:tcPr marL="58029" marR="58029" marT="0" marB="0"/>
                </a:tc>
                <a:extLst>
                  <a:ext uri="{0D108BD9-81ED-4DB2-BD59-A6C34878D82A}">
                    <a16:rowId xmlns:a16="http://schemas.microsoft.com/office/drawing/2014/main" val="610042807"/>
                  </a:ext>
                </a:extLst>
              </a:tr>
              <a:tr h="1203842">
                <a:tc>
                  <a:txBody>
                    <a:bodyPr/>
                    <a:lstStyle/>
                    <a:p>
                      <a:pPr>
                        <a:lnSpc>
                          <a:spcPct val="107000"/>
                        </a:lnSpc>
                        <a:spcAft>
                          <a:spcPts val="800"/>
                        </a:spcAft>
                      </a:pPr>
                      <a:r>
                        <a:rPr lang="nl-NL" sz="1200" dirty="0">
                          <a:effectLst/>
                          <a:latin typeface="Arial Narrow" panose="020B0606020202030204" pitchFamily="34" charset="0"/>
                        </a:rPr>
                        <a:t>Lezen in de praktijk: faciliteren</a:t>
                      </a:r>
                      <a:endParaRPr lang="nl-NL"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nl-NL" sz="1200" dirty="0">
                          <a:effectLst/>
                          <a:latin typeface="Arial Narrow" panose="020B0606020202030204" pitchFamily="34" charset="0"/>
                        </a:rPr>
                        <a:t>Bijeenkomst 4</a:t>
                      </a:r>
                    </a:p>
                    <a:p>
                      <a:pPr>
                        <a:lnSpc>
                          <a:spcPct val="107000"/>
                        </a:lnSpc>
                        <a:spcAft>
                          <a:spcPts val="800"/>
                        </a:spcAft>
                      </a:pPr>
                      <a:r>
                        <a:rPr lang="nl-NL" sz="1200" dirty="0">
                          <a:effectLst/>
                          <a:latin typeface="Arial Narrow" panose="020B0606020202030204" pitchFamily="34" charset="0"/>
                        </a:rPr>
                        <a:t>08 juni</a:t>
                      </a:r>
                      <a:endParaRPr lang="nl-NL"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a:lnSpc>
                          <a:spcPct val="107000"/>
                        </a:lnSpc>
                        <a:spcAft>
                          <a:spcPts val="800"/>
                        </a:spcAft>
                      </a:pPr>
                      <a:r>
                        <a:rPr lang="nl-NL" sz="1200" dirty="0">
                          <a:effectLst/>
                          <a:latin typeface="Arial Narrow" panose="020B0606020202030204" pitchFamily="34" charset="0"/>
                        </a:rPr>
                        <a:t>Leerdoel 4</a:t>
                      </a:r>
                    </a:p>
                    <a:p>
                      <a:pPr marL="0" marR="0" lvl="0" indent="0" algn="l" defTabSz="914400" rtl="0" eaLnBrk="1" fontAlgn="auto" latinLnBrk="0" hangingPunct="1">
                        <a:lnSpc>
                          <a:spcPct val="107000"/>
                        </a:lnSpc>
                        <a:spcBef>
                          <a:spcPts val="0"/>
                        </a:spcBef>
                        <a:spcAft>
                          <a:spcPts val="800"/>
                        </a:spcAft>
                        <a:buClrTx/>
                        <a:buSzTx/>
                        <a:buFontTx/>
                        <a:buNone/>
                        <a:tabLst/>
                        <a:defRPr/>
                      </a:pPr>
                      <a:r>
                        <a:rPr lang="nl-NL" sz="1200" dirty="0">
                          <a:effectLst>
                            <a:outerShdw sx="0" sy="0">
                              <a:srgbClr val="000000"/>
                            </a:outerShdw>
                          </a:effectLst>
                          <a:latin typeface="Arial Narrow" panose="020B0606020202030204" pitchFamily="34" charset="0"/>
                        </a:rPr>
                        <a:t>De student kan leesplezier, leesmotivatie en leesgedrag faciliteren en stimuleren aan de hand van het organiseren van verschillende activiteiten.</a:t>
                      </a:r>
                      <a:endParaRPr lang="nl-NL" sz="1200" dirty="0">
                        <a:effectLst/>
                        <a:latin typeface="Arial Narrow" panose="020B0606020202030204" pitchFamily="34" charset="0"/>
                      </a:endParaRPr>
                    </a:p>
                    <a:p>
                      <a:pPr>
                        <a:lnSpc>
                          <a:spcPct val="107000"/>
                        </a:lnSpc>
                        <a:spcAft>
                          <a:spcPts val="800"/>
                        </a:spcAft>
                      </a:pPr>
                      <a:endParaRPr lang="nl-NL"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a:lnSpc>
                          <a:spcPct val="107000"/>
                        </a:lnSpc>
                        <a:spcAft>
                          <a:spcPts val="800"/>
                        </a:spcAft>
                      </a:pPr>
                      <a:r>
                        <a:rPr lang="nl-NL" sz="1200" dirty="0">
                          <a:effectLst/>
                          <a:latin typeface="Arial Narrow" panose="020B0606020202030204" pitchFamily="34" charset="0"/>
                        </a:rPr>
                        <a:t> </a:t>
                      </a:r>
                      <a:endParaRPr lang="nl-NL"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a:lnSpc>
                          <a:spcPct val="107000"/>
                        </a:lnSpc>
                        <a:spcAft>
                          <a:spcPts val="800"/>
                        </a:spcAft>
                      </a:pPr>
                      <a:r>
                        <a:rPr lang="nl-NL" sz="1200" dirty="0">
                          <a:effectLst/>
                          <a:latin typeface="Arial Narrow" panose="020B0606020202030204" pitchFamily="34" charset="0"/>
                        </a:rPr>
                        <a:t> Leesfestival voorbereiden</a:t>
                      </a:r>
                    </a:p>
                    <a:p>
                      <a:pPr>
                        <a:lnSpc>
                          <a:spcPct val="107000"/>
                        </a:lnSpc>
                        <a:spcAft>
                          <a:spcPts val="800"/>
                        </a:spcAft>
                      </a:pPr>
                      <a:endParaRPr lang="nl-NL"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extLst>
                  <a:ext uri="{0D108BD9-81ED-4DB2-BD59-A6C34878D82A}">
                    <a16:rowId xmlns:a16="http://schemas.microsoft.com/office/drawing/2014/main" val="938887995"/>
                  </a:ext>
                </a:extLst>
              </a:tr>
              <a:tr h="493264">
                <a:tc>
                  <a:txBody>
                    <a:bodyPr/>
                    <a:lstStyle/>
                    <a:p>
                      <a:pPr>
                        <a:lnSpc>
                          <a:spcPct val="107000"/>
                        </a:lnSpc>
                        <a:spcAft>
                          <a:spcPts val="800"/>
                        </a:spcAft>
                      </a:pPr>
                      <a:r>
                        <a:rPr lang="nl-NL" sz="1200" dirty="0">
                          <a:effectLst/>
                          <a:latin typeface="Arial Narrow" panose="020B0606020202030204" pitchFamily="34" charset="0"/>
                        </a:rPr>
                        <a:t>Leesfestival</a:t>
                      </a:r>
                      <a:endParaRPr lang="nl-NL"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nl-NL" sz="1200" dirty="0">
                          <a:effectLst/>
                          <a:latin typeface="Arial Narrow" panose="020B0606020202030204" pitchFamily="34" charset="0"/>
                        </a:rPr>
                        <a:t>Bijeenkomst 5</a:t>
                      </a:r>
                    </a:p>
                    <a:p>
                      <a:pPr>
                        <a:lnSpc>
                          <a:spcPct val="107000"/>
                        </a:lnSpc>
                        <a:spcAft>
                          <a:spcPts val="800"/>
                        </a:spcAft>
                      </a:pPr>
                      <a:r>
                        <a:rPr lang="nl-NL" sz="1200" dirty="0">
                          <a:effectLst/>
                          <a:latin typeface="Arial Narrow" panose="020B0606020202030204" pitchFamily="34" charset="0"/>
                        </a:rPr>
                        <a:t>15 juni</a:t>
                      </a:r>
                      <a:endParaRPr lang="nl-NL"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a:lnSpc>
                          <a:spcPct val="107000"/>
                        </a:lnSpc>
                        <a:spcAft>
                          <a:spcPts val="800"/>
                        </a:spcAft>
                      </a:pPr>
                      <a:r>
                        <a:rPr lang="nl-NL" sz="1200" dirty="0">
                          <a:effectLst/>
                          <a:latin typeface="Arial Narrow" panose="020B0606020202030204" pitchFamily="34" charset="0"/>
                        </a:rPr>
                        <a:t>Eindopdracht </a:t>
                      </a:r>
                      <a:endParaRPr lang="nl-NL"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a:lnSpc>
                          <a:spcPct val="107000"/>
                        </a:lnSpc>
                        <a:spcAft>
                          <a:spcPts val="800"/>
                        </a:spcAft>
                      </a:pPr>
                      <a:r>
                        <a:rPr lang="nl-NL" sz="1200">
                          <a:effectLst/>
                          <a:latin typeface="Arial Narrow" panose="020B0606020202030204" pitchFamily="34" charset="0"/>
                        </a:rPr>
                        <a:t> </a:t>
                      </a:r>
                      <a:endParaRPr lang="nl-NL" sz="120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tc>
                  <a:txBody>
                    <a:bodyPr/>
                    <a:lstStyle/>
                    <a:p>
                      <a:pPr>
                        <a:lnSpc>
                          <a:spcPct val="107000"/>
                        </a:lnSpc>
                        <a:spcAft>
                          <a:spcPts val="800"/>
                        </a:spcAft>
                      </a:pPr>
                      <a:r>
                        <a:rPr lang="nl-NL" sz="1200" dirty="0">
                          <a:effectLst/>
                          <a:latin typeface="Arial Narrow" panose="020B0606020202030204" pitchFamily="34" charset="0"/>
                        </a:rPr>
                        <a:t> Leesfestival presenteren</a:t>
                      </a:r>
                      <a:endParaRPr lang="nl-NL"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8029" marR="58029" marT="0" marB="0"/>
                </a:tc>
                <a:extLst>
                  <a:ext uri="{0D108BD9-81ED-4DB2-BD59-A6C34878D82A}">
                    <a16:rowId xmlns:a16="http://schemas.microsoft.com/office/drawing/2014/main" val="3427005130"/>
                  </a:ext>
                </a:extLst>
              </a:tr>
            </a:tbl>
          </a:graphicData>
        </a:graphic>
      </p:graphicFrame>
    </p:spTree>
    <p:extLst>
      <p:ext uri="{BB962C8B-B14F-4D97-AF65-F5344CB8AC3E}">
        <p14:creationId xmlns:p14="http://schemas.microsoft.com/office/powerpoint/2010/main" val="2475440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6B66E70-9451-4286-A0C2-6CF108FE81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A4B0696-68E2-40ED-B597-4B87387544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tx2"/>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2" name="Rectangle 11">
            <a:extLst>
              <a:ext uri="{FF2B5EF4-FFF2-40B4-BE49-F238E27FC236}">
                <a16:creationId xmlns:a16="http://schemas.microsoft.com/office/drawing/2014/main" id="{A19EF1B4-0F49-44D2-AE21-263819BFBC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38656" y="0"/>
            <a:ext cx="4653776" cy="6858000"/>
          </a:xfrm>
          <a:prstGeom prst="rect">
            <a:avLst/>
          </a:prstGeom>
          <a:blipFill dpi="0" rotWithShape="1">
            <a:blip r:embed="rId2">
              <a:alphaModFix amt="4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A81C0CF-A25D-B25E-16CD-3ACC398221A2}"/>
              </a:ext>
            </a:extLst>
          </p:cNvPr>
          <p:cNvSpPr>
            <a:spLocks noGrp="1"/>
          </p:cNvSpPr>
          <p:nvPr>
            <p:ph type="title"/>
          </p:nvPr>
        </p:nvSpPr>
        <p:spPr>
          <a:xfrm>
            <a:off x="2082119" y="643466"/>
            <a:ext cx="3348017" cy="5571067"/>
          </a:xfrm>
        </p:spPr>
        <p:txBody>
          <a:bodyPr>
            <a:normAutofit/>
          </a:bodyPr>
          <a:lstStyle/>
          <a:p>
            <a:r>
              <a:rPr lang="nl-NL" sz="4800">
                <a:solidFill>
                  <a:schemeClr val="tx1"/>
                </a:solidFill>
              </a:rPr>
              <a:t>Hoe faciliteer je lezen als docent?</a:t>
            </a:r>
          </a:p>
        </p:txBody>
      </p:sp>
      <p:sp>
        <p:nvSpPr>
          <p:cNvPr id="3" name="Tijdelijke aanduiding voor inhoud 2">
            <a:extLst>
              <a:ext uri="{FF2B5EF4-FFF2-40B4-BE49-F238E27FC236}">
                <a16:creationId xmlns:a16="http://schemas.microsoft.com/office/drawing/2014/main" id="{98650C23-5912-2CB5-8D62-8EC608B3191C}"/>
              </a:ext>
            </a:extLst>
          </p:cNvPr>
          <p:cNvSpPr>
            <a:spLocks noGrp="1"/>
          </p:cNvSpPr>
          <p:nvPr>
            <p:ph idx="1"/>
          </p:nvPr>
        </p:nvSpPr>
        <p:spPr>
          <a:xfrm>
            <a:off x="6772315" y="643467"/>
            <a:ext cx="4534781" cy="5571066"/>
          </a:xfrm>
        </p:spPr>
        <p:txBody>
          <a:bodyPr anchor="ctr">
            <a:normAutofit/>
          </a:bodyPr>
          <a:lstStyle/>
          <a:p>
            <a:pPr marL="0" indent="0">
              <a:buNone/>
            </a:pPr>
            <a:r>
              <a:rPr lang="nl-NL" sz="1800"/>
              <a:t>Als docenten zelf veel lezen, besteden zij in hun lessen meer aandacht aan leesbevordering. Docenten stimuleren de leesmotivatie met werkvormen die de relatie, autonomie en competentie van leerlingen versterken.</a:t>
            </a:r>
          </a:p>
          <a:p>
            <a:pPr marL="0" indent="0">
              <a:buNone/>
            </a:pPr>
            <a:endParaRPr lang="nl-NL" sz="1800"/>
          </a:p>
          <a:p>
            <a:pPr marL="0" indent="0">
              <a:buNone/>
            </a:pPr>
            <a:r>
              <a:rPr lang="nl-NL" sz="1800">
                <a:hlinkClick r:id="rId4"/>
              </a:rPr>
              <a:t>Het belang van leerkrachten als leesbevorderaars - Stichting Lezen</a:t>
            </a:r>
            <a:endParaRPr lang="nl-NL" sz="1800"/>
          </a:p>
        </p:txBody>
      </p:sp>
      <p:grpSp>
        <p:nvGrpSpPr>
          <p:cNvPr id="14" name="Group 13">
            <a:extLst>
              <a:ext uri="{FF2B5EF4-FFF2-40B4-BE49-F238E27FC236}">
                <a16:creationId xmlns:a16="http://schemas.microsoft.com/office/drawing/2014/main" id="{2B69B0BE-E00A-432A-98D1-A47B82C1636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401725" y="6229681"/>
            <a:chExt cx="457200" cy="457200"/>
          </a:xfrm>
        </p:grpSpPr>
        <p:sp>
          <p:nvSpPr>
            <p:cNvPr id="15" name="Oval 14">
              <a:extLst>
                <a:ext uri="{FF2B5EF4-FFF2-40B4-BE49-F238E27FC236}">
                  <a16:creationId xmlns:a16="http://schemas.microsoft.com/office/drawing/2014/main" id="{0AF8A5ED-19F8-4707-8EEC-7115E6B112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5">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6" name="Oval 15">
              <a:extLst>
                <a:ext uri="{FF2B5EF4-FFF2-40B4-BE49-F238E27FC236}">
                  <a16:creationId xmlns:a16="http://schemas.microsoft.com/office/drawing/2014/main" id="{C5F50C1C-978D-45B5-B716-7DA91773CD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2500747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79D943B-BFCD-4168-988A-16654BEA79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256F17B-C09A-95A1-CFE4-033695F865E1}"/>
              </a:ext>
            </a:extLst>
          </p:cNvPr>
          <p:cNvSpPr>
            <a:spLocks noGrp="1"/>
          </p:cNvSpPr>
          <p:nvPr>
            <p:ph type="title"/>
          </p:nvPr>
        </p:nvSpPr>
        <p:spPr>
          <a:xfrm>
            <a:off x="1069848" y="484632"/>
            <a:ext cx="10058400" cy="1609344"/>
          </a:xfrm>
        </p:spPr>
        <p:txBody>
          <a:bodyPr>
            <a:normAutofit/>
          </a:bodyPr>
          <a:lstStyle/>
          <a:p>
            <a:r>
              <a:rPr lang="nl-NL">
                <a:solidFill>
                  <a:schemeClr val="tx1"/>
                </a:solidFill>
              </a:rPr>
              <a:t>effecten</a:t>
            </a:r>
          </a:p>
        </p:txBody>
      </p:sp>
      <p:sp>
        <p:nvSpPr>
          <p:cNvPr id="3" name="Tijdelijke aanduiding voor inhoud 2">
            <a:extLst>
              <a:ext uri="{FF2B5EF4-FFF2-40B4-BE49-F238E27FC236}">
                <a16:creationId xmlns:a16="http://schemas.microsoft.com/office/drawing/2014/main" id="{2466080A-AB64-AC25-0A78-132C2A636186}"/>
              </a:ext>
            </a:extLst>
          </p:cNvPr>
          <p:cNvSpPr>
            <a:spLocks noGrp="1"/>
          </p:cNvSpPr>
          <p:nvPr>
            <p:ph idx="1"/>
          </p:nvPr>
        </p:nvSpPr>
        <p:spPr>
          <a:xfrm>
            <a:off x="1069848" y="2121408"/>
            <a:ext cx="10058400" cy="4050792"/>
          </a:xfrm>
        </p:spPr>
        <p:txBody>
          <a:bodyPr>
            <a:normAutofit/>
          </a:bodyPr>
          <a:lstStyle/>
          <a:p>
            <a:r>
              <a:rPr lang="nl-NL" sz="1700">
                <a:solidFill>
                  <a:schemeClr val="tx2"/>
                </a:solidFill>
              </a:rPr>
              <a:t>Docenten kunnen inzetten op de sociale relatie, opdat leerlingen zich persoonlijk met hen verbonden voelen. Dit kan door oprechte interesse te tonen in de leesvoorkeuren en het leesgedrag van de kinderen en hierover met hen in gesprek te gaan.</a:t>
            </a:r>
          </a:p>
          <a:p>
            <a:endParaRPr lang="nl-NL" sz="1700">
              <a:solidFill>
                <a:schemeClr val="tx2"/>
              </a:solidFill>
            </a:endParaRPr>
          </a:p>
          <a:p>
            <a:r>
              <a:rPr lang="nl-NL" sz="1700">
                <a:solidFill>
                  <a:schemeClr val="tx2"/>
                </a:solidFill>
              </a:rPr>
              <a:t>Docenten kunnen inzetten op de autonomie, opdat leerlingen het gevoel hebben dat ze zelf keuzes kunnen maken. Dit kan door aandachtig te luisteren naar de boekvoorkeuren van de kinderen en hen de tijd te geven om een boek naar keuze te laten lezen (‘vrij lezen’).</a:t>
            </a:r>
          </a:p>
          <a:p>
            <a:endParaRPr lang="nl-NL" sz="1700">
              <a:solidFill>
                <a:schemeClr val="tx2"/>
              </a:solidFill>
            </a:endParaRPr>
          </a:p>
          <a:p>
            <a:r>
              <a:rPr lang="nl-NL" sz="1700">
                <a:solidFill>
                  <a:schemeClr val="tx2"/>
                </a:solidFill>
              </a:rPr>
              <a:t>Docenten kunnen inzetten op de competentie, opdat leerlingen meer vertrouwen krijgen in eigen kunnen. Dit kan door uitdagende teksten te bieden op of vlak boven het niveau van de kinderen, een gevarieerd boekenaanbod samen te stellen, heldere verwachtingen te creëren, opbouwende en constructieve feedback te geven en tussen leerlingen te differentiëren, zodat het leesonderwijs op hun voorkeuren en niveau kan worden afgestemd.</a:t>
            </a:r>
          </a:p>
        </p:txBody>
      </p:sp>
    </p:spTree>
    <p:extLst>
      <p:ext uri="{BB962C8B-B14F-4D97-AF65-F5344CB8AC3E}">
        <p14:creationId xmlns:p14="http://schemas.microsoft.com/office/powerpoint/2010/main" val="3112300947"/>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el 1">
            <a:extLst>
              <a:ext uri="{FF2B5EF4-FFF2-40B4-BE49-F238E27FC236}">
                <a16:creationId xmlns:a16="http://schemas.microsoft.com/office/drawing/2014/main" id="{183B96D6-58BE-9D8B-956C-A51969291ADA}"/>
              </a:ext>
            </a:extLst>
          </p:cNvPr>
          <p:cNvSpPr>
            <a:spLocks noGrp="1"/>
          </p:cNvSpPr>
          <p:nvPr>
            <p:ph type="title"/>
          </p:nvPr>
        </p:nvSpPr>
        <p:spPr>
          <a:xfrm>
            <a:off x="1069848" y="484632"/>
            <a:ext cx="10058400" cy="1609344"/>
          </a:xfrm>
        </p:spPr>
        <p:txBody>
          <a:bodyPr>
            <a:normAutofit/>
          </a:bodyPr>
          <a:lstStyle/>
          <a:p>
            <a:r>
              <a:rPr lang="nl-NL" dirty="0"/>
              <a:t>Opdracht: Vrij lezen in de klas</a:t>
            </a:r>
          </a:p>
        </p:txBody>
      </p:sp>
      <p:sp>
        <p:nvSpPr>
          <p:cNvPr id="3" name="Tijdelijke aanduiding voor inhoud 2">
            <a:extLst>
              <a:ext uri="{FF2B5EF4-FFF2-40B4-BE49-F238E27FC236}">
                <a16:creationId xmlns:a16="http://schemas.microsoft.com/office/drawing/2014/main" id="{7544E55C-3E49-04FD-6E60-9D9C00DA27E5}"/>
              </a:ext>
            </a:extLst>
          </p:cNvPr>
          <p:cNvSpPr>
            <a:spLocks noGrp="1"/>
          </p:cNvSpPr>
          <p:nvPr>
            <p:ph idx="1"/>
          </p:nvPr>
        </p:nvSpPr>
        <p:spPr>
          <a:xfrm>
            <a:off x="1069848" y="2320412"/>
            <a:ext cx="10058400" cy="3851787"/>
          </a:xfrm>
        </p:spPr>
        <p:txBody>
          <a:bodyPr>
            <a:normAutofit/>
          </a:bodyPr>
          <a:lstStyle/>
          <a:p>
            <a:pPr marL="0" indent="0">
              <a:buNone/>
            </a:pPr>
            <a:r>
              <a:rPr lang="nl-NL" sz="1900"/>
              <a:t>Maak in tweetallen een opdracht voor leerlingen waar ze mee aan de slag kunnen zoals:</a:t>
            </a:r>
          </a:p>
          <a:p>
            <a:r>
              <a:rPr lang="nl-NL" sz="1900"/>
              <a:t>Schrijf een boze mail aan de hoofdpersoon</a:t>
            </a:r>
          </a:p>
          <a:p>
            <a:r>
              <a:rPr lang="nl-NL" sz="1900"/>
              <a:t>Teken een andere kaft</a:t>
            </a:r>
          </a:p>
          <a:p>
            <a:r>
              <a:rPr lang="nl-NL" sz="1900"/>
              <a:t>Verzamel moeilijke woorden</a:t>
            </a:r>
          </a:p>
          <a:p>
            <a:r>
              <a:rPr lang="nl-NL" sz="1900"/>
              <a:t>Doe een ‘boek-talk’</a:t>
            </a:r>
          </a:p>
          <a:p>
            <a:r>
              <a:rPr lang="nl-NL" sz="1900"/>
              <a:t>Geef je boek een cijfer met motivatie</a:t>
            </a:r>
          </a:p>
          <a:p>
            <a:pPr marL="0" indent="0">
              <a:buNone/>
            </a:pPr>
            <a:endParaRPr lang="nl-NL" sz="1900"/>
          </a:p>
          <a:p>
            <a:pPr marL="0" indent="0">
              <a:buNone/>
            </a:pPr>
            <a:r>
              <a:rPr lang="nl-NL" sz="1900"/>
              <a:t>Vereiste: doelgroep, tijdsbesteding, uitwerking</a:t>
            </a:r>
          </a:p>
          <a:p>
            <a:pPr marL="0" indent="0">
              <a:buNone/>
            </a:pPr>
            <a:r>
              <a:rPr lang="nl-NL" sz="1900"/>
              <a:t>Deze moet je inleveren in </a:t>
            </a:r>
            <a:r>
              <a:rPr lang="nl-NL" sz="1900" err="1"/>
              <a:t>CumLaude</a:t>
            </a:r>
            <a:endParaRPr lang="nl-NL" sz="190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976070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DCD4A29-BB48-61C2-C8AF-BD632F4F4EC4}"/>
              </a:ext>
            </a:extLst>
          </p:cNvPr>
          <p:cNvPicPr>
            <a:picLocks noChangeAspect="1"/>
          </p:cNvPicPr>
          <p:nvPr/>
        </p:nvPicPr>
        <p:blipFill rotWithShape="1">
          <a:blip r:embed="rId2"/>
          <a:srcRect/>
          <a:stretch/>
        </p:blipFill>
        <p:spPr>
          <a:xfrm>
            <a:off x="20" y="10"/>
            <a:ext cx="12191980" cy="6857989"/>
          </a:xfrm>
          <a:prstGeom prst="rect">
            <a:avLst/>
          </a:prstGeom>
        </p:spPr>
      </p:pic>
      <p:sp>
        <p:nvSpPr>
          <p:cNvPr id="9" name="Rectangle 8">
            <a:extLst>
              <a:ext uri="{FF2B5EF4-FFF2-40B4-BE49-F238E27FC236}">
                <a16:creationId xmlns:a16="http://schemas.microsoft.com/office/drawing/2014/main" id="{F79FF99C-BAA9-404F-9C96-6DD456B4F7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9C44AFD-C72D-4D9C-84C6-73E615CE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blipFill dpi="0" rotWithShape="1">
            <a:blip r:embed="rId3">
              <a:alphaModFix amt="30000"/>
              <a:duotone>
                <a:prstClr val="black"/>
                <a:schemeClr val="accent1">
                  <a:tint val="45000"/>
                  <a:satMod val="400000"/>
                </a:schemeClr>
              </a:duotone>
              <a:extLst>
                <a:ext uri="{BEBA8EAE-BF5A-486C-A8C5-ECC9F3942E4B}">
                  <a14:imgProps xmlns:a14="http://schemas.microsoft.com/office/drawing/2010/main">
                    <a14:imgLayer r:embed="rId4">
                      <a14:imgEffect>
                        <a14:sharpenSoften amount="61000"/>
                      </a14:imgEffect>
                      <a14:imgEffect>
                        <a14:brightnessContrast bright="-25000" contrast="20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29785BA-0952-F4B3-8ACA-93F92AD85651}"/>
              </a:ext>
            </a:extLst>
          </p:cNvPr>
          <p:cNvSpPr>
            <a:spLocks noGrp="1"/>
          </p:cNvSpPr>
          <p:nvPr>
            <p:ph type="title"/>
          </p:nvPr>
        </p:nvSpPr>
        <p:spPr>
          <a:xfrm>
            <a:off x="1069848" y="484632"/>
            <a:ext cx="10058400" cy="1609344"/>
          </a:xfrm>
        </p:spPr>
        <p:txBody>
          <a:bodyPr anchor="ctr">
            <a:normAutofit/>
          </a:bodyPr>
          <a:lstStyle/>
          <a:p>
            <a:r>
              <a:rPr lang="nl-NL">
                <a:solidFill>
                  <a:schemeClr val="tx1"/>
                </a:solidFill>
              </a:rPr>
              <a:t>Context voor vrij lezen</a:t>
            </a:r>
          </a:p>
        </p:txBody>
      </p:sp>
      <p:sp>
        <p:nvSpPr>
          <p:cNvPr id="3" name="Tijdelijke aanduiding voor inhoud 2">
            <a:extLst>
              <a:ext uri="{FF2B5EF4-FFF2-40B4-BE49-F238E27FC236}">
                <a16:creationId xmlns:a16="http://schemas.microsoft.com/office/drawing/2014/main" id="{A7609057-5843-25E7-D04F-2FB42EF87889}"/>
              </a:ext>
            </a:extLst>
          </p:cNvPr>
          <p:cNvSpPr>
            <a:spLocks noGrp="1"/>
          </p:cNvSpPr>
          <p:nvPr>
            <p:ph idx="1"/>
          </p:nvPr>
        </p:nvSpPr>
        <p:spPr>
          <a:xfrm>
            <a:off x="1069848" y="2121408"/>
            <a:ext cx="10058400" cy="4050792"/>
          </a:xfrm>
        </p:spPr>
        <p:txBody>
          <a:bodyPr>
            <a:normAutofit/>
          </a:bodyPr>
          <a:lstStyle/>
          <a:p>
            <a:r>
              <a:rPr lang="nl-NL" dirty="0"/>
              <a:t>Elvira Caneda Cabrera</a:t>
            </a:r>
          </a:p>
          <a:p>
            <a:r>
              <a:rPr lang="nl-NL" dirty="0"/>
              <a:t>Bezoek aan de mediatheek: keuzevrijheid</a:t>
            </a:r>
          </a:p>
          <a:p>
            <a:endParaRPr lang="nl-NL" dirty="0"/>
          </a:p>
          <a:p>
            <a:pPr marL="0" indent="0">
              <a:buNone/>
            </a:pPr>
            <a:r>
              <a:rPr lang="nl-NL">
                <a:effectLst>
                  <a:outerShdw sx="0" sy="0">
                    <a:srgbClr val="000000"/>
                  </a:outerShdw>
                </a:effectLst>
                <a:latin typeface="Open Sans" panose="020B0606030504020204" pitchFamily="34" charset="0"/>
                <a:ea typeface="Times New Roman" panose="02020603050405020304" pitchFamily="18" charset="0"/>
                <a:cs typeface="Arial" panose="020B0604020202020204" pitchFamily="34" charset="0"/>
              </a:rPr>
              <a:t>“De studenten leert een stimulerende leesomgeving qua ruimte en aanwezig leesmateriaal te creëren. </a:t>
            </a:r>
            <a:endParaRPr lang="nl-NL">
              <a:effectLst/>
              <a:latin typeface="Univers" panose="020B0503020202020204" pitchFamily="34" charset="0"/>
              <a:ea typeface="SimSun" panose="02010600030101010101" pitchFamily="2" charset="-122"/>
              <a:cs typeface="Arial" panose="020B0604020202020204" pitchFamily="34" charset="0"/>
            </a:endParaRPr>
          </a:p>
          <a:p>
            <a:pPr marL="0" indent="0">
              <a:buNone/>
            </a:pPr>
            <a:endParaRPr lang="nl-NL" dirty="0"/>
          </a:p>
        </p:txBody>
      </p:sp>
      <p:grpSp>
        <p:nvGrpSpPr>
          <p:cNvPr id="13" name="Group 12">
            <a:extLst>
              <a:ext uri="{FF2B5EF4-FFF2-40B4-BE49-F238E27FC236}">
                <a16:creationId xmlns:a16="http://schemas.microsoft.com/office/drawing/2014/main" id="{1D25B14F-36E0-41E8-956F-CABEF1ADD6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14" name="Oval 13">
              <a:extLst>
                <a:ext uri="{FF2B5EF4-FFF2-40B4-BE49-F238E27FC236}">
                  <a16:creationId xmlns:a16="http://schemas.microsoft.com/office/drawing/2014/main" id="{4AFB9EA5-DE4D-4E6B-A302-F55174E4B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5">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E44092F4-4D9B-4D0A-8832-C29E786F8F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1576331752"/>
      </p:ext>
    </p:extLst>
  </p:cSld>
  <p:clrMapOvr>
    <a:overrideClrMapping bg1="dk1" tx1="lt1" bg2="dk2" tx2="lt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outtype">
  <a:themeElements>
    <a:clrScheme name="Hout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out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out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95DEB4ED5E6746920C3A1942E4791B" ma:contentTypeVersion="15" ma:contentTypeDescription="Een nieuw document maken." ma:contentTypeScope="" ma:versionID="7bbc9bd77296dc821cbbf0abbc5969b4">
  <xsd:schema xmlns:xsd="http://www.w3.org/2001/XMLSchema" xmlns:xs="http://www.w3.org/2001/XMLSchema" xmlns:p="http://schemas.microsoft.com/office/2006/metadata/properties" xmlns:ns2="e4e2dcf6-917b-46d2-8012-4db98279564a" xmlns:ns3="ac643252-561a-4446-87ab-caa5d6ff7d60" targetNamespace="http://schemas.microsoft.com/office/2006/metadata/properties" ma:root="true" ma:fieldsID="ee678128bdbda8ca234969833290fb11" ns2:_="" ns3:_="">
    <xsd:import namespace="e4e2dcf6-917b-46d2-8012-4db98279564a"/>
    <xsd:import namespace="ac643252-561a-4446-87ab-caa5d6ff7d6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3:SharedWithUsers" minOccurs="0"/>
                <xsd:element ref="ns3:SharedWithDetails" minOccurs="0"/>
                <xsd:element ref="ns2:MediaServiceAutoTag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e2dcf6-917b-46d2-8012-4db98279564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lcf76f155ced4ddcb4097134ff3c332f" ma:index="18" nillable="true" ma:taxonomy="true" ma:internalName="lcf76f155ced4ddcb4097134ff3c332f" ma:taxonomyFieldName="MediaServiceImageTags" ma:displayName="Afbeeldingtags" ma:readOnly="false" ma:fieldId="{5cf76f15-5ced-4ddc-b409-7134ff3c332f}" ma:taxonomyMulti="true" ma:sspId="d5477cde-f098-4d32-ba13-c78038edde39"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c643252-561a-4446-87ab-caa5d6ff7d60" elementFormDefault="qualified">
    <xsd:import namespace="http://schemas.microsoft.com/office/2006/documentManagement/types"/>
    <xsd:import namespace="http://schemas.microsoft.com/office/infopath/2007/PartnerControls"/>
    <xsd:element name="SharedWithUsers" ma:index="14"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Gedeeld met details" ma:internalName="SharedWithDetails" ma:readOnly="true">
      <xsd:simpleType>
        <xsd:restriction base="dms:Note">
          <xsd:maxLength value="255"/>
        </xsd:restriction>
      </xsd:simpleType>
    </xsd:element>
    <xsd:element name="TaxCatchAll" ma:index="19" nillable="true" ma:displayName="Taxonomy Catch All Column" ma:hidden="true" ma:list="{a01c0c86-faae-48b0-bf86-430918bb9e17}" ma:internalName="TaxCatchAll" ma:showField="CatchAllData" ma:web="ac643252-561a-4446-87ab-caa5d6ff7d6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4e2dcf6-917b-46d2-8012-4db98279564a">
      <Terms xmlns="http://schemas.microsoft.com/office/infopath/2007/PartnerControls"/>
    </lcf76f155ced4ddcb4097134ff3c332f>
    <TaxCatchAll xmlns="ac643252-561a-4446-87ab-caa5d6ff7d60" xsi:nil="true"/>
  </documentManagement>
</p:properties>
</file>

<file path=customXml/itemProps1.xml><?xml version="1.0" encoding="utf-8"?>
<ds:datastoreItem xmlns:ds="http://schemas.openxmlformats.org/officeDocument/2006/customXml" ds:itemID="{1D38D74F-978E-4167-9668-7EC0F95FE8BB}"/>
</file>

<file path=customXml/itemProps2.xml><?xml version="1.0" encoding="utf-8"?>
<ds:datastoreItem xmlns:ds="http://schemas.openxmlformats.org/officeDocument/2006/customXml" ds:itemID="{60FAACE4-3DF6-461E-B485-1839A5D5FC6F}"/>
</file>

<file path=customXml/itemProps3.xml><?xml version="1.0" encoding="utf-8"?>
<ds:datastoreItem xmlns:ds="http://schemas.openxmlformats.org/officeDocument/2006/customXml" ds:itemID="{237FBA7D-8A63-4175-9BED-4844C513F67F}"/>
</file>

<file path=docProps/app.xml><?xml version="1.0" encoding="utf-8"?>
<Properties xmlns="http://schemas.openxmlformats.org/officeDocument/2006/extended-properties" xmlns:vt="http://schemas.openxmlformats.org/officeDocument/2006/docPropsVTypes">
  <Template>Houttype</Template>
  <TotalTime>0</TotalTime>
  <Words>615</Words>
  <Application>Microsoft Office PowerPoint</Application>
  <PresentationFormat>Breedbeeld</PresentationFormat>
  <Paragraphs>97</Paragraphs>
  <Slides>10</Slides>
  <Notes>0</Notes>
  <HiddenSlides>0</HiddenSlides>
  <MMClips>0</MMClips>
  <ScaleCrop>false</ScaleCrop>
  <HeadingPairs>
    <vt:vector size="6" baseType="variant">
      <vt:variant>
        <vt:lpstr>Gebruikte lettertypen</vt:lpstr>
      </vt:variant>
      <vt:variant>
        <vt:i4>9</vt:i4>
      </vt:variant>
      <vt:variant>
        <vt:lpstr>Thema</vt:lpstr>
      </vt:variant>
      <vt:variant>
        <vt:i4>1</vt:i4>
      </vt:variant>
      <vt:variant>
        <vt:lpstr>Diatitels</vt:lpstr>
      </vt:variant>
      <vt:variant>
        <vt:i4>10</vt:i4>
      </vt:variant>
    </vt:vector>
  </HeadingPairs>
  <TitlesOfParts>
    <vt:vector size="20" baseType="lpstr">
      <vt:lpstr>Arial</vt:lpstr>
      <vt:lpstr>Arial Narrow</vt:lpstr>
      <vt:lpstr>Calibri</vt:lpstr>
      <vt:lpstr>Open Sans</vt:lpstr>
      <vt:lpstr>Rockwell</vt:lpstr>
      <vt:lpstr>Rockwell Condensed</vt:lpstr>
      <vt:lpstr>Rockwell Extra Bold</vt:lpstr>
      <vt:lpstr>Univers</vt:lpstr>
      <vt:lpstr>Wingdings</vt:lpstr>
      <vt:lpstr>Houttype</vt:lpstr>
      <vt:lpstr>Vrij lezen</vt:lpstr>
      <vt:lpstr>programma</vt:lpstr>
      <vt:lpstr>Check-in</vt:lpstr>
      <vt:lpstr>leerdoelen</vt:lpstr>
      <vt:lpstr>planning</vt:lpstr>
      <vt:lpstr>Hoe faciliteer je lezen als docent?</vt:lpstr>
      <vt:lpstr>effecten</vt:lpstr>
      <vt:lpstr>Opdracht: Vrij lezen in de klas</vt:lpstr>
      <vt:lpstr>Context voor vrij lezen</vt:lpstr>
      <vt:lpstr>Eindopdracht voorbereiden leesfestival</vt:lpstr>
    </vt:vector>
  </TitlesOfParts>
  <Company>Hogeschool Rotterdam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Vrij lezen</dc:title>
  <dc:creator>Karar, S. (Selin)</dc:creator>
  <cp:lastModifiedBy>Karar, S. (Selin)</cp:lastModifiedBy>
  <cp:revision>1</cp:revision>
  <dcterms:created xsi:type="dcterms:W3CDTF">2023-05-25T07:00:06Z</dcterms:created>
  <dcterms:modified xsi:type="dcterms:W3CDTF">2023-05-25T08:20:17Z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0x0101004095DEB4ED5E6746920C3A1942E4791B</vt:lpwstr>
  </property>
</Properties>
</file>