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6CCE4-19F7-264D-82DE-5F680E20048A}" v="4" dt="2023-06-12T05:33:26.507"/>
    <p1510:client id="{6A4E64C0-1B97-CE73-5D53-C7C8EEEC1E3B}" v="10" dt="2023-06-12T08:28:12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0" autoAdjust="0"/>
    <p:restoredTop sz="94660"/>
  </p:normalViewPr>
  <p:slideViewPr>
    <p:cSldViewPr snapToGrid="0">
      <p:cViewPr>
        <p:scale>
          <a:sx n="125" d="100"/>
          <a:sy n="125" d="100"/>
        </p:scale>
        <p:origin x="164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lenga, S. (Sanne)" userId="S::wiesa@hr.nl::5b83adac-0349-4440-b4dd-e30220d3924b" providerId="AD" clId="Web-{6A4E64C0-1B97-CE73-5D53-C7C8EEEC1E3B}"/>
    <pc:docChg chg="modSld">
      <pc:chgData name="Wielenga, S. (Sanne)" userId="S::wiesa@hr.nl::5b83adac-0349-4440-b4dd-e30220d3924b" providerId="AD" clId="Web-{6A4E64C0-1B97-CE73-5D53-C7C8EEEC1E3B}" dt="2023-06-12T08:28:12.627" v="4" actId="20577"/>
      <pc:docMkLst>
        <pc:docMk/>
      </pc:docMkLst>
      <pc:sldChg chg="modSp">
        <pc:chgData name="Wielenga, S. (Sanne)" userId="S::wiesa@hr.nl::5b83adac-0349-4440-b4dd-e30220d3924b" providerId="AD" clId="Web-{6A4E64C0-1B97-CE73-5D53-C7C8EEEC1E3B}" dt="2023-06-12T08:28:12.627" v="4" actId="20577"/>
        <pc:sldMkLst>
          <pc:docMk/>
          <pc:sldMk cId="752361092" sldId="257"/>
        </pc:sldMkLst>
        <pc:spChg chg="mod">
          <ac:chgData name="Wielenga, S. (Sanne)" userId="S::wiesa@hr.nl::5b83adac-0349-4440-b4dd-e30220d3924b" providerId="AD" clId="Web-{6A4E64C0-1B97-CE73-5D53-C7C8EEEC1E3B}" dt="2023-06-12T08:28:12.627" v="4" actId="20577"/>
          <ac:spMkLst>
            <pc:docMk/>
            <pc:sldMk cId="752361092" sldId="257"/>
            <ac:spMk id="23" creationId="{366AA401-3737-4B5E-98E2-707F9AE093E8}"/>
          </ac:spMkLst>
        </pc:spChg>
      </pc:sldChg>
    </pc:docChg>
  </pc:docChgLst>
  <pc:docChgLst>
    <pc:chgData name="Rozendaal, J.S. (Jeroen)" userId="39b66cf1-3888-4a66-be32-11f5547b1f5a" providerId="ADAL" clId="{29B6CCE4-19F7-264D-82DE-5F680E20048A}"/>
    <pc:docChg chg="undo custSel modSld">
      <pc:chgData name="Rozendaal, J.S. (Jeroen)" userId="39b66cf1-3888-4a66-be32-11f5547b1f5a" providerId="ADAL" clId="{29B6CCE4-19F7-264D-82DE-5F680E20048A}" dt="2023-06-12T05:34:38.579" v="802" actId="113"/>
      <pc:docMkLst>
        <pc:docMk/>
      </pc:docMkLst>
      <pc:sldChg chg="addSp delSp modSp mod">
        <pc:chgData name="Rozendaal, J.S. (Jeroen)" userId="39b66cf1-3888-4a66-be32-11f5547b1f5a" providerId="ADAL" clId="{29B6CCE4-19F7-264D-82DE-5F680E20048A}" dt="2023-06-12T05:34:38.579" v="802" actId="113"/>
        <pc:sldMkLst>
          <pc:docMk/>
          <pc:sldMk cId="752361092" sldId="257"/>
        </pc:sldMkLst>
        <pc:spChg chg="mod">
          <ac:chgData name="Rozendaal, J.S. (Jeroen)" userId="39b66cf1-3888-4a66-be32-11f5547b1f5a" providerId="ADAL" clId="{29B6CCE4-19F7-264D-82DE-5F680E20048A}" dt="2023-06-12T05:33:10.117" v="767" actId="14100"/>
          <ac:spMkLst>
            <pc:docMk/>
            <pc:sldMk cId="752361092" sldId="257"/>
            <ac:spMk id="4" creationId="{F63D6C41-1235-4B29-AD1A-F9F3E2DBDC6F}"/>
          </ac:spMkLst>
        </pc:spChg>
        <pc:spChg chg="mod">
          <ac:chgData name="Rozendaal, J.S. (Jeroen)" userId="39b66cf1-3888-4a66-be32-11f5547b1f5a" providerId="ADAL" clId="{29B6CCE4-19F7-264D-82DE-5F680E20048A}" dt="2023-06-12T05:32:12.503" v="686" actId="1035"/>
          <ac:spMkLst>
            <pc:docMk/>
            <pc:sldMk cId="752361092" sldId="257"/>
            <ac:spMk id="6" creationId="{8EEE73C2-0BB9-43CB-82EB-B5153BB9DD2F}"/>
          </ac:spMkLst>
        </pc:spChg>
        <pc:spChg chg="mod">
          <ac:chgData name="Rozendaal, J.S. (Jeroen)" userId="39b66cf1-3888-4a66-be32-11f5547b1f5a" providerId="ADAL" clId="{29B6CCE4-19F7-264D-82DE-5F680E20048A}" dt="2023-06-12T05:32:12.503" v="686" actId="1035"/>
          <ac:spMkLst>
            <pc:docMk/>
            <pc:sldMk cId="752361092" sldId="257"/>
            <ac:spMk id="7" creationId="{8BBCC618-8734-439F-B568-116B2BF27DFB}"/>
          </ac:spMkLst>
        </pc:spChg>
        <pc:spChg chg="add mod">
          <ac:chgData name="Rozendaal, J.S. (Jeroen)" userId="39b66cf1-3888-4a66-be32-11f5547b1f5a" providerId="ADAL" clId="{29B6CCE4-19F7-264D-82DE-5F680E20048A}" dt="2023-06-12T05:34:38.579" v="802" actId="113"/>
          <ac:spMkLst>
            <pc:docMk/>
            <pc:sldMk cId="752361092" sldId="257"/>
            <ac:spMk id="11" creationId="{409F9C03-84C2-17F9-4B9B-C18E7D80146C}"/>
          </ac:spMkLst>
        </pc:spChg>
        <pc:spChg chg="mod">
          <ac:chgData name="Rozendaal, J.S. (Jeroen)" userId="39b66cf1-3888-4a66-be32-11f5547b1f5a" providerId="ADAL" clId="{29B6CCE4-19F7-264D-82DE-5F680E20048A}" dt="2023-06-12T05:33:10.117" v="767" actId="14100"/>
          <ac:spMkLst>
            <pc:docMk/>
            <pc:sldMk cId="752361092" sldId="257"/>
            <ac:spMk id="15" creationId="{77CE61DD-3177-4A86-9CE2-575FFAD0B600}"/>
          </ac:spMkLst>
        </pc:spChg>
        <pc:spChg chg="mod">
          <ac:chgData name="Rozendaal, J.S. (Jeroen)" userId="39b66cf1-3888-4a66-be32-11f5547b1f5a" providerId="ADAL" clId="{29B6CCE4-19F7-264D-82DE-5F680E20048A}" dt="2023-06-12T05:33:10.117" v="767" actId="14100"/>
          <ac:spMkLst>
            <pc:docMk/>
            <pc:sldMk cId="752361092" sldId="257"/>
            <ac:spMk id="18" creationId="{F5E46E96-D5AB-4C91-9DCD-475D63BEBD93}"/>
          </ac:spMkLst>
        </pc:spChg>
        <pc:spChg chg="mod">
          <ac:chgData name="Rozendaal, J.S. (Jeroen)" userId="39b66cf1-3888-4a66-be32-11f5547b1f5a" providerId="ADAL" clId="{29B6CCE4-19F7-264D-82DE-5F680E20048A}" dt="2023-06-12T05:33:10.117" v="767" actId="14100"/>
          <ac:spMkLst>
            <pc:docMk/>
            <pc:sldMk cId="752361092" sldId="257"/>
            <ac:spMk id="19" creationId="{4EA22C01-16D6-41B1-93FA-D2C32230DDFB}"/>
          </ac:spMkLst>
        </pc:spChg>
        <pc:spChg chg="mod">
          <ac:chgData name="Rozendaal, J.S. (Jeroen)" userId="39b66cf1-3888-4a66-be32-11f5547b1f5a" providerId="ADAL" clId="{29B6CCE4-19F7-264D-82DE-5F680E20048A}" dt="2023-06-12T05:24:04.944" v="216" actId="20577"/>
          <ac:spMkLst>
            <pc:docMk/>
            <pc:sldMk cId="752361092" sldId="257"/>
            <ac:spMk id="21" creationId="{A4611D8B-513C-4506-882B-D30BCC272D1F}"/>
          </ac:spMkLst>
        </pc:spChg>
        <pc:spChg chg="mod">
          <ac:chgData name="Rozendaal, J.S. (Jeroen)" userId="39b66cf1-3888-4a66-be32-11f5547b1f5a" providerId="ADAL" clId="{29B6CCE4-19F7-264D-82DE-5F680E20048A}" dt="2023-06-12T05:25:09.352" v="269" actId="20577"/>
          <ac:spMkLst>
            <pc:docMk/>
            <pc:sldMk cId="752361092" sldId="257"/>
            <ac:spMk id="22" creationId="{9E8D045C-6832-4083-84E5-8BC8F987B730}"/>
          </ac:spMkLst>
        </pc:spChg>
        <pc:spChg chg="mod">
          <ac:chgData name="Rozendaal, J.S. (Jeroen)" userId="39b66cf1-3888-4a66-be32-11f5547b1f5a" providerId="ADAL" clId="{29B6CCE4-19F7-264D-82DE-5F680E20048A}" dt="2023-06-12T05:32:26.978" v="699" actId="20577"/>
          <ac:spMkLst>
            <pc:docMk/>
            <pc:sldMk cId="752361092" sldId="257"/>
            <ac:spMk id="23" creationId="{366AA401-3737-4B5E-98E2-707F9AE093E8}"/>
          </ac:spMkLst>
        </pc:spChg>
        <pc:spChg chg="mod">
          <ac:chgData name="Rozendaal, J.S. (Jeroen)" userId="39b66cf1-3888-4a66-be32-11f5547b1f5a" providerId="ADAL" clId="{29B6CCE4-19F7-264D-82DE-5F680E20048A}" dt="2023-06-12T05:34:05.381" v="780" actId="20577"/>
          <ac:spMkLst>
            <pc:docMk/>
            <pc:sldMk cId="752361092" sldId="257"/>
            <ac:spMk id="24" creationId="{E25FED14-A4BC-4749-8B6C-AB0B552B2CD3}"/>
          </ac:spMkLst>
        </pc:spChg>
        <pc:spChg chg="mod">
          <ac:chgData name="Rozendaal, J.S. (Jeroen)" userId="39b66cf1-3888-4a66-be32-11f5547b1f5a" providerId="ADAL" clId="{29B6CCE4-19F7-264D-82DE-5F680E20048A}" dt="2023-06-12T05:34:13.038" v="801" actId="1037"/>
          <ac:spMkLst>
            <pc:docMk/>
            <pc:sldMk cId="752361092" sldId="257"/>
            <ac:spMk id="25" creationId="{4531FD6E-11D8-4306-B3AC-A21E4FE3295B}"/>
          </ac:spMkLst>
        </pc:spChg>
        <pc:spChg chg="mod">
          <ac:chgData name="Rozendaal, J.S. (Jeroen)" userId="39b66cf1-3888-4a66-be32-11f5547b1f5a" providerId="ADAL" clId="{29B6CCE4-19F7-264D-82DE-5F680E20048A}" dt="2023-06-12T05:23:44.635" v="189" actId="1076"/>
          <ac:spMkLst>
            <pc:docMk/>
            <pc:sldMk cId="752361092" sldId="257"/>
            <ac:spMk id="27" creationId="{0BAF0088-401B-4707-822C-9749753065FB}"/>
          </ac:spMkLst>
        </pc:spChg>
        <pc:spChg chg="mod">
          <ac:chgData name="Rozendaal, J.S. (Jeroen)" userId="39b66cf1-3888-4a66-be32-11f5547b1f5a" providerId="ADAL" clId="{29B6CCE4-19F7-264D-82DE-5F680E20048A}" dt="2023-06-12T05:23:36.667" v="186" actId="1076"/>
          <ac:spMkLst>
            <pc:docMk/>
            <pc:sldMk cId="752361092" sldId="257"/>
            <ac:spMk id="29" creationId="{C3083551-177F-416A-AA49-84BAC66C1A37}"/>
          </ac:spMkLst>
        </pc:spChg>
        <pc:spChg chg="del">
          <ac:chgData name="Rozendaal, J.S. (Jeroen)" userId="39b66cf1-3888-4a66-be32-11f5547b1f5a" providerId="ADAL" clId="{29B6CCE4-19F7-264D-82DE-5F680E20048A}" dt="2023-06-12T05:15:17.632" v="130" actId="478"/>
          <ac:spMkLst>
            <pc:docMk/>
            <pc:sldMk cId="752361092" sldId="257"/>
            <ac:spMk id="75" creationId="{FF925515-1C22-4C7D-9BA6-4C0551664B14}"/>
          </ac:spMkLst>
        </pc:spChg>
        <pc:picChg chg="del">
          <ac:chgData name="Rozendaal, J.S. (Jeroen)" userId="39b66cf1-3888-4a66-be32-11f5547b1f5a" providerId="ADAL" clId="{29B6CCE4-19F7-264D-82DE-5F680E20048A}" dt="2023-06-12T05:22:29.431" v="141" actId="478"/>
          <ac:picMkLst>
            <pc:docMk/>
            <pc:sldMk cId="752361092" sldId="257"/>
            <ac:picMk id="3" creationId="{E8FFFB8D-F5B8-493B-AC37-F2700E621082}"/>
          </ac:picMkLst>
        </pc:picChg>
        <pc:picChg chg="add mod">
          <ac:chgData name="Rozendaal, J.S. (Jeroen)" userId="39b66cf1-3888-4a66-be32-11f5547b1f5a" providerId="ADAL" clId="{29B6CCE4-19F7-264D-82DE-5F680E20048A}" dt="2023-06-12T05:33:33.885" v="777" actId="1035"/>
          <ac:picMkLst>
            <pc:docMk/>
            <pc:sldMk cId="752361092" sldId="257"/>
            <ac:picMk id="10" creationId="{F5AACD28-C853-0976-2334-CF4EBF7E116F}"/>
          </ac:picMkLst>
        </pc:picChg>
        <pc:picChg chg="mod">
          <ac:chgData name="Rozendaal, J.S. (Jeroen)" userId="39b66cf1-3888-4a66-be32-11f5547b1f5a" providerId="ADAL" clId="{29B6CCE4-19F7-264D-82DE-5F680E20048A}" dt="2023-06-12T05:23:48.402" v="190" actId="1076"/>
          <ac:picMkLst>
            <pc:docMk/>
            <pc:sldMk cId="752361092" sldId="257"/>
            <ac:picMk id="31" creationId="{A3809034-E93A-4584-B0AF-BBF14786E6B8}"/>
          </ac:picMkLst>
        </pc:picChg>
        <pc:picChg chg="mod">
          <ac:chgData name="Rozendaal, J.S. (Jeroen)" userId="39b66cf1-3888-4a66-be32-11f5547b1f5a" providerId="ADAL" clId="{29B6CCE4-19F7-264D-82DE-5F680E20048A}" dt="2023-06-12T05:23:48.402" v="190" actId="1076"/>
          <ac:picMkLst>
            <pc:docMk/>
            <pc:sldMk cId="752361092" sldId="257"/>
            <ac:picMk id="35" creationId="{FEFAA69F-55F5-47C6-AB0D-E8B35981B47D}"/>
          </ac:picMkLst>
        </pc:picChg>
        <pc:picChg chg="mod">
          <ac:chgData name="Rozendaal, J.S. (Jeroen)" userId="39b66cf1-3888-4a66-be32-11f5547b1f5a" providerId="ADAL" clId="{29B6CCE4-19F7-264D-82DE-5F680E20048A}" dt="2023-06-12T05:23:39.785" v="187" actId="1076"/>
          <ac:picMkLst>
            <pc:docMk/>
            <pc:sldMk cId="752361092" sldId="257"/>
            <ac:picMk id="39" creationId="{4FE87584-6657-47A9-952B-123B4BCC7649}"/>
          </ac:picMkLst>
        </pc:picChg>
        <pc:picChg chg="mod">
          <ac:chgData name="Rozendaal, J.S. (Jeroen)" userId="39b66cf1-3888-4a66-be32-11f5547b1f5a" providerId="ADAL" clId="{29B6CCE4-19F7-264D-82DE-5F680E20048A}" dt="2023-06-12T05:23:48.402" v="190" actId="1076"/>
          <ac:picMkLst>
            <pc:docMk/>
            <pc:sldMk cId="752361092" sldId="257"/>
            <ac:picMk id="43" creationId="{FADD7866-BFC8-4D28-A61B-D04A1695087E}"/>
          </ac:picMkLst>
        </pc:picChg>
        <pc:picChg chg="mod">
          <ac:chgData name="Rozendaal, J.S. (Jeroen)" userId="39b66cf1-3888-4a66-be32-11f5547b1f5a" providerId="ADAL" clId="{29B6CCE4-19F7-264D-82DE-5F680E20048A}" dt="2023-06-12T05:23:42.292" v="188" actId="1076"/>
          <ac:picMkLst>
            <pc:docMk/>
            <pc:sldMk cId="752361092" sldId="257"/>
            <ac:picMk id="45" creationId="{A5F0A032-BC6E-4966-AAA0-B775A45CE0D2}"/>
          </ac:picMkLst>
        </pc:picChg>
        <pc:picChg chg="del">
          <ac:chgData name="Rozendaal, J.S. (Jeroen)" userId="39b66cf1-3888-4a66-be32-11f5547b1f5a" providerId="ADAL" clId="{29B6CCE4-19F7-264D-82DE-5F680E20048A}" dt="2023-06-12T05:15:18.663" v="131" actId="478"/>
          <ac:picMkLst>
            <pc:docMk/>
            <pc:sldMk cId="752361092" sldId="257"/>
            <ac:picMk id="74" creationId="{447521F7-CE6D-46E4-A594-E09F823EC92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2C2CB-657E-4CC2-9F1F-6E0ABB91AA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8AD0D1C8-8FCD-495B-9C5A-2388583C15CD}">
      <dgm:prSet phldrT="[Tekst]"/>
      <dgm:spPr/>
      <dgm:t>
        <a:bodyPr/>
        <a:lstStyle/>
        <a:p>
          <a:r>
            <a:rPr lang="nl-NL"/>
            <a:t>Start: probleemanalyse</a:t>
          </a:r>
        </a:p>
      </dgm:t>
    </dgm:pt>
    <dgm:pt modelId="{B91928E4-B6F1-4F22-B1F9-4B841787AA2E}" type="parTrans" cxnId="{9D352CFE-DB59-4C91-A155-041929AAFC92}">
      <dgm:prSet/>
      <dgm:spPr/>
      <dgm:t>
        <a:bodyPr/>
        <a:lstStyle/>
        <a:p>
          <a:endParaRPr lang="nl-NL"/>
        </a:p>
      </dgm:t>
    </dgm:pt>
    <dgm:pt modelId="{1A9EE0A9-E8A5-425C-8573-89CFDFF298B4}" type="sibTrans" cxnId="{9D352CFE-DB59-4C91-A155-041929AAFC92}">
      <dgm:prSet/>
      <dgm:spPr/>
      <dgm:t>
        <a:bodyPr/>
        <a:lstStyle/>
        <a:p>
          <a:endParaRPr lang="nl-NL"/>
        </a:p>
      </dgm:t>
    </dgm:pt>
    <dgm:pt modelId="{F3403DA9-E07F-467D-ABB3-EF8D2C0FE637}">
      <dgm:prSet phldrT="[Tekst]"/>
      <dgm:spPr/>
      <dgm:t>
        <a:bodyPr/>
        <a:lstStyle/>
        <a:p>
          <a:r>
            <a:rPr lang="nl-NL"/>
            <a:t>Uitproberen</a:t>
          </a:r>
        </a:p>
      </dgm:t>
    </dgm:pt>
    <dgm:pt modelId="{A6FEF2E1-ED3D-4862-A50C-F33C6F6A22E5}" type="parTrans" cxnId="{ED3E828D-679E-4300-B144-5DE5106B1A61}">
      <dgm:prSet/>
      <dgm:spPr/>
      <dgm:t>
        <a:bodyPr/>
        <a:lstStyle/>
        <a:p>
          <a:endParaRPr lang="nl-NL"/>
        </a:p>
      </dgm:t>
    </dgm:pt>
    <dgm:pt modelId="{BB38FEB3-FFFC-4173-A065-026C375110C1}" type="sibTrans" cxnId="{ED3E828D-679E-4300-B144-5DE5106B1A61}">
      <dgm:prSet/>
      <dgm:spPr/>
      <dgm:t>
        <a:bodyPr/>
        <a:lstStyle/>
        <a:p>
          <a:endParaRPr lang="nl-NL"/>
        </a:p>
      </dgm:t>
    </dgm:pt>
    <dgm:pt modelId="{35AA95D4-F542-4E12-BA95-BDAB044E45D1}">
      <dgm:prSet phldrT="[Tekst]"/>
      <dgm:spPr/>
      <dgm:t>
        <a:bodyPr/>
        <a:lstStyle/>
        <a:p>
          <a:r>
            <a:rPr lang="nl-NL"/>
            <a:t>Implementeren: semester 1 collegejaar 2023-2024</a:t>
          </a:r>
        </a:p>
      </dgm:t>
    </dgm:pt>
    <dgm:pt modelId="{EC93A69C-BA67-4A72-8041-3A46944FF84F}" type="parTrans" cxnId="{F53C6122-DC6F-412C-AA30-653AC2B125C6}">
      <dgm:prSet/>
      <dgm:spPr/>
      <dgm:t>
        <a:bodyPr/>
        <a:lstStyle/>
        <a:p>
          <a:endParaRPr lang="nl-NL"/>
        </a:p>
      </dgm:t>
    </dgm:pt>
    <dgm:pt modelId="{C7F5B6AA-A033-4E5E-BAC2-89F3AEEE6A81}" type="sibTrans" cxnId="{F53C6122-DC6F-412C-AA30-653AC2B125C6}">
      <dgm:prSet/>
      <dgm:spPr/>
      <dgm:t>
        <a:bodyPr/>
        <a:lstStyle/>
        <a:p>
          <a:endParaRPr lang="nl-NL"/>
        </a:p>
      </dgm:t>
    </dgm:pt>
    <dgm:pt modelId="{028B2A8F-E457-4152-B6D8-F05F113CFF65}">
      <dgm:prSet phldrT="[Tekst]"/>
      <dgm:spPr/>
      <dgm:t>
        <a:bodyPr/>
        <a:lstStyle/>
        <a:p>
          <a:r>
            <a:rPr lang="nl-NL" dirty="0"/>
            <a:t>Resultaat: semester 2 collegejaar 2023-2024</a:t>
          </a:r>
        </a:p>
      </dgm:t>
    </dgm:pt>
    <dgm:pt modelId="{C8FD4983-2A7A-408B-9E6A-3F316EF6E0F7}" type="parTrans" cxnId="{C283DA42-2C57-426A-A0E9-C0A9FF58E434}">
      <dgm:prSet/>
      <dgm:spPr/>
      <dgm:t>
        <a:bodyPr/>
        <a:lstStyle/>
        <a:p>
          <a:endParaRPr lang="nl-NL"/>
        </a:p>
      </dgm:t>
    </dgm:pt>
    <dgm:pt modelId="{F54AE6E9-38F2-44F1-B1EE-22C25265A009}" type="sibTrans" cxnId="{C283DA42-2C57-426A-A0E9-C0A9FF58E434}">
      <dgm:prSet/>
      <dgm:spPr/>
      <dgm:t>
        <a:bodyPr/>
        <a:lstStyle/>
        <a:p>
          <a:endParaRPr lang="nl-NL"/>
        </a:p>
      </dgm:t>
    </dgm:pt>
    <dgm:pt modelId="{B82570CF-1BED-4B41-954B-24C0D7CF0FD3}">
      <dgm:prSet phldrT="[Tekst]"/>
      <dgm:spPr/>
      <dgm:t>
        <a:bodyPr/>
        <a:lstStyle/>
        <a:p>
          <a:r>
            <a:rPr lang="nl-NL"/>
            <a:t>Bijstellen: semester 2 collegejaar 2023-2024</a:t>
          </a:r>
        </a:p>
      </dgm:t>
    </dgm:pt>
    <dgm:pt modelId="{9AB98166-BAF1-4844-BD98-4D0CE7AC5C05}" type="parTrans" cxnId="{CFB31E0A-2464-48EE-A2B8-48AC409D1446}">
      <dgm:prSet/>
      <dgm:spPr/>
      <dgm:t>
        <a:bodyPr/>
        <a:lstStyle/>
        <a:p>
          <a:endParaRPr lang="nl-NL"/>
        </a:p>
      </dgm:t>
    </dgm:pt>
    <dgm:pt modelId="{C3A35A62-4CB5-457A-B20E-C60365298349}" type="sibTrans" cxnId="{CFB31E0A-2464-48EE-A2B8-48AC409D1446}">
      <dgm:prSet/>
      <dgm:spPr/>
      <dgm:t>
        <a:bodyPr/>
        <a:lstStyle/>
        <a:p>
          <a:endParaRPr lang="nl-NL"/>
        </a:p>
      </dgm:t>
    </dgm:pt>
    <dgm:pt modelId="{6FAC526C-1CEB-4762-BA58-099A5B07A4DF}" type="pres">
      <dgm:prSet presAssocID="{DE52C2CB-657E-4CC2-9F1F-6E0ABB91AAAC}" presName="outerComposite" presStyleCnt="0">
        <dgm:presLayoutVars>
          <dgm:chMax val="5"/>
          <dgm:dir/>
          <dgm:resizeHandles val="exact"/>
        </dgm:presLayoutVars>
      </dgm:prSet>
      <dgm:spPr/>
    </dgm:pt>
    <dgm:pt modelId="{5D73707F-BF95-4471-81FB-A3E3753BFBEC}" type="pres">
      <dgm:prSet presAssocID="{DE52C2CB-657E-4CC2-9F1F-6E0ABB91AAAC}" presName="dummyMaxCanvas" presStyleCnt="0">
        <dgm:presLayoutVars/>
      </dgm:prSet>
      <dgm:spPr/>
    </dgm:pt>
    <dgm:pt modelId="{74E47C87-4902-4830-BE11-FE45DCE0F790}" type="pres">
      <dgm:prSet presAssocID="{DE52C2CB-657E-4CC2-9F1F-6E0ABB91AAAC}" presName="FiveNodes_1" presStyleLbl="node1" presStyleIdx="0" presStyleCnt="5">
        <dgm:presLayoutVars>
          <dgm:bulletEnabled val="1"/>
        </dgm:presLayoutVars>
      </dgm:prSet>
      <dgm:spPr/>
    </dgm:pt>
    <dgm:pt modelId="{76D1CB17-F624-4D3D-B750-B53DF9468EBB}" type="pres">
      <dgm:prSet presAssocID="{DE52C2CB-657E-4CC2-9F1F-6E0ABB91AAAC}" presName="FiveNodes_2" presStyleLbl="node1" presStyleIdx="1" presStyleCnt="5">
        <dgm:presLayoutVars>
          <dgm:bulletEnabled val="1"/>
        </dgm:presLayoutVars>
      </dgm:prSet>
      <dgm:spPr/>
    </dgm:pt>
    <dgm:pt modelId="{477EC288-956A-4D2D-85A3-4244F64DE4D3}" type="pres">
      <dgm:prSet presAssocID="{DE52C2CB-657E-4CC2-9F1F-6E0ABB91AAAC}" presName="FiveNodes_3" presStyleLbl="node1" presStyleIdx="2" presStyleCnt="5">
        <dgm:presLayoutVars>
          <dgm:bulletEnabled val="1"/>
        </dgm:presLayoutVars>
      </dgm:prSet>
      <dgm:spPr/>
    </dgm:pt>
    <dgm:pt modelId="{8EDFE0AF-721A-450C-86E9-48DD37E7C586}" type="pres">
      <dgm:prSet presAssocID="{DE52C2CB-657E-4CC2-9F1F-6E0ABB91AAAC}" presName="FiveNodes_4" presStyleLbl="node1" presStyleIdx="3" presStyleCnt="5">
        <dgm:presLayoutVars>
          <dgm:bulletEnabled val="1"/>
        </dgm:presLayoutVars>
      </dgm:prSet>
      <dgm:spPr/>
    </dgm:pt>
    <dgm:pt modelId="{62332823-0A3F-4F93-8909-15494297A81A}" type="pres">
      <dgm:prSet presAssocID="{DE52C2CB-657E-4CC2-9F1F-6E0ABB91AAAC}" presName="FiveNodes_5" presStyleLbl="node1" presStyleIdx="4" presStyleCnt="5">
        <dgm:presLayoutVars>
          <dgm:bulletEnabled val="1"/>
        </dgm:presLayoutVars>
      </dgm:prSet>
      <dgm:spPr/>
    </dgm:pt>
    <dgm:pt modelId="{6ADE53FE-3DC3-4594-9CFC-F4A917173624}" type="pres">
      <dgm:prSet presAssocID="{DE52C2CB-657E-4CC2-9F1F-6E0ABB91AAAC}" presName="FiveConn_1-2" presStyleLbl="fgAccFollowNode1" presStyleIdx="0" presStyleCnt="4">
        <dgm:presLayoutVars>
          <dgm:bulletEnabled val="1"/>
        </dgm:presLayoutVars>
      </dgm:prSet>
      <dgm:spPr/>
    </dgm:pt>
    <dgm:pt modelId="{B2E293AC-4D73-430E-9453-EBA4D3AAA82A}" type="pres">
      <dgm:prSet presAssocID="{DE52C2CB-657E-4CC2-9F1F-6E0ABB91AAAC}" presName="FiveConn_2-3" presStyleLbl="fgAccFollowNode1" presStyleIdx="1" presStyleCnt="4">
        <dgm:presLayoutVars>
          <dgm:bulletEnabled val="1"/>
        </dgm:presLayoutVars>
      </dgm:prSet>
      <dgm:spPr/>
    </dgm:pt>
    <dgm:pt modelId="{CD6DA3BA-2E59-4C83-885C-AEA245BD47C4}" type="pres">
      <dgm:prSet presAssocID="{DE52C2CB-657E-4CC2-9F1F-6E0ABB91AAAC}" presName="FiveConn_3-4" presStyleLbl="fgAccFollowNode1" presStyleIdx="2" presStyleCnt="4">
        <dgm:presLayoutVars>
          <dgm:bulletEnabled val="1"/>
        </dgm:presLayoutVars>
      </dgm:prSet>
      <dgm:spPr/>
    </dgm:pt>
    <dgm:pt modelId="{4AC487C7-9589-4BB7-B8A4-B02BD1C0223A}" type="pres">
      <dgm:prSet presAssocID="{DE52C2CB-657E-4CC2-9F1F-6E0ABB91AAAC}" presName="FiveConn_4-5" presStyleLbl="fgAccFollowNode1" presStyleIdx="3" presStyleCnt="4">
        <dgm:presLayoutVars>
          <dgm:bulletEnabled val="1"/>
        </dgm:presLayoutVars>
      </dgm:prSet>
      <dgm:spPr/>
    </dgm:pt>
    <dgm:pt modelId="{838174F3-90C5-42A7-92E0-9804F8C1C15A}" type="pres">
      <dgm:prSet presAssocID="{DE52C2CB-657E-4CC2-9F1F-6E0ABB91AAAC}" presName="FiveNodes_1_text" presStyleLbl="node1" presStyleIdx="4" presStyleCnt="5">
        <dgm:presLayoutVars>
          <dgm:bulletEnabled val="1"/>
        </dgm:presLayoutVars>
      </dgm:prSet>
      <dgm:spPr/>
    </dgm:pt>
    <dgm:pt modelId="{8C01DB11-5935-4866-8C7F-31C0CC56C5E2}" type="pres">
      <dgm:prSet presAssocID="{DE52C2CB-657E-4CC2-9F1F-6E0ABB91AAAC}" presName="FiveNodes_2_text" presStyleLbl="node1" presStyleIdx="4" presStyleCnt="5">
        <dgm:presLayoutVars>
          <dgm:bulletEnabled val="1"/>
        </dgm:presLayoutVars>
      </dgm:prSet>
      <dgm:spPr/>
    </dgm:pt>
    <dgm:pt modelId="{9FAB446C-89F9-4B50-BC48-266AE9688137}" type="pres">
      <dgm:prSet presAssocID="{DE52C2CB-657E-4CC2-9F1F-6E0ABB91AAAC}" presName="FiveNodes_3_text" presStyleLbl="node1" presStyleIdx="4" presStyleCnt="5">
        <dgm:presLayoutVars>
          <dgm:bulletEnabled val="1"/>
        </dgm:presLayoutVars>
      </dgm:prSet>
      <dgm:spPr/>
    </dgm:pt>
    <dgm:pt modelId="{C993365F-C4C8-4460-97C6-86805182B61B}" type="pres">
      <dgm:prSet presAssocID="{DE52C2CB-657E-4CC2-9F1F-6E0ABB91AAAC}" presName="FiveNodes_4_text" presStyleLbl="node1" presStyleIdx="4" presStyleCnt="5">
        <dgm:presLayoutVars>
          <dgm:bulletEnabled val="1"/>
        </dgm:presLayoutVars>
      </dgm:prSet>
      <dgm:spPr/>
    </dgm:pt>
    <dgm:pt modelId="{2969C66F-DC54-40AF-9DA4-077E2F35CC07}" type="pres">
      <dgm:prSet presAssocID="{DE52C2CB-657E-4CC2-9F1F-6E0ABB91AAA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FB31E0A-2464-48EE-A2B8-48AC409D1446}" srcId="{DE52C2CB-657E-4CC2-9F1F-6E0ABB91AAAC}" destId="{B82570CF-1BED-4B41-954B-24C0D7CF0FD3}" srcOrd="4" destOrd="0" parTransId="{9AB98166-BAF1-4844-BD98-4D0CE7AC5C05}" sibTransId="{C3A35A62-4CB5-457A-B20E-C60365298349}"/>
    <dgm:cxn modelId="{131FE71A-3A48-4191-A0D2-392A49CFBEDF}" type="presOf" srcId="{1A9EE0A9-E8A5-425C-8573-89CFDFF298B4}" destId="{6ADE53FE-3DC3-4594-9CFC-F4A917173624}" srcOrd="0" destOrd="0" presId="urn:microsoft.com/office/officeart/2005/8/layout/vProcess5"/>
    <dgm:cxn modelId="{F53C6122-DC6F-412C-AA30-653AC2B125C6}" srcId="{DE52C2CB-657E-4CC2-9F1F-6E0ABB91AAAC}" destId="{35AA95D4-F542-4E12-BA95-BDAB044E45D1}" srcOrd="2" destOrd="0" parTransId="{EC93A69C-BA67-4A72-8041-3A46944FF84F}" sibTransId="{C7F5B6AA-A033-4E5E-BAC2-89F3AEEE6A81}"/>
    <dgm:cxn modelId="{56804629-72C7-4101-AD63-1440D3E52A64}" type="presOf" srcId="{028B2A8F-E457-4152-B6D8-F05F113CFF65}" destId="{C993365F-C4C8-4460-97C6-86805182B61B}" srcOrd="1" destOrd="0" presId="urn:microsoft.com/office/officeart/2005/8/layout/vProcess5"/>
    <dgm:cxn modelId="{F1A44636-BC54-4F42-B3C4-53347943883B}" type="presOf" srcId="{B82570CF-1BED-4B41-954B-24C0D7CF0FD3}" destId="{62332823-0A3F-4F93-8909-15494297A81A}" srcOrd="0" destOrd="0" presId="urn:microsoft.com/office/officeart/2005/8/layout/vProcess5"/>
    <dgm:cxn modelId="{2678B539-9FE0-4843-9B05-8977095936DE}" type="presOf" srcId="{35AA95D4-F542-4E12-BA95-BDAB044E45D1}" destId="{477EC288-956A-4D2D-85A3-4244F64DE4D3}" srcOrd="0" destOrd="0" presId="urn:microsoft.com/office/officeart/2005/8/layout/vProcess5"/>
    <dgm:cxn modelId="{7425C25E-075D-4C3F-8143-825DE067415C}" type="presOf" srcId="{35AA95D4-F542-4E12-BA95-BDAB044E45D1}" destId="{9FAB446C-89F9-4B50-BC48-266AE9688137}" srcOrd="1" destOrd="0" presId="urn:microsoft.com/office/officeart/2005/8/layout/vProcess5"/>
    <dgm:cxn modelId="{C283DA42-2C57-426A-A0E9-C0A9FF58E434}" srcId="{DE52C2CB-657E-4CC2-9F1F-6E0ABB91AAAC}" destId="{028B2A8F-E457-4152-B6D8-F05F113CFF65}" srcOrd="3" destOrd="0" parTransId="{C8FD4983-2A7A-408B-9E6A-3F316EF6E0F7}" sibTransId="{F54AE6E9-38F2-44F1-B1EE-22C25265A009}"/>
    <dgm:cxn modelId="{77AC8B68-DB63-43FD-A4D9-16CB27CCBFD0}" type="presOf" srcId="{B82570CF-1BED-4B41-954B-24C0D7CF0FD3}" destId="{2969C66F-DC54-40AF-9DA4-077E2F35CC07}" srcOrd="1" destOrd="0" presId="urn:microsoft.com/office/officeart/2005/8/layout/vProcess5"/>
    <dgm:cxn modelId="{A5381472-356B-4B5A-80EF-1F4B8A1F4F6F}" type="presOf" srcId="{8AD0D1C8-8FCD-495B-9C5A-2388583C15CD}" destId="{838174F3-90C5-42A7-92E0-9804F8C1C15A}" srcOrd="1" destOrd="0" presId="urn:microsoft.com/office/officeart/2005/8/layout/vProcess5"/>
    <dgm:cxn modelId="{0F440074-44B4-454F-942F-979285EC43EC}" type="presOf" srcId="{8AD0D1C8-8FCD-495B-9C5A-2388583C15CD}" destId="{74E47C87-4902-4830-BE11-FE45DCE0F790}" srcOrd="0" destOrd="0" presId="urn:microsoft.com/office/officeart/2005/8/layout/vProcess5"/>
    <dgm:cxn modelId="{EE955F86-71D0-4A03-8043-23FB441E4522}" type="presOf" srcId="{DE52C2CB-657E-4CC2-9F1F-6E0ABB91AAAC}" destId="{6FAC526C-1CEB-4762-BA58-099A5B07A4DF}" srcOrd="0" destOrd="0" presId="urn:microsoft.com/office/officeart/2005/8/layout/vProcess5"/>
    <dgm:cxn modelId="{ED3E828D-679E-4300-B144-5DE5106B1A61}" srcId="{DE52C2CB-657E-4CC2-9F1F-6E0ABB91AAAC}" destId="{F3403DA9-E07F-467D-ABB3-EF8D2C0FE637}" srcOrd="1" destOrd="0" parTransId="{A6FEF2E1-ED3D-4862-A50C-F33C6F6A22E5}" sibTransId="{BB38FEB3-FFFC-4173-A065-026C375110C1}"/>
    <dgm:cxn modelId="{DEE37CA9-80F7-47A9-BD56-E13CFA7B87E1}" type="presOf" srcId="{BB38FEB3-FFFC-4173-A065-026C375110C1}" destId="{B2E293AC-4D73-430E-9453-EBA4D3AAA82A}" srcOrd="0" destOrd="0" presId="urn:microsoft.com/office/officeart/2005/8/layout/vProcess5"/>
    <dgm:cxn modelId="{39F8C2B9-C182-4063-9CDA-3BDC3980875F}" type="presOf" srcId="{C7F5B6AA-A033-4E5E-BAC2-89F3AEEE6A81}" destId="{CD6DA3BA-2E59-4C83-885C-AEA245BD47C4}" srcOrd="0" destOrd="0" presId="urn:microsoft.com/office/officeart/2005/8/layout/vProcess5"/>
    <dgm:cxn modelId="{5870B0E5-61BA-4233-AEBE-ADFD6076E5CA}" type="presOf" srcId="{028B2A8F-E457-4152-B6D8-F05F113CFF65}" destId="{8EDFE0AF-721A-450C-86E9-48DD37E7C586}" srcOrd="0" destOrd="0" presId="urn:microsoft.com/office/officeart/2005/8/layout/vProcess5"/>
    <dgm:cxn modelId="{24F09DEC-A16A-40A9-B63B-7B38F37E60E0}" type="presOf" srcId="{F3403DA9-E07F-467D-ABB3-EF8D2C0FE637}" destId="{8C01DB11-5935-4866-8C7F-31C0CC56C5E2}" srcOrd="1" destOrd="0" presId="urn:microsoft.com/office/officeart/2005/8/layout/vProcess5"/>
    <dgm:cxn modelId="{2FC85CFB-6D3C-48DF-BAF6-9C09A3BE4F83}" type="presOf" srcId="{F54AE6E9-38F2-44F1-B1EE-22C25265A009}" destId="{4AC487C7-9589-4BB7-B8A4-B02BD1C0223A}" srcOrd="0" destOrd="0" presId="urn:microsoft.com/office/officeart/2005/8/layout/vProcess5"/>
    <dgm:cxn modelId="{24925DFC-B742-4E1A-9A54-E7D8A4CA6E23}" type="presOf" srcId="{F3403DA9-E07F-467D-ABB3-EF8D2C0FE637}" destId="{76D1CB17-F624-4D3D-B750-B53DF9468EBB}" srcOrd="0" destOrd="0" presId="urn:microsoft.com/office/officeart/2005/8/layout/vProcess5"/>
    <dgm:cxn modelId="{9D352CFE-DB59-4C91-A155-041929AAFC92}" srcId="{DE52C2CB-657E-4CC2-9F1F-6E0ABB91AAAC}" destId="{8AD0D1C8-8FCD-495B-9C5A-2388583C15CD}" srcOrd="0" destOrd="0" parTransId="{B91928E4-B6F1-4F22-B1F9-4B841787AA2E}" sibTransId="{1A9EE0A9-E8A5-425C-8573-89CFDFF298B4}"/>
    <dgm:cxn modelId="{2EC15172-9F2A-41B1-A97E-55236E25B011}" type="presParOf" srcId="{6FAC526C-1CEB-4762-BA58-099A5B07A4DF}" destId="{5D73707F-BF95-4471-81FB-A3E3753BFBEC}" srcOrd="0" destOrd="0" presId="urn:microsoft.com/office/officeart/2005/8/layout/vProcess5"/>
    <dgm:cxn modelId="{D46971DD-3936-4F27-A266-7036E0E8F77F}" type="presParOf" srcId="{6FAC526C-1CEB-4762-BA58-099A5B07A4DF}" destId="{74E47C87-4902-4830-BE11-FE45DCE0F790}" srcOrd="1" destOrd="0" presId="urn:microsoft.com/office/officeart/2005/8/layout/vProcess5"/>
    <dgm:cxn modelId="{7A8A26C4-7BAC-495E-8E13-D3F79D199039}" type="presParOf" srcId="{6FAC526C-1CEB-4762-BA58-099A5B07A4DF}" destId="{76D1CB17-F624-4D3D-B750-B53DF9468EBB}" srcOrd="2" destOrd="0" presId="urn:microsoft.com/office/officeart/2005/8/layout/vProcess5"/>
    <dgm:cxn modelId="{A41E8257-424D-48BB-A45E-A96D46A94AE3}" type="presParOf" srcId="{6FAC526C-1CEB-4762-BA58-099A5B07A4DF}" destId="{477EC288-956A-4D2D-85A3-4244F64DE4D3}" srcOrd="3" destOrd="0" presId="urn:microsoft.com/office/officeart/2005/8/layout/vProcess5"/>
    <dgm:cxn modelId="{2C016028-B9CE-4463-B652-FD2A7A8F5401}" type="presParOf" srcId="{6FAC526C-1CEB-4762-BA58-099A5B07A4DF}" destId="{8EDFE0AF-721A-450C-86E9-48DD37E7C586}" srcOrd="4" destOrd="0" presId="urn:microsoft.com/office/officeart/2005/8/layout/vProcess5"/>
    <dgm:cxn modelId="{81BF124D-1D9A-4E53-8454-2346BB99B6F5}" type="presParOf" srcId="{6FAC526C-1CEB-4762-BA58-099A5B07A4DF}" destId="{62332823-0A3F-4F93-8909-15494297A81A}" srcOrd="5" destOrd="0" presId="urn:microsoft.com/office/officeart/2005/8/layout/vProcess5"/>
    <dgm:cxn modelId="{8D9B40DA-170F-4527-903F-4BDDCA1483A4}" type="presParOf" srcId="{6FAC526C-1CEB-4762-BA58-099A5B07A4DF}" destId="{6ADE53FE-3DC3-4594-9CFC-F4A917173624}" srcOrd="6" destOrd="0" presId="urn:microsoft.com/office/officeart/2005/8/layout/vProcess5"/>
    <dgm:cxn modelId="{5E6EBF12-3636-4D61-8315-FC4DF19F4542}" type="presParOf" srcId="{6FAC526C-1CEB-4762-BA58-099A5B07A4DF}" destId="{B2E293AC-4D73-430E-9453-EBA4D3AAA82A}" srcOrd="7" destOrd="0" presId="urn:microsoft.com/office/officeart/2005/8/layout/vProcess5"/>
    <dgm:cxn modelId="{8813DDAF-0278-49C9-A512-E11690EDD48A}" type="presParOf" srcId="{6FAC526C-1CEB-4762-BA58-099A5B07A4DF}" destId="{CD6DA3BA-2E59-4C83-885C-AEA245BD47C4}" srcOrd="8" destOrd="0" presId="urn:microsoft.com/office/officeart/2005/8/layout/vProcess5"/>
    <dgm:cxn modelId="{A8834A4C-63DA-4103-A966-13B7BC7A27DF}" type="presParOf" srcId="{6FAC526C-1CEB-4762-BA58-099A5B07A4DF}" destId="{4AC487C7-9589-4BB7-B8A4-B02BD1C0223A}" srcOrd="9" destOrd="0" presId="urn:microsoft.com/office/officeart/2005/8/layout/vProcess5"/>
    <dgm:cxn modelId="{EC3930EC-D0DC-4C5B-8DE3-A8F8A423D045}" type="presParOf" srcId="{6FAC526C-1CEB-4762-BA58-099A5B07A4DF}" destId="{838174F3-90C5-42A7-92E0-9804F8C1C15A}" srcOrd="10" destOrd="0" presId="urn:microsoft.com/office/officeart/2005/8/layout/vProcess5"/>
    <dgm:cxn modelId="{66C58250-0FDB-48A0-AA31-23292006EC45}" type="presParOf" srcId="{6FAC526C-1CEB-4762-BA58-099A5B07A4DF}" destId="{8C01DB11-5935-4866-8C7F-31C0CC56C5E2}" srcOrd="11" destOrd="0" presId="urn:microsoft.com/office/officeart/2005/8/layout/vProcess5"/>
    <dgm:cxn modelId="{CE201237-CE64-4C02-ADD3-A6C8FA33335B}" type="presParOf" srcId="{6FAC526C-1CEB-4762-BA58-099A5B07A4DF}" destId="{9FAB446C-89F9-4B50-BC48-266AE9688137}" srcOrd="12" destOrd="0" presId="urn:microsoft.com/office/officeart/2005/8/layout/vProcess5"/>
    <dgm:cxn modelId="{0756987F-23A2-4EAD-8B4F-BC08F621C944}" type="presParOf" srcId="{6FAC526C-1CEB-4762-BA58-099A5B07A4DF}" destId="{C993365F-C4C8-4460-97C6-86805182B61B}" srcOrd="13" destOrd="0" presId="urn:microsoft.com/office/officeart/2005/8/layout/vProcess5"/>
    <dgm:cxn modelId="{025F5F9A-26ED-4D8B-A947-6A6EF7F9D5CD}" type="presParOf" srcId="{6FAC526C-1CEB-4762-BA58-099A5B07A4DF}" destId="{2969C66F-DC54-40AF-9DA4-077E2F35CC0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47C87-4902-4830-BE11-FE45DCE0F790}">
      <dsp:nvSpPr>
        <dsp:cNvPr id="0" name=""/>
        <dsp:cNvSpPr/>
      </dsp:nvSpPr>
      <dsp:spPr>
        <a:xfrm>
          <a:off x="0" y="0"/>
          <a:ext cx="2540584" cy="16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/>
            <a:t>Start: probleemanalyse</a:t>
          </a:r>
        </a:p>
      </dsp:txBody>
      <dsp:txXfrm>
        <a:off x="4821" y="4821"/>
        <a:ext cx="2343718" cy="154950"/>
      </dsp:txXfrm>
    </dsp:sp>
    <dsp:sp modelId="{76D1CB17-F624-4D3D-B750-B53DF9468EBB}">
      <dsp:nvSpPr>
        <dsp:cNvPr id="0" name=""/>
        <dsp:cNvSpPr/>
      </dsp:nvSpPr>
      <dsp:spPr>
        <a:xfrm>
          <a:off x="189718" y="187452"/>
          <a:ext cx="2540584" cy="16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/>
            <a:t>Uitproberen</a:t>
          </a:r>
        </a:p>
      </dsp:txBody>
      <dsp:txXfrm>
        <a:off x="194539" y="192273"/>
        <a:ext cx="2234238" cy="154949"/>
      </dsp:txXfrm>
    </dsp:sp>
    <dsp:sp modelId="{477EC288-956A-4D2D-85A3-4244F64DE4D3}">
      <dsp:nvSpPr>
        <dsp:cNvPr id="0" name=""/>
        <dsp:cNvSpPr/>
      </dsp:nvSpPr>
      <dsp:spPr>
        <a:xfrm>
          <a:off x="379437" y="374904"/>
          <a:ext cx="2540584" cy="16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/>
            <a:t>Implementeren: semester 1 collegejaar 2023-2024</a:t>
          </a:r>
        </a:p>
      </dsp:txBody>
      <dsp:txXfrm>
        <a:off x="384258" y="379725"/>
        <a:ext cx="2234238" cy="154949"/>
      </dsp:txXfrm>
    </dsp:sp>
    <dsp:sp modelId="{8EDFE0AF-721A-450C-86E9-48DD37E7C586}">
      <dsp:nvSpPr>
        <dsp:cNvPr id="0" name=""/>
        <dsp:cNvSpPr/>
      </dsp:nvSpPr>
      <dsp:spPr>
        <a:xfrm>
          <a:off x="569156" y="562356"/>
          <a:ext cx="2540584" cy="16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Resultaat: semester 2 collegejaar 2023-2024</a:t>
          </a:r>
        </a:p>
      </dsp:txBody>
      <dsp:txXfrm>
        <a:off x="573977" y="567177"/>
        <a:ext cx="2234238" cy="154950"/>
      </dsp:txXfrm>
    </dsp:sp>
    <dsp:sp modelId="{62332823-0A3F-4F93-8909-15494297A81A}">
      <dsp:nvSpPr>
        <dsp:cNvPr id="0" name=""/>
        <dsp:cNvSpPr/>
      </dsp:nvSpPr>
      <dsp:spPr>
        <a:xfrm>
          <a:off x="758875" y="749808"/>
          <a:ext cx="2540584" cy="164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/>
            <a:t>Bijstellen: semester 2 collegejaar 2023-2024</a:t>
          </a:r>
        </a:p>
      </dsp:txBody>
      <dsp:txXfrm>
        <a:off x="763696" y="754629"/>
        <a:ext cx="2234238" cy="154949"/>
      </dsp:txXfrm>
    </dsp:sp>
    <dsp:sp modelId="{6ADE53FE-3DC3-4594-9CFC-F4A917173624}">
      <dsp:nvSpPr>
        <dsp:cNvPr id="0" name=""/>
        <dsp:cNvSpPr/>
      </dsp:nvSpPr>
      <dsp:spPr>
        <a:xfrm>
          <a:off x="2433599" y="120243"/>
          <a:ext cx="106984" cy="106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57670" y="120243"/>
        <a:ext cx="58842" cy="80505"/>
      </dsp:txXfrm>
    </dsp:sp>
    <dsp:sp modelId="{B2E293AC-4D73-430E-9453-EBA4D3AAA82A}">
      <dsp:nvSpPr>
        <dsp:cNvPr id="0" name=""/>
        <dsp:cNvSpPr/>
      </dsp:nvSpPr>
      <dsp:spPr>
        <a:xfrm>
          <a:off x="2623318" y="307695"/>
          <a:ext cx="106984" cy="106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647389" y="307695"/>
        <a:ext cx="58842" cy="80505"/>
      </dsp:txXfrm>
    </dsp:sp>
    <dsp:sp modelId="{CD6DA3BA-2E59-4C83-885C-AEA245BD47C4}">
      <dsp:nvSpPr>
        <dsp:cNvPr id="0" name=""/>
        <dsp:cNvSpPr/>
      </dsp:nvSpPr>
      <dsp:spPr>
        <a:xfrm>
          <a:off x="2813037" y="492404"/>
          <a:ext cx="106984" cy="106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837108" y="492404"/>
        <a:ext cx="58842" cy="80505"/>
      </dsp:txXfrm>
    </dsp:sp>
    <dsp:sp modelId="{4AC487C7-9589-4BB7-B8A4-B02BD1C0223A}">
      <dsp:nvSpPr>
        <dsp:cNvPr id="0" name=""/>
        <dsp:cNvSpPr/>
      </dsp:nvSpPr>
      <dsp:spPr>
        <a:xfrm>
          <a:off x="3002756" y="681685"/>
          <a:ext cx="106984" cy="106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3026827" y="681685"/>
        <a:ext cx="58842" cy="8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12192000" cy="68576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DE672-904B-45E5-AE2A-C4B160AC8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636939"/>
          </a:xfrm>
          <a:prstGeom prst="rect">
            <a:avLst/>
          </a:prstGeom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D4A26B67-482A-4F66-9CA5-B82D1CAE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631717F-B269-4AB3-A18A-A2DFB34B6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ABF166C-863D-4F99-A9A6-73C435E325F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64452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597D443-F94D-4AC0-AB53-FBDF8FF7E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276" y="1825566"/>
            <a:ext cx="5204669" cy="4351154"/>
          </a:xfrm>
          <a:prstGeom prst="rect">
            <a:avLst/>
          </a:prstGeom>
        </p:spPr>
        <p:txBody>
          <a:bodyPr/>
          <a:lstStyle>
            <a:lvl1pPr>
              <a:defRPr sz="1944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05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1667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5903433" y="1825566"/>
            <a:ext cx="5204669" cy="4351154"/>
          </a:xfrm>
          <a:prstGeom prst="rect">
            <a:avLst/>
          </a:prstGeom>
        </p:spPr>
        <p:txBody>
          <a:bodyPr/>
          <a:lstStyle>
            <a:lvl1pPr>
              <a:defRPr sz="1944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05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1667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FE83FB-0CF1-4F65-BDD7-423058E741AF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2A4D19-E513-4921-B493-8CD6FD7BAD2C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66297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C62C69-8829-41C1-AECF-D34CE2F0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4218AAB-072B-4A1B-A3AA-00FC88942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E662E4-ACB5-473B-B413-847E9B832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DA2B80-607E-4170-92E3-A5A660E627D1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43730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1pPr>
            <a:lvl2pPr marL="0" indent="-374976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chemeClr val="bg1"/>
                </a:solidFill>
              </a:defRPr>
            </a:lvl2pPr>
            <a:lvl3pPr marL="749952" indent="-374976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944" i="0">
                <a:solidFill>
                  <a:schemeClr val="bg1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DA9377-C43F-452F-817F-3251FABFF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D14227F-F908-4FA0-8B52-C5E80DDBE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5C556F-2E33-4529-8580-1F702D73173E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95056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27A278-2374-4FA9-B213-B420E8379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nl-NL" sz="6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DB0C12-82F1-422F-B787-C72C285FC5A2}"/>
              </a:ext>
            </a:extLst>
          </p:cNvPr>
          <p:cNvSpPr/>
          <p:nvPr/>
        </p:nvSpPr>
        <p:spPr>
          <a:xfrm>
            <a:off x="2657815" y="2204690"/>
            <a:ext cx="2175596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</a:t>
            </a:r>
          </a:p>
        </p:txBody>
      </p:sp>
    </p:spTree>
    <p:extLst>
      <p:ext uri="{BB962C8B-B14F-4D97-AF65-F5344CB8AC3E}">
        <p14:creationId xmlns:p14="http://schemas.microsoft.com/office/powerpoint/2010/main" val="408857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nl-NL" sz="6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DB0C12-82F1-422F-B787-C72C285FC5A2}"/>
              </a:ext>
            </a:extLst>
          </p:cNvPr>
          <p:cNvSpPr/>
          <p:nvPr/>
        </p:nvSpPr>
        <p:spPr>
          <a:xfrm>
            <a:off x="2657815" y="2204690"/>
            <a:ext cx="2465740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</a:t>
            </a:r>
          </a:p>
        </p:txBody>
      </p:sp>
    </p:spTree>
    <p:extLst>
      <p:ext uri="{BB962C8B-B14F-4D97-AF65-F5344CB8AC3E}">
        <p14:creationId xmlns:p14="http://schemas.microsoft.com/office/powerpoint/2010/main" val="410473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4B4AB9-BA1F-4687-85BE-7C72977AF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96" y="2140846"/>
            <a:ext cx="1452041" cy="14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701D61A-C560-4711-B23E-6C895BDB607A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07056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4580B3-B826-446A-B5AF-2D4EE52A25E9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418408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"/>
            <a:ext cx="12192000" cy="68570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F25C2-3BB1-41D7-8D6A-69F8CA783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C9417EC-E35B-4AE1-9CED-32F6EE88A04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445529" y="1779415"/>
            <a:ext cx="7550975" cy="379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 i="1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381AC7-CFA0-40F4-9E00-72D47A0C5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404B931C-FA09-4BA7-8432-E4B80E73A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9896EE-C31F-496F-846F-7446EB598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174F6CA-6936-4335-9E1A-F36D18F5104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55827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"/>
            <a:ext cx="12192000" cy="6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>
            <a:extLst>
              <a:ext uri="{FF2B5EF4-FFF2-40B4-BE49-F238E27FC236}">
                <a16:creationId xmlns:a16="http://schemas.microsoft.com/office/drawing/2014/main" id="{02BA7C9F-AFB1-4DA3-BD8D-2FDDBF96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035" y="4862515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3068960"/>
            <a:ext cx="3840427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527383" y="6021288"/>
            <a:ext cx="5088565" cy="76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C00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1908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4ABEE-9D73-4DA1-B6FD-70C78AD48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F808AF-CF78-4F16-B0A0-C2ABA794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753B9D-86CB-47D6-B59D-4701E1A4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A2A-5983-416C-A524-B06CCC311F0A}" type="datetimeFigureOut">
              <a:rPr lang="nl-NL" smtClean="0"/>
              <a:t>12-6-2023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36409-6D3C-4BE7-B9F9-0754CA77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D8A956-C4E6-411F-A262-83A94A3B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C472-73CA-4412-8FD5-03D803E035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8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" y="1501"/>
            <a:ext cx="12187278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7BC88D-D258-4C67-A049-7DE95BD8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CC43665F-46EB-427C-905E-A2ACB6C83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68ABD9-3874-4A11-9E69-2F7BE2C94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0665952-0ECB-4B4C-93D8-0FD8074A9363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2529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-54527"/>
            <a:ext cx="12187276" cy="6854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7BC88D-D258-4C67-A049-7DE95BD8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CC43665F-46EB-427C-905E-A2ACB6C83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68ABD9-3874-4A11-9E69-2F7BE2C94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AA6ACA9-74B7-4968-9532-C1456CBE6EE5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10619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8BE3E6-1FF8-407E-966E-4F4729424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D1DA0572-BE8A-4FC2-ADEA-3EE6E1824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5621EE6-29D7-482D-987F-87E63A25A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8E11DFB-561C-44C4-9FCF-ABBFC3E5192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558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6EC3DA-8260-483F-89CD-4B033E627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AF4FE214-5E4B-473B-A98B-A10A86378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55C769-BAF0-4AD8-B6AB-27F46D5CE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EF32065-D20D-47B0-8EC3-3A1FD7CB3E4D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6939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553B46-4CFE-44EF-B1E1-0880C21A1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7" y="1779414"/>
            <a:ext cx="11141510" cy="43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F81BDE-7000-493D-A348-B965562600A9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F2DDAD-9780-44BA-83E1-ED5969003B0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25491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93F3384-4D46-425E-9492-98C381B8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222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4FF401-9865-4A9E-B741-C5CBBB971723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A1BC34-E685-4D9D-8481-1F52A85A605C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62658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E8AA42-FF6F-4B69-9487-6E4C8BDB3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F8AFADA-5333-46E6-ABD4-1F839162AE23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96C544-4427-4836-8A93-87FB7214451D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5183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55FBA1-6DCC-47F3-AD6E-FE670513288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22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31748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63495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95243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26991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0" indent="0" algn="l" rtl="0" eaLnBrk="1" fontAlgn="base" hangingPunct="1">
        <a:spcBef>
          <a:spcPct val="35000"/>
        </a:spcBef>
        <a:spcAft>
          <a:spcPct val="0"/>
        </a:spcAft>
        <a:buSzPct val="80000"/>
        <a:buFontTx/>
        <a:buNone/>
        <a:defRPr sz="1805">
          <a:solidFill>
            <a:srgbClr val="000000"/>
          </a:solidFill>
          <a:latin typeface="+mn-lt"/>
          <a:ea typeface="+mn-ea"/>
          <a:cs typeface="+mn-cs"/>
        </a:defRPr>
      </a:lvl1pPr>
      <a:lvl2pPr marL="392440" indent="-125669" algn="l" rtl="0" eaLnBrk="1" fontAlgn="base" hangingPunct="1">
        <a:spcBef>
          <a:spcPct val="35000"/>
        </a:spcBef>
        <a:spcAft>
          <a:spcPct val="0"/>
        </a:spcAft>
        <a:buSzPct val="75000"/>
        <a:buChar char="–"/>
        <a:defRPr sz="1389">
          <a:solidFill>
            <a:schemeClr val="tx1"/>
          </a:solidFill>
          <a:latin typeface="+mn-lt"/>
          <a:ea typeface="+mn-ea"/>
        </a:defRPr>
      </a:lvl2pPr>
      <a:lvl3pPr marL="644881" indent="-115748" algn="l" rtl="0" eaLnBrk="1" fontAlgn="base" hangingPunct="1">
        <a:spcBef>
          <a:spcPct val="35000"/>
        </a:spcBef>
        <a:spcAft>
          <a:spcPct val="0"/>
        </a:spcAft>
        <a:buChar char="•"/>
        <a:defRPr i="1">
          <a:solidFill>
            <a:schemeClr val="tx2"/>
          </a:solidFill>
          <a:latin typeface="+mn-lt"/>
          <a:ea typeface="+mn-ea"/>
        </a:defRPr>
      </a:lvl3pPr>
      <a:lvl4pPr marL="881888" indent="-82677" algn="l" rtl="0" eaLnBrk="1" fontAlgn="base" hangingPunct="1">
        <a:spcBef>
          <a:spcPct val="35000"/>
        </a:spcBef>
        <a:spcAft>
          <a:spcPct val="0"/>
        </a:spcAft>
        <a:buSzPct val="75000"/>
        <a:buFont typeface="Times" pitchFamily="-80" charset="0"/>
        <a:buChar char="•"/>
        <a:defRPr sz="1111">
          <a:solidFill>
            <a:schemeClr val="tx2"/>
          </a:solidFill>
          <a:latin typeface="+mn-lt"/>
          <a:ea typeface="+mn-ea"/>
        </a:defRPr>
      </a:lvl4pPr>
      <a:lvl5pPr marL="1167400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tx2"/>
          </a:solidFill>
          <a:latin typeface="+mn-lt"/>
          <a:ea typeface="+mn-ea"/>
        </a:defRPr>
      </a:lvl5pPr>
      <a:lvl6pPr marL="148487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6pPr>
      <a:lvl7pPr marL="180235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7pPr>
      <a:lvl8pPr marL="211983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8pPr>
      <a:lvl9pPr marL="2437318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diagramData" Target="../diagrams/data1.xml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4EA22C01-16D6-41B1-93FA-D2C32230DDFB}"/>
              </a:ext>
            </a:extLst>
          </p:cNvPr>
          <p:cNvSpPr/>
          <p:nvPr/>
        </p:nvSpPr>
        <p:spPr bwMode="auto">
          <a:xfrm>
            <a:off x="8757533" y="-2"/>
            <a:ext cx="3434468" cy="610819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5E46E96-D5AB-4C91-9DCD-475D63BEBD93}"/>
              </a:ext>
            </a:extLst>
          </p:cNvPr>
          <p:cNvSpPr/>
          <p:nvPr/>
        </p:nvSpPr>
        <p:spPr bwMode="auto">
          <a:xfrm>
            <a:off x="5213650" y="-1"/>
            <a:ext cx="3552757" cy="610819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7CE61DD-3177-4A86-9CE2-575FFAD0B600}"/>
              </a:ext>
            </a:extLst>
          </p:cNvPr>
          <p:cNvSpPr/>
          <p:nvPr/>
        </p:nvSpPr>
        <p:spPr bwMode="auto">
          <a:xfrm>
            <a:off x="1773937" y="0"/>
            <a:ext cx="3430838" cy="610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AFAC5A2-CF7F-44A6-B34A-AA7B1C72530C}"/>
              </a:ext>
            </a:extLst>
          </p:cNvPr>
          <p:cNvSpPr/>
          <p:nvPr/>
        </p:nvSpPr>
        <p:spPr bwMode="auto">
          <a:xfrm>
            <a:off x="0" y="0"/>
            <a:ext cx="1773936" cy="61081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3D6C41-1235-4B29-AD1A-F9F3E2DBDC6F}"/>
              </a:ext>
            </a:extLst>
          </p:cNvPr>
          <p:cNvSpPr txBox="1"/>
          <p:nvPr/>
        </p:nvSpPr>
        <p:spPr>
          <a:xfrm>
            <a:off x="0" y="738664"/>
            <a:ext cx="1712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 err="1"/>
              <a:t>Henriett</a:t>
            </a:r>
            <a:r>
              <a:rPr lang="nl-NL" sz="1000" i="1" dirty="0"/>
              <a:t> </a:t>
            </a:r>
            <a:r>
              <a:rPr lang="nl-NL" sz="1000" b="0" i="0" dirty="0">
                <a:solidFill>
                  <a:schemeClr val="bg1"/>
                </a:solidFill>
                <a:effectLst/>
                <a:latin typeface="Poppins" panose="00000500000000000000" pitchFamily="2" charset="0"/>
              </a:rPr>
              <a:t>Gerda</a:t>
            </a:r>
            <a:endParaRPr lang="nl-NL" sz="1000" i="1" dirty="0">
              <a:solidFill>
                <a:schemeClr val="bg1"/>
              </a:solidFill>
            </a:endParaRPr>
          </a:p>
          <a:p>
            <a:r>
              <a:rPr lang="nl-NL" sz="1000" i="1" dirty="0" err="1"/>
              <a:t>IvL</a:t>
            </a:r>
            <a:endParaRPr lang="nl-NL" sz="1000" i="1" dirty="0"/>
          </a:p>
          <a:p>
            <a:r>
              <a:rPr lang="nl-NL" sz="1000" i="1" dirty="0"/>
              <a:t>LERO Duits/ Frans</a:t>
            </a:r>
          </a:p>
          <a:p>
            <a:r>
              <a:rPr lang="nl-NL" sz="1000" i="1" dirty="0"/>
              <a:t>Opleidingscoördinator</a:t>
            </a:r>
          </a:p>
          <a:p>
            <a:endParaRPr lang="nl-NL" sz="1000" i="1" dirty="0"/>
          </a:p>
          <a:p>
            <a:endParaRPr lang="nl-NL" sz="1000" i="1" dirty="0"/>
          </a:p>
          <a:p>
            <a:r>
              <a:rPr lang="nl-NL" sz="1000" i="1" dirty="0"/>
              <a:t>Rob Nijhuis</a:t>
            </a:r>
          </a:p>
          <a:p>
            <a:r>
              <a:rPr lang="nl-NL" sz="1000" i="1" dirty="0" err="1"/>
              <a:t>IvL</a:t>
            </a:r>
            <a:endParaRPr lang="nl-NL" sz="1000" i="1" dirty="0"/>
          </a:p>
          <a:p>
            <a:r>
              <a:rPr lang="nl-NL" sz="1000" i="1" dirty="0"/>
              <a:t>LERO Frans</a:t>
            </a:r>
          </a:p>
          <a:p>
            <a:r>
              <a:rPr lang="nl-NL" sz="1000" i="1" dirty="0"/>
              <a:t>Kerndocent</a:t>
            </a:r>
          </a:p>
          <a:p>
            <a:endParaRPr lang="nl-NL" sz="1000" i="1" dirty="0"/>
          </a:p>
          <a:p>
            <a:endParaRPr lang="nl-NL" sz="1000" i="1" dirty="0"/>
          </a:p>
          <a:p>
            <a:r>
              <a:rPr lang="nl-NL" sz="1000" i="1" dirty="0"/>
              <a:t>Edwin de Vette</a:t>
            </a:r>
          </a:p>
          <a:p>
            <a:r>
              <a:rPr lang="nl-NL" sz="1000" i="1" dirty="0" err="1"/>
              <a:t>IvL</a:t>
            </a:r>
            <a:endParaRPr lang="nl-NL" sz="1000" i="1" dirty="0"/>
          </a:p>
          <a:p>
            <a:r>
              <a:rPr lang="nl-NL" sz="1000" i="1" dirty="0"/>
              <a:t>LERO Nederlands</a:t>
            </a:r>
          </a:p>
          <a:p>
            <a:r>
              <a:rPr lang="nl-NL" sz="1000" i="1" dirty="0"/>
              <a:t>Hogeschooldocent</a:t>
            </a:r>
          </a:p>
          <a:p>
            <a:endParaRPr lang="nl-NL" sz="1000" i="1" dirty="0"/>
          </a:p>
          <a:p>
            <a:endParaRPr lang="nl-NL" sz="1000" i="1" dirty="0"/>
          </a:p>
          <a:p>
            <a:r>
              <a:rPr lang="nl-NL" sz="1000" i="1" dirty="0"/>
              <a:t>Sanne Wielenga</a:t>
            </a:r>
          </a:p>
          <a:p>
            <a:r>
              <a:rPr lang="nl-NL" sz="1000" i="1" dirty="0" err="1"/>
              <a:t>IvL</a:t>
            </a:r>
            <a:endParaRPr lang="nl-NL" sz="1000" i="1" dirty="0"/>
          </a:p>
          <a:p>
            <a:r>
              <a:rPr lang="nl-NL" sz="1000" i="1" dirty="0"/>
              <a:t>LERO Engels</a:t>
            </a:r>
          </a:p>
          <a:p>
            <a:r>
              <a:rPr lang="nl-NL" sz="1000" i="1" dirty="0"/>
              <a:t>Hogeschooldocent</a:t>
            </a:r>
          </a:p>
          <a:p>
            <a:endParaRPr lang="nl-NL" sz="1000" i="1" dirty="0"/>
          </a:p>
          <a:p>
            <a:r>
              <a:rPr lang="nl-NL" sz="1000" i="1" dirty="0"/>
              <a:t>Jeroen S. Rozendaal</a:t>
            </a:r>
          </a:p>
          <a:p>
            <a:r>
              <a:rPr lang="nl-NL" sz="1000" i="1" dirty="0" err="1"/>
              <a:t>IvL</a:t>
            </a:r>
            <a:endParaRPr lang="nl-NL" sz="1000" i="1" dirty="0"/>
          </a:p>
          <a:p>
            <a:r>
              <a:rPr lang="nl-NL" sz="1000" i="1" dirty="0"/>
              <a:t>Cluster Talen</a:t>
            </a:r>
          </a:p>
          <a:p>
            <a:r>
              <a:rPr lang="nl-NL" sz="1000" i="1" dirty="0"/>
              <a:t>Lector Samen onderzoekend werken</a:t>
            </a:r>
          </a:p>
          <a:p>
            <a:endParaRPr lang="nl-NL" sz="1000" i="1" dirty="0"/>
          </a:p>
          <a:p>
            <a:endParaRPr lang="nl-NL" sz="1000" i="1" dirty="0"/>
          </a:p>
          <a:p>
            <a:endParaRPr lang="nl-NL" i="1" dirty="0"/>
          </a:p>
          <a:p>
            <a:endParaRPr lang="nl-NL" i="1" dirty="0"/>
          </a:p>
          <a:p>
            <a:endParaRPr lang="nl-NL" i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CFC31D-47F1-48E6-A785-EF4B241A4DF1}"/>
              </a:ext>
            </a:extLst>
          </p:cNvPr>
          <p:cNvSpPr txBox="1"/>
          <p:nvPr/>
        </p:nvSpPr>
        <p:spPr>
          <a:xfrm>
            <a:off x="1817773" y="0"/>
            <a:ext cx="310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ysClr val="windowText" lastClr="000000"/>
                </a:solidFill>
              </a:rPr>
              <a:t>Wat was de aanleiding?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EE73C2-0BB9-43CB-82EB-B5153BB9DD2F}"/>
              </a:ext>
            </a:extLst>
          </p:cNvPr>
          <p:cNvSpPr txBox="1"/>
          <p:nvPr/>
        </p:nvSpPr>
        <p:spPr>
          <a:xfrm>
            <a:off x="5283484" y="20618"/>
            <a:ext cx="34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heb je gedaan?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BCC618-8734-439F-B568-116B2BF27DFB}"/>
              </a:ext>
            </a:extLst>
          </p:cNvPr>
          <p:cNvSpPr txBox="1"/>
          <p:nvPr/>
        </p:nvSpPr>
        <p:spPr>
          <a:xfrm>
            <a:off x="8775282" y="5229"/>
            <a:ext cx="343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leverde dat op?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9F9253D-AD64-4A77-BCBD-EA251587ABE1}"/>
              </a:ext>
            </a:extLst>
          </p:cNvPr>
          <p:cNvSpPr txBox="1"/>
          <p:nvPr/>
        </p:nvSpPr>
        <p:spPr>
          <a:xfrm>
            <a:off x="0" y="0"/>
            <a:ext cx="1773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/>
              <a:t>Wie ben je?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FBDA0E-122D-4B17-BE07-AD198FC14D36}"/>
              </a:ext>
            </a:extLst>
          </p:cNvPr>
          <p:cNvSpPr txBox="1"/>
          <p:nvPr/>
        </p:nvSpPr>
        <p:spPr>
          <a:xfrm>
            <a:off x="0" y="6108192"/>
            <a:ext cx="935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Onderzoekend vermogen in kaart brengen</a:t>
            </a:r>
          </a:p>
          <a:p>
            <a:r>
              <a:rPr lang="nl-NL" sz="1000" dirty="0">
                <a:solidFill>
                  <a:srgbClr val="002060"/>
                </a:solidFill>
              </a:rPr>
              <a:t> </a:t>
            </a:r>
            <a:r>
              <a:rPr lang="nl-NL" sz="1200" dirty="0">
                <a:solidFill>
                  <a:srgbClr val="002060"/>
                </a:solidFill>
              </a:rPr>
              <a:t>Beoordelen van onderzoekend vermogen in een procesverslag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4611D8B-513C-4506-882B-D30BCC272D1F}"/>
              </a:ext>
            </a:extLst>
          </p:cNvPr>
          <p:cNvSpPr txBox="1"/>
          <p:nvPr/>
        </p:nvSpPr>
        <p:spPr>
          <a:xfrm>
            <a:off x="1957153" y="507342"/>
            <a:ext cx="2930652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In hun afstudeerjaar voeren studenten Talen aan de LERO een ontwerp- en actiegericht praktijkonderzoek waarmee zij hun onderzoekend vermogen aantonen. Echter, met het te beoordelen eindproduct – een </a:t>
            </a:r>
            <a:r>
              <a:rPr lang="nl-NL" sz="1200" dirty="0" err="1">
                <a:solidFill>
                  <a:schemeClr val="accent1"/>
                </a:solidFill>
              </a:rPr>
              <a:t>onderzoeksartikel</a:t>
            </a:r>
            <a:r>
              <a:rPr lang="nl-NL" sz="1200" dirty="0">
                <a:solidFill>
                  <a:schemeClr val="accent1"/>
                </a:solidFill>
              </a:rPr>
              <a:t> – werd het onderzoekend vermogen onvoldoende zichtbaar volgens de </a:t>
            </a:r>
            <a:r>
              <a:rPr lang="nl-NL" sz="1200" dirty="0" err="1">
                <a:solidFill>
                  <a:schemeClr val="accent1"/>
                </a:solidFill>
              </a:rPr>
              <a:t>accredatiecommissie</a:t>
            </a:r>
            <a:r>
              <a:rPr lang="nl-NL" sz="1200" dirty="0">
                <a:solidFill>
                  <a:schemeClr val="accent1"/>
                </a:solidFill>
              </a:rPr>
              <a:t> en nieuwe inzichten (Munneke et al., 2023). Hoe zou een eindproduct eruit kunnen zien, waarmee de student ook het onderliggende  (denk)proces laat zien en daarmee de gevraagde leeruitkomsten.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E8D045C-6832-4083-84E5-8BC8F987B730}"/>
              </a:ext>
            </a:extLst>
          </p:cNvPr>
          <p:cNvSpPr txBox="1"/>
          <p:nvPr/>
        </p:nvSpPr>
        <p:spPr>
          <a:xfrm>
            <a:off x="5283484" y="1461620"/>
            <a:ext cx="3491798" cy="304698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Inzichten uit eerder onderzoek [ons vorige project; De Vette et al. (in review)];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Analyse van studentenwerk;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Focusgroepsgesprek;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Literatuuronderzoek;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Uitwisseling met andere hogescholen in het kader van de peerreviews;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Aanpassing van de afstudeeropdracht en het eindproduct.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Implementatie van het prototype in semester 1 van collegejaar 23/24, monitoring en evaluatie vinden gelijktijdig plaats. Tussentijds werk wordt geanalyseerd om te kijken of we er onderzoekend vermogen in terugzien. Aanvullende informatie halen we op bij afstudeerbegeleiders. </a:t>
            </a:r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66AA401-3737-4B5E-98E2-707F9AE093E8}"/>
              </a:ext>
            </a:extLst>
          </p:cNvPr>
          <p:cNvSpPr txBox="1"/>
          <p:nvPr/>
        </p:nvSpPr>
        <p:spPr>
          <a:xfrm>
            <a:off x="8858910" y="381064"/>
            <a:ext cx="3232418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Aanpassing van de afstudeeropdracht/ </a:t>
            </a:r>
            <a:r>
              <a:rPr lang="nl-NL" sz="1200" dirty="0" err="1">
                <a:solidFill>
                  <a:schemeClr val="accent1"/>
                </a:solidFill>
              </a:rPr>
              <a:t>outline</a:t>
            </a:r>
            <a:r>
              <a:rPr lang="nl-NL" sz="1200" dirty="0">
                <a:solidFill>
                  <a:schemeClr val="accent1"/>
                </a:solidFill>
              </a:rPr>
              <a:t> (de syllabus en handleiding).</a:t>
            </a:r>
          </a:p>
          <a:p>
            <a:r>
              <a:rPr lang="nl-NL" sz="1200" dirty="0">
                <a:solidFill>
                  <a:schemeClr val="accent1"/>
                </a:solidFill>
              </a:rPr>
              <a:t>Een werkbaar product dat gemonitord kan worden: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</a:rPr>
              <a:t>op bruikbaarheid onder studenten en begeleiders (Is het schrijfproduct </a:t>
            </a:r>
            <a:r>
              <a:rPr lang="nl-NL" sz="1200">
                <a:solidFill>
                  <a:schemeClr val="accent1"/>
                </a:solidFill>
              </a:rPr>
              <a:t>dienstbaar en passend bij het </a:t>
            </a:r>
            <a:r>
              <a:rPr lang="nl-NL" sz="1200" dirty="0">
                <a:solidFill>
                  <a:schemeClr val="accent1"/>
                </a:solidFill>
              </a:rPr>
              <a:t>beroepsprofiel?);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</a:rPr>
              <a:t>op transparantie (In hoeverre wordt het proces zichtbaar voor alle belanghebbenden?)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schemeClr val="accent1"/>
                </a:solidFill>
              </a:rPr>
              <a:t>op validiteit (Is dit schrijfproduct geschikt voor het aantonen van de beroepsbekwaamheid?)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25FED14-A4BC-4749-8B6C-AB0B552B2CD3}"/>
              </a:ext>
            </a:extLst>
          </p:cNvPr>
          <p:cNvSpPr txBox="1"/>
          <p:nvPr/>
        </p:nvSpPr>
        <p:spPr>
          <a:xfrm>
            <a:off x="8868849" y="3123677"/>
            <a:ext cx="32324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Uitwisselen / Kalibreren over opvattingen en (kern)begrippen rondom onderzoekend vermogen. ; Landelijke ontwikkelingen binnen dit thema meekrijgen.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531FD6E-11D8-4306-B3AC-A21E4FE3295B}"/>
              </a:ext>
            </a:extLst>
          </p:cNvPr>
          <p:cNvSpPr txBox="1"/>
          <p:nvPr/>
        </p:nvSpPr>
        <p:spPr>
          <a:xfrm>
            <a:off x="8868849" y="4034696"/>
            <a:ext cx="3232418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Tip: Stel jezelf telkens de vragen: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</a:rPr>
              <a:t>Wat wil ik bij de student zien?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</a:rPr>
              <a:t>Wat wil ik weten over het proces? Hoe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</a:rPr>
              <a:t>Maak ik dit zichtbaar?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AF0088-401B-4707-822C-9749753065FB}"/>
              </a:ext>
            </a:extLst>
          </p:cNvPr>
          <p:cNvSpPr txBox="1"/>
          <p:nvPr/>
        </p:nvSpPr>
        <p:spPr>
          <a:xfrm>
            <a:off x="1947499" y="4214213"/>
            <a:ext cx="293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Gericht op: studenten / docenten / curriculum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3083551-177F-416A-AA49-84BAC66C1A37}"/>
              </a:ext>
            </a:extLst>
          </p:cNvPr>
          <p:cNvSpPr txBox="1"/>
          <p:nvPr/>
        </p:nvSpPr>
        <p:spPr>
          <a:xfrm>
            <a:off x="1926258" y="5472085"/>
            <a:ext cx="293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Taal &amp; onderwijs</a:t>
            </a:r>
          </a:p>
          <a:p>
            <a:r>
              <a:rPr lang="nl-NL" sz="1400" dirty="0">
                <a:solidFill>
                  <a:schemeClr val="accent1"/>
                </a:solidFill>
              </a:rPr>
              <a:t>Taal &amp; toetsing</a:t>
            </a:r>
          </a:p>
        </p:txBody>
      </p:sp>
      <p:pic>
        <p:nvPicPr>
          <p:cNvPr id="31" name="Graphic 30" descr="Studentenbaret bij afstuderen met effen opvulling">
            <a:extLst>
              <a:ext uri="{FF2B5EF4-FFF2-40B4-BE49-F238E27FC236}">
                <a16:creationId xmlns:a16="http://schemas.microsoft.com/office/drawing/2014/main" id="{A3809034-E93A-4584-B0AF-BBF14786E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7153" y="3346741"/>
            <a:ext cx="914400" cy="914400"/>
          </a:xfrm>
          <a:prstGeom prst="rect">
            <a:avLst/>
          </a:prstGeom>
        </p:spPr>
      </p:pic>
      <p:pic>
        <p:nvPicPr>
          <p:cNvPr id="35" name="Graphic 34" descr="Opgerold diploma met effen opvulling">
            <a:extLst>
              <a:ext uri="{FF2B5EF4-FFF2-40B4-BE49-F238E27FC236}">
                <a16:creationId xmlns:a16="http://schemas.microsoft.com/office/drawing/2014/main" id="{FEFAA69F-55F5-47C6-AB0D-E8B35981B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2779" y="3346741"/>
            <a:ext cx="914400" cy="914400"/>
          </a:xfrm>
          <a:prstGeom prst="rect">
            <a:avLst/>
          </a:prstGeom>
        </p:spPr>
      </p:pic>
      <p:pic>
        <p:nvPicPr>
          <p:cNvPr id="39" name="Graphic 38" descr="Klaslokaal met effen opvulling">
            <a:extLst>
              <a:ext uri="{FF2B5EF4-FFF2-40B4-BE49-F238E27FC236}">
                <a16:creationId xmlns:a16="http://schemas.microsoft.com/office/drawing/2014/main" id="{4FE87584-6657-47A9-952B-123B4BCC7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3580" y="4793876"/>
            <a:ext cx="540000" cy="540000"/>
          </a:xfrm>
          <a:prstGeom prst="rect">
            <a:avLst/>
          </a:prstGeom>
        </p:spPr>
      </p:pic>
      <p:pic>
        <p:nvPicPr>
          <p:cNvPr id="43" name="Graphic 42" descr="Gebruikers met effen opvulling">
            <a:extLst>
              <a:ext uri="{FF2B5EF4-FFF2-40B4-BE49-F238E27FC236}">
                <a16:creationId xmlns:a16="http://schemas.microsoft.com/office/drawing/2014/main" id="{FADD7866-BFC8-4D28-A61B-D04A169508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9966" y="3346741"/>
            <a:ext cx="914400" cy="914400"/>
          </a:xfrm>
          <a:prstGeom prst="rect">
            <a:avLst/>
          </a:prstGeom>
        </p:spPr>
      </p:pic>
      <p:pic>
        <p:nvPicPr>
          <p:cNvPr id="45" name="Graphic 44" descr="Puzzelstukjes met effen opvulling">
            <a:extLst>
              <a:ext uri="{FF2B5EF4-FFF2-40B4-BE49-F238E27FC236}">
                <a16:creationId xmlns:a16="http://schemas.microsoft.com/office/drawing/2014/main" id="{A5F0A032-BC6E-4966-AAA0-B775A45CE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56022" y="4770342"/>
            <a:ext cx="540000" cy="540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EA56FB-8E30-4D66-905B-D4A66FFEB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921523"/>
              </p:ext>
            </p:extLst>
          </p:nvPr>
        </p:nvGraphicFramePr>
        <p:xfrm>
          <a:off x="5317819" y="507342"/>
          <a:ext cx="329946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Afbeelding 9" descr="Afbeelding met Post-it-briefje, Papierprodcut, Notitiebord, tekst&#10;&#10;Automatisch gegenereerde beschrijving">
            <a:extLst>
              <a:ext uri="{FF2B5EF4-FFF2-40B4-BE49-F238E27FC236}">
                <a16:creationId xmlns:a16="http://schemas.microsoft.com/office/drawing/2014/main" id="{F5AACD28-C853-0976-2334-CF4EBF7E11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57" y="4601175"/>
            <a:ext cx="3016047" cy="140954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09F9C03-84C2-17F9-4B9B-C18E7D80146C}"/>
              </a:ext>
            </a:extLst>
          </p:cNvPr>
          <p:cNvSpPr txBox="1"/>
          <p:nvPr/>
        </p:nvSpPr>
        <p:spPr>
          <a:xfrm>
            <a:off x="8858910" y="4934639"/>
            <a:ext cx="323241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800" b="1" dirty="0">
                <a:solidFill>
                  <a:schemeClr val="accent1"/>
                </a:solidFill>
              </a:rPr>
              <a:t>Referenties</a:t>
            </a:r>
            <a:r>
              <a:rPr lang="nl-NL" sz="800" dirty="0">
                <a:solidFill>
                  <a:schemeClr val="accent1"/>
                </a:solidFill>
              </a:rPr>
              <a:t>:</a:t>
            </a:r>
          </a:p>
          <a:p>
            <a:r>
              <a:rPr lang="nl-NL" sz="800" dirty="0">
                <a:solidFill>
                  <a:schemeClr val="accent1"/>
                </a:solidFill>
              </a:rPr>
              <a:t>De Vette, E., </a:t>
            </a:r>
            <a:r>
              <a:rPr lang="nl-NL" sz="800" dirty="0" err="1">
                <a:solidFill>
                  <a:schemeClr val="accent1"/>
                </a:solidFill>
              </a:rPr>
              <a:t>Faes</a:t>
            </a:r>
            <a:r>
              <a:rPr lang="nl-NL" sz="800" dirty="0">
                <a:solidFill>
                  <a:schemeClr val="accent1"/>
                </a:solidFill>
              </a:rPr>
              <a:t>, E., Wielenga, S., Nijhuis, R., &amp; Rozendaal, J. S. (in review). </a:t>
            </a:r>
            <a:r>
              <a:rPr lang="nl-NL" sz="800" kern="1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Bachelorstudenten</a:t>
            </a:r>
            <a:r>
              <a:rPr lang="nl-NL" sz="800" kern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ondersteunen bij schrijven en denken tijdens praktijkonderzoek </a:t>
            </a:r>
            <a:r>
              <a:rPr lang="nl-NL" sz="800" i="1" kern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Tijdschrift voor lerarenopleidingen.</a:t>
            </a:r>
            <a:br>
              <a:rPr lang="nl-NL" sz="800" dirty="0">
                <a:solidFill>
                  <a:schemeClr val="accent1"/>
                </a:solidFill>
              </a:rPr>
            </a:br>
            <a:r>
              <a:rPr lang="nl-NL" sz="800" dirty="0">
                <a:solidFill>
                  <a:schemeClr val="accent1"/>
                </a:solidFill>
              </a:rPr>
              <a:t>Munneke, L., Rozendaal, J. S., &amp; Van Katwijk (2023). </a:t>
            </a:r>
            <a:r>
              <a:rPr lang="nl-NL" sz="800" i="1" dirty="0">
                <a:solidFill>
                  <a:schemeClr val="accent1"/>
                </a:solidFill>
              </a:rPr>
              <a:t>Onderzoekend vermogen ontwikkelen tijdens je lerarenopleiding</a:t>
            </a:r>
            <a:r>
              <a:rPr lang="nl-NL" sz="800" dirty="0">
                <a:solidFill>
                  <a:schemeClr val="accent1"/>
                </a:solidFill>
              </a:rPr>
              <a:t>. Boom.</a:t>
            </a:r>
          </a:p>
        </p:txBody>
      </p:sp>
    </p:spTree>
    <p:extLst>
      <p:ext uri="{BB962C8B-B14F-4D97-AF65-F5344CB8AC3E}">
        <p14:creationId xmlns:p14="http://schemas.microsoft.com/office/powerpoint/2010/main" val="752361092"/>
      </p:ext>
    </p:extLst>
  </p:cSld>
  <p:clrMapOvr>
    <a:masterClrMapping/>
  </p:clrMapOvr>
</p:sld>
</file>

<file path=ppt/theme/theme1.xml><?xml version="1.0" encoding="utf-8"?>
<a:theme xmlns:a="http://schemas.openxmlformats.org/drawingml/2006/main" name="WPT">
  <a:themeElements>
    <a:clrScheme name="HRDM">
      <a:dk1>
        <a:srgbClr val="FFFFFF"/>
      </a:dk1>
      <a:lt1>
        <a:srgbClr val="FFFFFF"/>
      </a:lt1>
      <a:dk2>
        <a:srgbClr val="CC0033"/>
      </a:dk2>
      <a:lt2>
        <a:srgbClr val="0099FF"/>
      </a:lt2>
      <a:accent1>
        <a:srgbClr val="000068"/>
      </a:accent1>
      <a:accent2>
        <a:srgbClr val="FFCC00"/>
      </a:accent2>
      <a:accent3>
        <a:srgbClr val="CC0033"/>
      </a:accent3>
      <a:accent4>
        <a:srgbClr val="B2B2B2"/>
      </a:accent4>
      <a:accent5>
        <a:srgbClr val="E5E5E5"/>
      </a:accent5>
      <a:accent6>
        <a:srgbClr val="E8E8F0"/>
      </a:accent6>
      <a:hlink>
        <a:srgbClr val="0099FF"/>
      </a:hlink>
      <a:folHlink>
        <a:srgbClr val="000068"/>
      </a:folHlink>
    </a:clrScheme>
    <a:fontScheme name="HRDM-Titel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lnDef>
  </a:objectDefaults>
  <a:extraClrSchemeLst>
    <a:extraClrScheme>
      <a:clrScheme name="Inter Acc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00907C"/>
        </a:accent1>
        <a:accent2>
          <a:srgbClr val="319C6B"/>
        </a:accent2>
        <a:accent3>
          <a:srgbClr val="FFFFFF"/>
        </a:accent3>
        <a:accent4>
          <a:srgbClr val="000000"/>
        </a:accent4>
        <a:accent5>
          <a:srgbClr val="AAC6BF"/>
        </a:accent5>
        <a:accent6>
          <a:srgbClr val="2B8D60"/>
        </a:accent6>
        <a:hlink>
          <a:srgbClr val="5C8385"/>
        </a:hlink>
        <a:folHlink>
          <a:srgbClr val="0097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50A5C8"/>
        </a:accent1>
        <a:accent2>
          <a:srgbClr val="2F996A"/>
        </a:accent2>
        <a:accent3>
          <a:srgbClr val="FFFFFF"/>
        </a:accent3>
        <a:accent4>
          <a:srgbClr val="000000"/>
        </a:accent4>
        <a:accent5>
          <a:srgbClr val="B3CFE0"/>
        </a:accent5>
        <a:accent6>
          <a:srgbClr val="2A8A5F"/>
        </a:accent6>
        <a:hlink>
          <a:srgbClr val="B1C37D"/>
        </a:hlink>
        <a:folHlink>
          <a:srgbClr val="0096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PT" id="{8DAE7CE3-4392-45DB-ADA6-DC6EF990EA57}" vid="{45B830C1-5DEE-4AC3-B69D-04165E942B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21840-b8ba-4b04-838b-0d0fc19e071c">
      <Terms xmlns="http://schemas.microsoft.com/office/infopath/2007/PartnerControls"/>
    </lcf76f155ced4ddcb4097134ff3c332f>
    <TaxCatchAll xmlns="a931f3da-5d8e-4e94-97eb-5513f29a05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3D5CF94ADAB42A6857C6BACE06498" ma:contentTypeVersion="14" ma:contentTypeDescription="Create a new document." ma:contentTypeScope="" ma:versionID="677343b18d73864fe3eed1dded960b2f">
  <xsd:schema xmlns:xsd="http://www.w3.org/2001/XMLSchema" xmlns:xs="http://www.w3.org/2001/XMLSchema" xmlns:p="http://schemas.microsoft.com/office/2006/metadata/properties" xmlns:ns2="7cb21840-b8ba-4b04-838b-0d0fc19e071c" xmlns:ns3="a931f3da-5d8e-4e94-97eb-5513f29a059d" targetNamespace="http://schemas.microsoft.com/office/2006/metadata/properties" ma:root="true" ma:fieldsID="0eb2362c5c4c5f33de82c23a17c773be" ns2:_="" ns3:_="">
    <xsd:import namespace="7cb21840-b8ba-4b04-838b-0d0fc19e071c"/>
    <xsd:import namespace="a931f3da-5d8e-4e94-97eb-5513f29a05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21840-b8ba-4b04-838b-0d0fc19e0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1f3da-5d8e-4e94-97eb-5513f29a0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fc9781f-95bf-438c-b162-37429d85fde4}" ma:internalName="TaxCatchAll" ma:showField="CatchAllData" ma:web="a931f3da-5d8e-4e94-97eb-5513f29a0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F2439-BEDC-497E-8B3A-E8A383382D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64FE7-4EB4-4D62-8435-8A23D108F928}">
  <ds:schemaRefs>
    <ds:schemaRef ds:uri="http://schemas.microsoft.com/office/2006/documentManagement/types"/>
    <ds:schemaRef ds:uri="a931f3da-5d8e-4e94-97eb-5513f29a059d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cb21840-b8ba-4b04-838b-0d0fc19e071c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996A497-17A6-43EC-8CD6-040DECB08D3B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454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Wielenga, S. (Sanne)</dc:creator>
  <cp:lastModifiedBy>Jeroen Rozendaal</cp:lastModifiedBy>
  <cp:revision>8</cp:revision>
  <dcterms:created xsi:type="dcterms:W3CDTF">2022-06-27T12:30:11Z</dcterms:created>
  <dcterms:modified xsi:type="dcterms:W3CDTF">2023-06-12T08:28:22Z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0x010100C553D5CF94ADAB42A6857C6BACE06498</vt:lpwstr>
  </property>
  <property fmtid="{D5CDD505-2E9C-101B-9397-08002B2CF9AE}" pid="3" name="MediaServiceImageTags">
    <vt:lpwstr/>
  </property>
</Properties>
</file>