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3" r:id="rId3"/>
    <p:sldId id="258" r:id="rId4"/>
    <p:sldId id="259" r:id="rId5"/>
    <p:sldId id="275" r:id="rId6"/>
    <p:sldId id="263" r:id="rId7"/>
    <p:sldId id="260" r:id="rId8"/>
    <p:sldId id="261" r:id="rId9"/>
    <p:sldId id="262" r:id="rId10"/>
    <p:sldId id="276" r:id="rId11"/>
    <p:sldId id="274"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04B"/>
    <a:srgbClr val="0B48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9B7DE-9B93-1947-B488-92E602A97C21}" v="73" dt="2023-03-16T13:30:50.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p:restoredTop sz="75909"/>
  </p:normalViewPr>
  <p:slideViewPr>
    <p:cSldViewPr snapToGrid="0" snapToObjects="1">
      <p:cViewPr varScale="1">
        <p:scale>
          <a:sx n="85" d="100"/>
          <a:sy n="85" d="100"/>
        </p:scale>
        <p:origin x="13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unissen, M.W.G. (Marielle)" userId="9243a026-fce9-483f-b420-c9cf68d84f92" providerId="ADAL" clId="{5029B7DE-9B93-1947-B488-92E602A97C21}"/>
    <pc:docChg chg="undo redo custSel addSld delSld modSld">
      <pc:chgData name="Theunissen, M.W.G. (Marielle)" userId="9243a026-fce9-483f-b420-c9cf68d84f92" providerId="ADAL" clId="{5029B7DE-9B93-1947-B488-92E602A97C21}" dt="2023-03-16T13:30:50.689" v="2122" actId="20577"/>
      <pc:docMkLst>
        <pc:docMk/>
      </pc:docMkLst>
      <pc:sldChg chg="modSp mod">
        <pc:chgData name="Theunissen, M.W.G. (Marielle)" userId="9243a026-fce9-483f-b420-c9cf68d84f92" providerId="ADAL" clId="{5029B7DE-9B93-1947-B488-92E602A97C21}" dt="2023-02-25T16:05:17.279" v="50" actId="20577"/>
        <pc:sldMkLst>
          <pc:docMk/>
          <pc:sldMk cId="3635363106" sldId="256"/>
        </pc:sldMkLst>
        <pc:spChg chg="mod">
          <ac:chgData name="Theunissen, M.W.G. (Marielle)" userId="9243a026-fce9-483f-b420-c9cf68d84f92" providerId="ADAL" clId="{5029B7DE-9B93-1947-B488-92E602A97C21}" dt="2023-02-25T16:05:13.140" v="30" actId="20577"/>
          <ac:spMkLst>
            <pc:docMk/>
            <pc:sldMk cId="3635363106" sldId="256"/>
            <ac:spMk id="2" creationId="{5F2501B0-3B38-444F-9D70-F79FD6FDABE6}"/>
          </ac:spMkLst>
        </pc:spChg>
        <pc:spChg chg="mod">
          <ac:chgData name="Theunissen, M.W.G. (Marielle)" userId="9243a026-fce9-483f-b420-c9cf68d84f92" providerId="ADAL" clId="{5029B7DE-9B93-1947-B488-92E602A97C21}" dt="2023-02-25T16:05:17.279" v="50" actId="20577"/>
          <ac:spMkLst>
            <pc:docMk/>
            <pc:sldMk cId="3635363106" sldId="256"/>
            <ac:spMk id="3" creationId="{5C94B55A-CB48-8B40-A128-EFC0FBDE0119}"/>
          </ac:spMkLst>
        </pc:spChg>
      </pc:sldChg>
      <pc:sldChg chg="modSp mod">
        <pc:chgData name="Theunissen, M.W.G. (Marielle)" userId="9243a026-fce9-483f-b420-c9cf68d84f92" providerId="ADAL" clId="{5029B7DE-9B93-1947-B488-92E602A97C21}" dt="2023-02-25T16:09:05.205" v="202" actId="20577"/>
        <pc:sldMkLst>
          <pc:docMk/>
          <pc:sldMk cId="3328731322" sldId="258"/>
        </pc:sldMkLst>
        <pc:spChg chg="mod">
          <ac:chgData name="Theunissen, M.W.G. (Marielle)" userId="9243a026-fce9-483f-b420-c9cf68d84f92" providerId="ADAL" clId="{5029B7DE-9B93-1947-B488-92E602A97C21}" dt="2023-02-25T16:07:38.214" v="121" actId="20577"/>
          <ac:spMkLst>
            <pc:docMk/>
            <pc:sldMk cId="3328731322" sldId="258"/>
            <ac:spMk id="2" creationId="{DD3D82D4-ED9E-A442-84F3-72BA1C547A26}"/>
          </ac:spMkLst>
        </pc:spChg>
        <pc:spChg chg="mod">
          <ac:chgData name="Theunissen, M.W.G. (Marielle)" userId="9243a026-fce9-483f-b420-c9cf68d84f92" providerId="ADAL" clId="{5029B7DE-9B93-1947-B488-92E602A97C21}" dt="2023-02-25T16:09:05.205" v="202" actId="20577"/>
          <ac:spMkLst>
            <pc:docMk/>
            <pc:sldMk cId="3328731322" sldId="258"/>
            <ac:spMk id="3" creationId="{3AD1DBE8-2D3F-C44E-BE3A-E990CA2FA2BF}"/>
          </ac:spMkLst>
        </pc:spChg>
      </pc:sldChg>
      <pc:sldChg chg="addSp modSp mod modNotesTx">
        <pc:chgData name="Theunissen, M.W.G. (Marielle)" userId="9243a026-fce9-483f-b420-c9cf68d84f92" providerId="ADAL" clId="{5029B7DE-9B93-1947-B488-92E602A97C21}" dt="2023-03-16T13:23:01.603" v="2066" actId="20577"/>
        <pc:sldMkLst>
          <pc:docMk/>
          <pc:sldMk cId="3264393022" sldId="259"/>
        </pc:sldMkLst>
        <pc:spChg chg="mod">
          <ac:chgData name="Theunissen, M.W.G. (Marielle)" userId="9243a026-fce9-483f-b420-c9cf68d84f92" providerId="ADAL" clId="{5029B7DE-9B93-1947-B488-92E602A97C21}" dt="2023-02-25T16:09:30.809" v="222" actId="20577"/>
          <ac:spMkLst>
            <pc:docMk/>
            <pc:sldMk cId="3264393022" sldId="259"/>
            <ac:spMk id="2" creationId="{1AEED826-04C0-C24B-9E90-CC8DFFDD4E83}"/>
          </ac:spMkLst>
        </pc:spChg>
        <pc:spChg chg="mod">
          <ac:chgData name="Theunissen, M.W.G. (Marielle)" userId="9243a026-fce9-483f-b420-c9cf68d84f92" providerId="ADAL" clId="{5029B7DE-9B93-1947-B488-92E602A97C21}" dt="2023-02-25T16:11:26.821" v="229" actId="403"/>
          <ac:spMkLst>
            <pc:docMk/>
            <pc:sldMk cId="3264393022" sldId="259"/>
            <ac:spMk id="3" creationId="{53081802-3CDF-CF4A-9D53-EE65727FE542}"/>
          </ac:spMkLst>
        </pc:spChg>
        <pc:picChg chg="add mod">
          <ac:chgData name="Theunissen, M.W.G. (Marielle)" userId="9243a026-fce9-483f-b420-c9cf68d84f92" providerId="ADAL" clId="{5029B7DE-9B93-1947-B488-92E602A97C21}" dt="2023-02-25T16:12:00.374" v="232" actId="14100"/>
          <ac:picMkLst>
            <pc:docMk/>
            <pc:sldMk cId="3264393022" sldId="259"/>
            <ac:picMk id="1026" creationId="{53E677B9-D315-0808-4A01-7C9F603CD448}"/>
          </ac:picMkLst>
        </pc:picChg>
      </pc:sldChg>
      <pc:sldChg chg="addSp modSp mod modNotesTx">
        <pc:chgData name="Theunissen, M.W.G. (Marielle)" userId="9243a026-fce9-483f-b420-c9cf68d84f92" providerId="ADAL" clId="{5029B7DE-9B93-1947-B488-92E602A97C21}" dt="2023-02-25T16:45:14.159" v="1689" actId="20577"/>
        <pc:sldMkLst>
          <pc:docMk/>
          <pc:sldMk cId="1899953877" sldId="260"/>
        </pc:sldMkLst>
        <pc:spChg chg="mod">
          <ac:chgData name="Theunissen, M.W.G. (Marielle)" userId="9243a026-fce9-483f-b420-c9cf68d84f92" providerId="ADAL" clId="{5029B7DE-9B93-1947-B488-92E602A97C21}" dt="2023-02-25T16:45:14.159" v="1689" actId="20577"/>
          <ac:spMkLst>
            <pc:docMk/>
            <pc:sldMk cId="1899953877" sldId="260"/>
            <ac:spMk id="2" creationId="{14D13B10-7C75-7A41-B110-52B1939CF5B3}"/>
          </ac:spMkLst>
        </pc:spChg>
        <pc:spChg chg="mod">
          <ac:chgData name="Theunissen, M.W.G. (Marielle)" userId="9243a026-fce9-483f-b420-c9cf68d84f92" providerId="ADAL" clId="{5029B7DE-9B93-1947-B488-92E602A97C21}" dt="2023-02-25T16:20:18.733" v="655" actId="20577"/>
          <ac:spMkLst>
            <pc:docMk/>
            <pc:sldMk cId="1899953877" sldId="260"/>
            <ac:spMk id="3" creationId="{F99C8504-5600-0543-9E07-EA3E253245DE}"/>
          </ac:spMkLst>
        </pc:spChg>
        <pc:picChg chg="add mod">
          <ac:chgData name="Theunissen, M.W.G. (Marielle)" userId="9243a026-fce9-483f-b420-c9cf68d84f92" providerId="ADAL" clId="{5029B7DE-9B93-1947-B488-92E602A97C21}" dt="2023-02-25T16:26:33.135" v="971" actId="1076"/>
          <ac:picMkLst>
            <pc:docMk/>
            <pc:sldMk cId="1899953877" sldId="260"/>
            <ac:picMk id="3074" creationId="{25C25A76-14C7-8099-F999-72A02DBDB300}"/>
          </ac:picMkLst>
        </pc:picChg>
      </pc:sldChg>
      <pc:sldChg chg="addSp delSp modSp mod modClrScheme chgLayout modNotesTx">
        <pc:chgData name="Theunissen, M.W.G. (Marielle)" userId="9243a026-fce9-483f-b420-c9cf68d84f92" providerId="ADAL" clId="{5029B7DE-9B93-1947-B488-92E602A97C21}" dt="2023-03-16T13:28:51.096" v="2075" actId="20577"/>
        <pc:sldMkLst>
          <pc:docMk/>
          <pc:sldMk cId="3564395881" sldId="261"/>
        </pc:sldMkLst>
        <pc:spChg chg="del mod ord">
          <ac:chgData name="Theunissen, M.W.G. (Marielle)" userId="9243a026-fce9-483f-b420-c9cf68d84f92" providerId="ADAL" clId="{5029B7DE-9B93-1947-B488-92E602A97C21}" dt="2023-02-25T16:28:29.906" v="972" actId="700"/>
          <ac:spMkLst>
            <pc:docMk/>
            <pc:sldMk cId="3564395881" sldId="261"/>
            <ac:spMk id="2" creationId="{50D543A1-C5BD-A547-9C11-DCC9BF329ED5}"/>
          </ac:spMkLst>
        </pc:spChg>
        <pc:spChg chg="del mod ord">
          <ac:chgData name="Theunissen, M.W.G. (Marielle)" userId="9243a026-fce9-483f-b420-c9cf68d84f92" providerId="ADAL" clId="{5029B7DE-9B93-1947-B488-92E602A97C21}" dt="2023-02-25T16:28:29.906" v="972" actId="700"/>
          <ac:spMkLst>
            <pc:docMk/>
            <pc:sldMk cId="3564395881" sldId="261"/>
            <ac:spMk id="3" creationId="{850FB880-54B0-5C49-A716-B71210F37905}"/>
          </ac:spMkLst>
        </pc:spChg>
        <pc:spChg chg="add mod ord">
          <ac:chgData name="Theunissen, M.W.G. (Marielle)" userId="9243a026-fce9-483f-b420-c9cf68d84f92" providerId="ADAL" clId="{5029B7DE-9B93-1947-B488-92E602A97C21}" dt="2023-02-25T16:28:43.653" v="1015" actId="20577"/>
          <ac:spMkLst>
            <pc:docMk/>
            <pc:sldMk cId="3564395881" sldId="261"/>
            <ac:spMk id="4" creationId="{39C099F0-FBEF-64EB-71B1-662A3442205A}"/>
          </ac:spMkLst>
        </pc:spChg>
        <pc:spChg chg="add mod ord">
          <ac:chgData name="Theunissen, M.W.G. (Marielle)" userId="9243a026-fce9-483f-b420-c9cf68d84f92" providerId="ADAL" clId="{5029B7DE-9B93-1947-B488-92E602A97C21}" dt="2023-02-25T16:38:40.814" v="1581" actId="113"/>
          <ac:spMkLst>
            <pc:docMk/>
            <pc:sldMk cId="3564395881" sldId="261"/>
            <ac:spMk id="5" creationId="{BF3560F6-8BE7-3680-D1CC-B5EA466F5C02}"/>
          </ac:spMkLst>
        </pc:spChg>
        <pc:spChg chg="add mod ord">
          <ac:chgData name="Theunissen, M.W.G. (Marielle)" userId="9243a026-fce9-483f-b420-c9cf68d84f92" providerId="ADAL" clId="{5029B7DE-9B93-1947-B488-92E602A97C21}" dt="2023-02-25T16:38:44.602" v="1582" actId="113"/>
          <ac:spMkLst>
            <pc:docMk/>
            <pc:sldMk cId="3564395881" sldId="261"/>
            <ac:spMk id="6" creationId="{F93FD126-9D30-8E4F-9C66-A1EB69C63A1E}"/>
          </ac:spMkLst>
        </pc:spChg>
      </pc:sldChg>
      <pc:sldChg chg="addSp modSp mod modNotesTx">
        <pc:chgData name="Theunissen, M.W.G. (Marielle)" userId="9243a026-fce9-483f-b420-c9cf68d84f92" providerId="ADAL" clId="{5029B7DE-9B93-1947-B488-92E602A97C21}" dt="2023-02-25T16:42:55.089" v="1688" actId="14100"/>
        <pc:sldMkLst>
          <pc:docMk/>
          <pc:sldMk cId="3434952004" sldId="262"/>
        </pc:sldMkLst>
        <pc:spChg chg="mod">
          <ac:chgData name="Theunissen, M.W.G. (Marielle)" userId="9243a026-fce9-483f-b420-c9cf68d84f92" providerId="ADAL" clId="{5029B7DE-9B93-1947-B488-92E602A97C21}" dt="2023-02-25T16:42:40.846" v="1684" actId="114"/>
          <ac:spMkLst>
            <pc:docMk/>
            <pc:sldMk cId="3434952004" sldId="262"/>
            <ac:spMk id="2" creationId="{419AC55D-C6F3-AB4E-91A2-17CBFFFF02F6}"/>
          </ac:spMkLst>
        </pc:spChg>
        <pc:spChg chg="mod">
          <ac:chgData name="Theunissen, M.W.G. (Marielle)" userId="9243a026-fce9-483f-b420-c9cf68d84f92" providerId="ADAL" clId="{5029B7DE-9B93-1947-B488-92E602A97C21}" dt="2023-02-25T16:42:43.414" v="1685" actId="20577"/>
          <ac:spMkLst>
            <pc:docMk/>
            <pc:sldMk cId="3434952004" sldId="262"/>
            <ac:spMk id="3" creationId="{F004C87E-62F9-0D4B-9B70-421D9E9E065D}"/>
          </ac:spMkLst>
        </pc:spChg>
        <pc:spChg chg="mod">
          <ac:chgData name="Theunissen, M.W.G. (Marielle)" userId="9243a026-fce9-483f-b420-c9cf68d84f92" providerId="ADAL" clId="{5029B7DE-9B93-1947-B488-92E602A97C21}" dt="2023-02-25T16:39:17.263" v="1589" actId="20577"/>
          <ac:spMkLst>
            <pc:docMk/>
            <pc:sldMk cId="3434952004" sldId="262"/>
            <ac:spMk id="4" creationId="{6744F4BC-FFE9-5745-9B2F-C4A4B02C9087}"/>
          </ac:spMkLst>
        </pc:spChg>
        <pc:picChg chg="add mod">
          <ac:chgData name="Theunissen, M.W.G. (Marielle)" userId="9243a026-fce9-483f-b420-c9cf68d84f92" providerId="ADAL" clId="{5029B7DE-9B93-1947-B488-92E602A97C21}" dt="2023-02-25T16:42:55.089" v="1688" actId="14100"/>
          <ac:picMkLst>
            <pc:docMk/>
            <pc:sldMk cId="3434952004" sldId="262"/>
            <ac:picMk id="5122" creationId="{CA3D8A18-FBD2-5A18-994F-ABDDD6EA262E}"/>
          </ac:picMkLst>
        </pc:picChg>
      </pc:sldChg>
      <pc:sldChg chg="modSp del mod">
        <pc:chgData name="Theunissen, M.W.G. (Marielle)" userId="9243a026-fce9-483f-b420-c9cf68d84f92" providerId="ADAL" clId="{5029B7DE-9B93-1947-B488-92E602A97C21}" dt="2023-02-25T16:16:56.318" v="609" actId="2696"/>
        <pc:sldMkLst>
          <pc:docMk/>
          <pc:sldMk cId="1621397521" sldId="263"/>
        </pc:sldMkLst>
        <pc:spChg chg="mod">
          <ac:chgData name="Theunissen, M.W.G. (Marielle)" userId="9243a026-fce9-483f-b420-c9cf68d84f92" providerId="ADAL" clId="{5029B7DE-9B93-1947-B488-92E602A97C21}" dt="2023-02-25T16:13:44.822" v="310" actId="5793"/>
          <ac:spMkLst>
            <pc:docMk/>
            <pc:sldMk cId="1621397521" sldId="263"/>
            <ac:spMk id="2" creationId="{7D06EC4F-123A-3E43-BEC9-2B7E413CD025}"/>
          </ac:spMkLst>
        </pc:spChg>
        <pc:spChg chg="mod">
          <ac:chgData name="Theunissen, M.W.G. (Marielle)" userId="9243a026-fce9-483f-b420-c9cf68d84f92" providerId="ADAL" clId="{5029B7DE-9B93-1947-B488-92E602A97C21}" dt="2023-02-25T16:14:29.946" v="432" actId="20577"/>
          <ac:spMkLst>
            <pc:docMk/>
            <pc:sldMk cId="1621397521" sldId="263"/>
            <ac:spMk id="3" creationId="{135298AF-A4CA-8248-9239-C8F5E35A70AA}"/>
          </ac:spMkLst>
        </pc:spChg>
        <pc:spChg chg="mod">
          <ac:chgData name="Theunissen, M.W.G. (Marielle)" userId="9243a026-fce9-483f-b420-c9cf68d84f92" providerId="ADAL" clId="{5029B7DE-9B93-1947-B488-92E602A97C21}" dt="2023-02-25T16:14:02.488" v="369" actId="20577"/>
          <ac:spMkLst>
            <pc:docMk/>
            <pc:sldMk cId="1621397521" sldId="263"/>
            <ac:spMk id="4" creationId="{C20C49C3-C6D9-0B47-81C5-8C15D1F92A3E}"/>
          </ac:spMkLst>
        </pc:spChg>
        <pc:spChg chg="mod">
          <ac:chgData name="Theunissen, M.W.G. (Marielle)" userId="9243a026-fce9-483f-b420-c9cf68d84f92" providerId="ADAL" clId="{5029B7DE-9B93-1947-B488-92E602A97C21}" dt="2023-02-25T16:16:34.013" v="608" actId="108"/>
          <ac:spMkLst>
            <pc:docMk/>
            <pc:sldMk cId="1621397521" sldId="263"/>
            <ac:spMk id="5" creationId="{D5D5F641-2F7F-0B47-B91A-1751E4D75AB3}"/>
          </ac:spMkLst>
        </pc:spChg>
        <pc:spChg chg="mod">
          <ac:chgData name="Theunissen, M.W.G. (Marielle)" userId="9243a026-fce9-483f-b420-c9cf68d84f92" providerId="ADAL" clId="{5029B7DE-9B93-1947-B488-92E602A97C21}" dt="2023-02-25T16:15:48.362" v="605" actId="20577"/>
          <ac:spMkLst>
            <pc:docMk/>
            <pc:sldMk cId="1621397521" sldId="263"/>
            <ac:spMk id="6" creationId="{DD3EF620-074D-D747-9AAD-BF6DB6C6E364}"/>
          </ac:spMkLst>
        </pc:spChg>
      </pc:sldChg>
      <pc:sldChg chg="addSp modSp add mod modNotesTx">
        <pc:chgData name="Theunissen, M.W.G. (Marielle)" userId="9243a026-fce9-483f-b420-c9cf68d84f92" providerId="ADAL" clId="{5029B7DE-9B93-1947-B488-92E602A97C21}" dt="2023-02-25T16:23:21.493" v="897" actId="20577"/>
        <pc:sldMkLst>
          <pc:docMk/>
          <pc:sldMk cId="4286393164" sldId="263"/>
        </pc:sldMkLst>
        <pc:spChg chg="mod">
          <ac:chgData name="Theunissen, M.W.G. (Marielle)" userId="9243a026-fce9-483f-b420-c9cf68d84f92" providerId="ADAL" clId="{5029B7DE-9B93-1947-B488-92E602A97C21}" dt="2023-02-25T16:19:46.405" v="616" actId="20577"/>
          <ac:spMkLst>
            <pc:docMk/>
            <pc:sldMk cId="4286393164" sldId="263"/>
            <ac:spMk id="5" creationId="{D5D5F641-2F7F-0B47-B91A-1751E4D75AB3}"/>
          </ac:spMkLst>
        </pc:spChg>
        <pc:picChg chg="add mod">
          <ac:chgData name="Theunissen, M.W.G. (Marielle)" userId="9243a026-fce9-483f-b420-c9cf68d84f92" providerId="ADAL" clId="{5029B7DE-9B93-1947-B488-92E602A97C21}" dt="2023-02-25T16:19:16.810" v="614" actId="14100"/>
          <ac:picMkLst>
            <pc:docMk/>
            <pc:sldMk cId="4286393164" sldId="263"/>
            <ac:picMk id="2050" creationId="{B6E98BFF-B48F-5D9B-A92C-0534FAAF39FB}"/>
          </ac:picMkLst>
        </pc:picChg>
      </pc:sldChg>
      <pc:sldChg chg="del">
        <pc:chgData name="Theunissen, M.W.G. (Marielle)" userId="9243a026-fce9-483f-b420-c9cf68d84f92" providerId="ADAL" clId="{5029B7DE-9B93-1947-B488-92E602A97C21}" dt="2023-02-25T16:39:48.766" v="1657" actId="2696"/>
        <pc:sldMkLst>
          <pc:docMk/>
          <pc:sldMk cId="3187089478" sldId="264"/>
        </pc:sldMkLst>
      </pc:sldChg>
      <pc:sldChg chg="del">
        <pc:chgData name="Theunissen, M.W.G. (Marielle)" userId="9243a026-fce9-483f-b420-c9cf68d84f92" providerId="ADAL" clId="{5029B7DE-9B93-1947-B488-92E602A97C21}" dt="2023-02-25T16:39:50.115" v="1658" actId="2696"/>
        <pc:sldMkLst>
          <pc:docMk/>
          <pc:sldMk cId="2629960119" sldId="265"/>
        </pc:sldMkLst>
      </pc:sldChg>
      <pc:sldChg chg="del">
        <pc:chgData name="Theunissen, M.W.G. (Marielle)" userId="9243a026-fce9-483f-b420-c9cf68d84f92" providerId="ADAL" clId="{5029B7DE-9B93-1947-B488-92E602A97C21}" dt="2023-02-25T16:39:51.587" v="1659" actId="2696"/>
        <pc:sldMkLst>
          <pc:docMk/>
          <pc:sldMk cId="1124567869" sldId="266"/>
        </pc:sldMkLst>
      </pc:sldChg>
      <pc:sldChg chg="del">
        <pc:chgData name="Theunissen, M.W.G. (Marielle)" userId="9243a026-fce9-483f-b420-c9cf68d84f92" providerId="ADAL" clId="{5029B7DE-9B93-1947-B488-92E602A97C21}" dt="2023-02-25T16:39:57.627" v="1669" actId="2696"/>
        <pc:sldMkLst>
          <pc:docMk/>
          <pc:sldMk cId="1609940154" sldId="272"/>
        </pc:sldMkLst>
      </pc:sldChg>
      <pc:sldChg chg="modSp mod">
        <pc:chgData name="Theunissen, M.W.G. (Marielle)" userId="9243a026-fce9-483f-b420-c9cf68d84f92" providerId="ADAL" clId="{5029B7DE-9B93-1947-B488-92E602A97C21}" dt="2023-02-25T16:07:23.375" v="111" actId="20577"/>
        <pc:sldMkLst>
          <pc:docMk/>
          <pc:sldMk cId="4220968230" sldId="273"/>
        </pc:sldMkLst>
        <pc:spChg chg="mod">
          <ac:chgData name="Theunissen, M.W.G. (Marielle)" userId="9243a026-fce9-483f-b420-c9cf68d84f92" providerId="ADAL" clId="{5029B7DE-9B93-1947-B488-92E602A97C21}" dt="2023-02-25T16:07:04.309" v="65" actId="20577"/>
          <ac:spMkLst>
            <pc:docMk/>
            <pc:sldMk cId="4220968230" sldId="273"/>
            <ac:spMk id="2" creationId="{7EA2A447-94C6-494D-BA87-A788C30102E2}"/>
          </ac:spMkLst>
        </pc:spChg>
        <pc:spChg chg="mod">
          <ac:chgData name="Theunissen, M.W.G. (Marielle)" userId="9243a026-fce9-483f-b420-c9cf68d84f92" providerId="ADAL" clId="{5029B7DE-9B93-1947-B488-92E602A97C21}" dt="2023-02-25T16:07:23.375" v="111" actId="20577"/>
          <ac:spMkLst>
            <pc:docMk/>
            <pc:sldMk cId="4220968230" sldId="273"/>
            <ac:spMk id="3" creationId="{694106B3-E688-E74A-A291-182D194D3C7F}"/>
          </ac:spMkLst>
        </pc:spChg>
      </pc:sldChg>
      <pc:sldChg chg="modSp mod">
        <pc:chgData name="Theunissen, M.W.G. (Marielle)" userId="9243a026-fce9-483f-b420-c9cf68d84f92" providerId="ADAL" clId="{5029B7DE-9B93-1947-B488-92E602A97C21}" dt="2023-02-25T16:39:55.921" v="1668" actId="20577"/>
        <pc:sldMkLst>
          <pc:docMk/>
          <pc:sldMk cId="293896217" sldId="274"/>
        </pc:sldMkLst>
        <pc:spChg chg="mod">
          <ac:chgData name="Theunissen, M.W.G. (Marielle)" userId="9243a026-fce9-483f-b420-c9cf68d84f92" providerId="ADAL" clId="{5029B7DE-9B93-1947-B488-92E602A97C21}" dt="2023-02-25T16:39:55.921" v="1668" actId="20577"/>
          <ac:spMkLst>
            <pc:docMk/>
            <pc:sldMk cId="293896217" sldId="274"/>
            <ac:spMk id="2" creationId="{D6773435-833F-204F-8894-8BFC2DA79062}"/>
          </ac:spMkLst>
        </pc:spChg>
      </pc:sldChg>
      <pc:sldChg chg="delSp modSp add mod modNotesTx">
        <pc:chgData name="Theunissen, M.W.G. (Marielle)" userId="9243a026-fce9-483f-b420-c9cf68d84f92" providerId="ADAL" clId="{5029B7DE-9B93-1947-B488-92E602A97C21}" dt="2023-02-25T16:48:32.019" v="1753" actId="20578"/>
        <pc:sldMkLst>
          <pc:docMk/>
          <pc:sldMk cId="2851487102" sldId="275"/>
        </pc:sldMkLst>
        <pc:spChg chg="mod">
          <ac:chgData name="Theunissen, M.W.G. (Marielle)" userId="9243a026-fce9-483f-b420-c9cf68d84f92" providerId="ADAL" clId="{5029B7DE-9B93-1947-B488-92E602A97C21}" dt="2023-02-25T16:48:32.019" v="1753" actId="20578"/>
          <ac:spMkLst>
            <pc:docMk/>
            <pc:sldMk cId="2851487102" sldId="275"/>
            <ac:spMk id="3" creationId="{135298AF-A4CA-8248-9239-C8F5E35A70AA}"/>
          </ac:spMkLst>
        </pc:spChg>
        <pc:spChg chg="mod">
          <ac:chgData name="Theunissen, M.W.G. (Marielle)" userId="9243a026-fce9-483f-b420-c9cf68d84f92" providerId="ADAL" clId="{5029B7DE-9B93-1947-B488-92E602A97C21}" dt="2023-02-25T16:48:07.306" v="1752" actId="20577"/>
          <ac:spMkLst>
            <pc:docMk/>
            <pc:sldMk cId="2851487102" sldId="275"/>
            <ac:spMk id="5" creationId="{D5D5F641-2F7F-0B47-B91A-1751E4D75AB3}"/>
          </ac:spMkLst>
        </pc:spChg>
        <pc:spChg chg="mod">
          <ac:chgData name="Theunissen, M.W.G. (Marielle)" userId="9243a026-fce9-483f-b420-c9cf68d84f92" providerId="ADAL" clId="{5029B7DE-9B93-1947-B488-92E602A97C21}" dt="2023-02-25T16:36:25.541" v="1433" actId="20577"/>
          <ac:spMkLst>
            <pc:docMk/>
            <pc:sldMk cId="2851487102" sldId="275"/>
            <ac:spMk id="6" creationId="{DD3EF620-074D-D747-9AAD-BF6DB6C6E364}"/>
          </ac:spMkLst>
        </pc:spChg>
        <pc:picChg chg="del">
          <ac:chgData name="Theunissen, M.W.G. (Marielle)" userId="9243a026-fce9-483f-b420-c9cf68d84f92" providerId="ADAL" clId="{5029B7DE-9B93-1947-B488-92E602A97C21}" dt="2023-02-25T16:36:27.343" v="1434" actId="478"/>
          <ac:picMkLst>
            <pc:docMk/>
            <pc:sldMk cId="2851487102" sldId="275"/>
            <ac:picMk id="2050" creationId="{B6E98BFF-B48F-5D9B-A92C-0534FAAF39FB}"/>
          </ac:picMkLst>
        </pc:picChg>
      </pc:sldChg>
      <pc:sldChg chg="modSp new mod modAnim modNotesTx">
        <pc:chgData name="Theunissen, M.W.G. (Marielle)" userId="9243a026-fce9-483f-b420-c9cf68d84f92" providerId="ADAL" clId="{5029B7DE-9B93-1947-B488-92E602A97C21}" dt="2023-03-16T13:30:50.689" v="2122" actId="20577"/>
        <pc:sldMkLst>
          <pc:docMk/>
          <pc:sldMk cId="896884713" sldId="276"/>
        </pc:sldMkLst>
        <pc:spChg chg="mod">
          <ac:chgData name="Theunissen, M.W.G. (Marielle)" userId="9243a026-fce9-483f-b420-c9cf68d84f92" providerId="ADAL" clId="{5029B7DE-9B93-1947-B488-92E602A97C21}" dt="2023-03-16T13:30:50.689" v="2122" actId="20577"/>
          <ac:spMkLst>
            <pc:docMk/>
            <pc:sldMk cId="896884713" sldId="276"/>
            <ac:spMk id="2" creationId="{BBFE994D-830F-EFAB-8E73-E2F8FF52B93B}"/>
          </ac:spMkLst>
        </pc:spChg>
        <pc:spChg chg="mod">
          <ac:chgData name="Theunissen, M.W.G. (Marielle)" userId="9243a026-fce9-483f-b420-c9cf68d84f92" providerId="ADAL" clId="{5029B7DE-9B93-1947-B488-92E602A97C21}" dt="2023-03-08T07:28:36.358" v="1771" actId="5793"/>
          <ac:spMkLst>
            <pc:docMk/>
            <pc:sldMk cId="896884713" sldId="276"/>
            <ac:spMk id="3" creationId="{FCBDC0A6-55AF-2132-251F-57F796D8FD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1949E-AB55-7245-A265-48C30B4665FA}" type="datetimeFigureOut">
              <a:rPr lang="nl-NL" smtClean="0"/>
              <a:t>16-03-2023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0317D-1AB6-A940-8972-0C35799F8A79}" type="slidenum">
              <a:rPr lang="nl-NL" smtClean="0"/>
              <a:t>‹nr.›</a:t>
            </a:fld>
            <a:endParaRPr lang="nl-NL"/>
          </a:p>
        </p:txBody>
      </p:sp>
    </p:spTree>
    <p:extLst>
      <p:ext uri="{BB962C8B-B14F-4D97-AF65-F5344CB8AC3E}">
        <p14:creationId xmlns:p14="http://schemas.microsoft.com/office/powerpoint/2010/main" val="90248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err="1">
                <a:solidFill>
                  <a:srgbClr val="000000"/>
                </a:solidFill>
                <a:effectLst/>
                <a:latin typeface="Calibri" panose="020F0502020204030204" pitchFamily="34" charset="0"/>
                <a:ea typeface="Arial" panose="020B0604020202020204" pitchFamily="34" charset="0"/>
              </a:rPr>
              <a:t>Pedagogical</a:t>
            </a:r>
            <a:r>
              <a:rPr lang="nl-NL" sz="1800" dirty="0">
                <a:solidFill>
                  <a:srgbClr val="000000"/>
                </a:solidFill>
                <a:effectLst/>
                <a:latin typeface="Calibri" panose="020F0502020204030204" pitchFamily="34" charset="0"/>
                <a:ea typeface="Arial" panose="020B0604020202020204" pitchFamily="34" charset="0"/>
              </a:rPr>
              <a:t> Content Knowledge (PCK): uitdrukkelijke verbinding tussen inhoud en didactiek</a:t>
            </a:r>
            <a:r>
              <a:rPr lang="nl-NL" sz="2800" dirty="0">
                <a:effectLst/>
              </a:rPr>
              <a:t> </a:t>
            </a:r>
            <a:endParaRPr lang="nl-NL" sz="1800" dirty="0">
              <a:solidFill>
                <a:srgbClr val="000000"/>
              </a:solidFill>
              <a:effectLst/>
              <a:latin typeface="Calibri" panose="020F0502020204030204" pitchFamily="34" charset="0"/>
            </a:endParaRPr>
          </a:p>
          <a:p>
            <a:r>
              <a:rPr lang="nl-NL" sz="1800" dirty="0">
                <a:solidFill>
                  <a:srgbClr val="000000"/>
                </a:solidFill>
                <a:effectLst/>
                <a:latin typeface="Calibri" panose="020F0502020204030204" pitchFamily="34" charset="0"/>
                <a:ea typeface="Arial" panose="020B0604020202020204" pitchFamily="34" charset="0"/>
              </a:rPr>
              <a:t>Inzicht in de manier waarop leerlingen vakinhoudelijke kennis begrijpen en om kennis van didactiek, waarmee kennis en vaardigheden van leerlingen vergroot kan worden, zodat leraren telkens weer een goede keuze kunnen maken bij de vraag: </a:t>
            </a:r>
            <a:r>
              <a:rPr lang="nl-NL" sz="1800" i="1" dirty="0">
                <a:solidFill>
                  <a:srgbClr val="000000"/>
                </a:solidFill>
                <a:effectLst/>
                <a:latin typeface="Calibri" panose="020F0502020204030204" pitchFamily="34" charset="0"/>
                <a:ea typeface="Arial" panose="020B0604020202020204" pitchFamily="34" charset="0"/>
              </a:rPr>
              <a:t>welke strategie is wanneer geschikt en voor welke leerling(en)?</a:t>
            </a:r>
            <a:r>
              <a:rPr lang="nl-NL" sz="1800" dirty="0">
                <a:solidFill>
                  <a:srgbClr val="000000"/>
                </a:solidFill>
                <a:effectLst/>
                <a:latin typeface="Calibri" panose="020F0502020204030204" pitchFamily="34" charset="0"/>
                <a:ea typeface="Arial" panose="020B0604020202020204" pitchFamily="34" charset="0"/>
              </a:rPr>
              <a:t> </a:t>
            </a:r>
            <a:endParaRPr lang="nl-NL" dirty="0"/>
          </a:p>
        </p:txBody>
      </p:sp>
      <p:sp>
        <p:nvSpPr>
          <p:cNvPr id="4" name="Tijdelijke aanduiding voor dianummer 3"/>
          <p:cNvSpPr>
            <a:spLocks noGrp="1"/>
          </p:cNvSpPr>
          <p:nvPr>
            <p:ph type="sldNum" sz="quarter" idx="5"/>
          </p:nvPr>
        </p:nvSpPr>
        <p:spPr/>
        <p:txBody>
          <a:bodyPr/>
          <a:lstStyle/>
          <a:p>
            <a:fld id="{EDB0317D-1AB6-A940-8972-0C35799F8A79}" type="slidenum">
              <a:rPr lang="nl-NL" smtClean="0"/>
              <a:t>4</a:t>
            </a:fld>
            <a:endParaRPr lang="nl-NL"/>
          </a:p>
        </p:txBody>
      </p:sp>
    </p:spTree>
    <p:extLst>
      <p:ext uri="{BB962C8B-B14F-4D97-AF65-F5344CB8AC3E}">
        <p14:creationId xmlns:p14="http://schemas.microsoft.com/office/powerpoint/2010/main" val="4578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rPr>
              <a:t>natuurwetenschappelijke denk- en werkwijzen zoals als oorzaak-gevolg en onderzoeken en ontwerpen centraal met meer aandacht voor actuele vraagstukken, zoals genetische manipulatie, klimaatverandering, bedreigende virussen en duurzaamheid.</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DB0317D-1AB6-A940-8972-0C35799F8A79}" type="slidenum">
              <a:rPr lang="nl-NL" smtClean="0"/>
              <a:t>5</a:t>
            </a:fld>
            <a:endParaRPr lang="nl-NL"/>
          </a:p>
        </p:txBody>
      </p:sp>
    </p:spTree>
    <p:extLst>
      <p:ext uri="{BB962C8B-B14F-4D97-AF65-F5344CB8AC3E}">
        <p14:creationId xmlns:p14="http://schemas.microsoft.com/office/powerpoint/2010/main" val="31734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solidFill>
                  <a:srgbClr val="000000"/>
                </a:solidFill>
                <a:effectLst/>
                <a:latin typeface="Calibri" panose="020F0502020204030204" pitchFamily="34" charset="0"/>
                <a:ea typeface="Arial" panose="020B0604020202020204" pitchFamily="34" charset="0"/>
              </a:rPr>
              <a:t>Biologie, natuurkunde en scheikunde werken vanuit de verwondering en het verlangen naar weten</a:t>
            </a:r>
            <a:r>
              <a:rPr lang="nl-NL" dirty="0">
                <a:effectLst/>
              </a:rPr>
              <a:t> </a:t>
            </a:r>
            <a:endParaRPr lang="nl-NL" dirty="0"/>
          </a:p>
        </p:txBody>
      </p:sp>
      <p:sp>
        <p:nvSpPr>
          <p:cNvPr id="4" name="Tijdelijke aanduiding voor dianummer 3"/>
          <p:cNvSpPr>
            <a:spLocks noGrp="1"/>
          </p:cNvSpPr>
          <p:nvPr>
            <p:ph type="sldNum" sz="quarter" idx="5"/>
          </p:nvPr>
        </p:nvSpPr>
        <p:spPr/>
        <p:txBody>
          <a:bodyPr/>
          <a:lstStyle/>
          <a:p>
            <a:fld id="{EDB0317D-1AB6-A940-8972-0C35799F8A79}" type="slidenum">
              <a:rPr lang="nl-NL" smtClean="0"/>
              <a:t>6</a:t>
            </a:fld>
            <a:endParaRPr lang="nl-NL"/>
          </a:p>
        </p:txBody>
      </p:sp>
    </p:spTree>
    <p:extLst>
      <p:ext uri="{BB962C8B-B14F-4D97-AF65-F5344CB8AC3E}">
        <p14:creationId xmlns:p14="http://schemas.microsoft.com/office/powerpoint/2010/main" val="138274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Denk- en werkwijzen van het vak: </a:t>
            </a:r>
            <a:r>
              <a:rPr lang="nl-NL" sz="1800" dirty="0">
                <a:solidFill>
                  <a:srgbClr val="000000"/>
                </a:solidFill>
                <a:effectLst/>
                <a:latin typeface="Calibri" panose="020F0502020204030204" pitchFamily="34" charset="0"/>
                <a:ea typeface="Arial" panose="020B0604020202020204" pitchFamily="34" charset="0"/>
              </a:rPr>
              <a:t>kenmerkende manieren van denken binnen een vakdiscipline uitgangspunt zijn voor het inrichten van het onderwijs</a:t>
            </a:r>
            <a:r>
              <a:rPr lang="nl-NL" dirty="0">
                <a:effectLst/>
              </a:rPr>
              <a:t> </a:t>
            </a:r>
          </a:p>
          <a:p>
            <a:endParaRPr lang="nl-NL" sz="1800" dirty="0">
              <a:solidFill>
                <a:srgbClr val="000000"/>
              </a:solidFill>
              <a:effectLst/>
              <a:latin typeface="Calibri" panose="020F0502020204030204" pitchFamily="34" charset="0"/>
              <a:ea typeface="Arial" panose="020B0604020202020204" pitchFamily="34" charset="0"/>
            </a:endParaRPr>
          </a:p>
          <a:p>
            <a:r>
              <a:rPr lang="nl-NL" sz="1800" dirty="0">
                <a:solidFill>
                  <a:srgbClr val="000000"/>
                </a:solidFill>
                <a:effectLst/>
                <a:latin typeface="Calibri" panose="020F0502020204030204" pitchFamily="34" charset="0"/>
                <a:ea typeface="Arial" panose="020B0604020202020204" pitchFamily="34" charset="0"/>
              </a:rPr>
              <a:t>Betekenisvol onderwijs: bij exacte vakken richten de laatste ontwikkelingen in de vakdidactiek zich op </a:t>
            </a:r>
            <a:r>
              <a:rPr lang="nl-NL" sz="1800" i="1" dirty="0">
                <a:solidFill>
                  <a:srgbClr val="000000"/>
                </a:solidFill>
                <a:effectLst/>
                <a:latin typeface="Calibri" panose="020F0502020204030204" pitchFamily="34" charset="0"/>
                <a:ea typeface="Arial" panose="020B0604020202020204" pitchFamily="34" charset="0"/>
              </a:rPr>
              <a:t>betekenisvol</a:t>
            </a:r>
            <a:r>
              <a:rPr lang="nl-NL" sz="1800" dirty="0">
                <a:solidFill>
                  <a:srgbClr val="000000"/>
                </a:solidFill>
                <a:effectLst/>
                <a:latin typeface="Calibri" panose="020F0502020204030204" pitchFamily="34" charset="0"/>
                <a:ea typeface="Arial" panose="020B0604020202020204" pitchFamily="34" charset="0"/>
              </a:rPr>
              <a:t> onderwijs, waarbij de leerlingen in staat zijn het op school geleerde ook daarbuiten toe te passen. Daarvoor zijn verschillende benaderingen mogelijk:</a:t>
            </a:r>
            <a:endParaRPr lang="nl-NL"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l-NL" sz="1800" dirty="0">
                <a:solidFill>
                  <a:srgbClr val="000000"/>
                </a:solidFill>
                <a:effectLst/>
                <a:latin typeface="Calibri" panose="020F0502020204030204" pitchFamily="34" charset="0"/>
                <a:ea typeface="Arial" panose="020B0604020202020204" pitchFamily="34" charset="0"/>
              </a:rPr>
              <a:t>In de </a:t>
            </a:r>
            <a:r>
              <a:rPr lang="nl-NL" sz="1800" i="1" dirty="0">
                <a:solidFill>
                  <a:srgbClr val="000000"/>
                </a:solidFill>
                <a:effectLst/>
                <a:latin typeface="Calibri" panose="020F0502020204030204" pitchFamily="34" charset="0"/>
                <a:ea typeface="Arial" panose="020B0604020202020204" pitchFamily="34" charset="0"/>
              </a:rPr>
              <a:t>cognitieve conflictbenadering</a:t>
            </a:r>
            <a:r>
              <a:rPr lang="nl-NL" sz="1800" dirty="0">
                <a:solidFill>
                  <a:srgbClr val="000000"/>
                </a:solidFill>
                <a:effectLst/>
                <a:latin typeface="Calibri" panose="020F0502020204030204" pitchFamily="34" charset="0"/>
                <a:ea typeface="Arial" panose="020B0604020202020204" pitchFamily="34" charset="0"/>
              </a:rPr>
              <a:t> ligt de nadruk op het werken met pre- en misconcepties en het doen van ervaringsgericht </a:t>
            </a:r>
            <a:r>
              <a:rPr lang="nl-NL" sz="1800" dirty="0" err="1">
                <a:solidFill>
                  <a:srgbClr val="000000"/>
                </a:solidFill>
                <a:effectLst/>
                <a:latin typeface="Calibri" panose="020F0502020204030204" pitchFamily="34" charset="0"/>
                <a:ea typeface="Arial" panose="020B0604020202020204" pitchFamily="34" charset="0"/>
              </a:rPr>
              <a:t>leerlingonderzoek</a:t>
            </a:r>
            <a:r>
              <a:rPr lang="nl-NL" sz="1800" dirty="0">
                <a:solidFill>
                  <a:srgbClr val="000000"/>
                </a:solidFill>
                <a:effectLst/>
                <a:latin typeface="Calibri" panose="020F0502020204030204" pitchFamily="34" charset="0"/>
                <a:ea typeface="Arial" panose="020B0604020202020204" pitchFamily="34" charset="0"/>
              </a:rPr>
              <a:t> om voort te bouwen op de aanwezige voorkennis.</a:t>
            </a:r>
            <a:endParaRPr lang="nl-NL"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l-NL" sz="1800" dirty="0">
                <a:solidFill>
                  <a:srgbClr val="000000"/>
                </a:solidFill>
                <a:effectLst/>
                <a:latin typeface="Calibri" panose="020F0502020204030204" pitchFamily="34" charset="0"/>
                <a:ea typeface="Arial" panose="020B0604020202020204" pitchFamily="34" charset="0"/>
              </a:rPr>
              <a:t>Bij </a:t>
            </a:r>
            <a:r>
              <a:rPr lang="nl-NL" sz="1800" i="1" dirty="0">
                <a:solidFill>
                  <a:srgbClr val="000000"/>
                </a:solidFill>
                <a:effectLst/>
                <a:latin typeface="Calibri" panose="020F0502020204030204" pitchFamily="34" charset="0"/>
                <a:ea typeface="Arial" panose="020B0604020202020204" pitchFamily="34" charset="0"/>
              </a:rPr>
              <a:t>onderzoekend leren</a:t>
            </a:r>
            <a:r>
              <a:rPr lang="nl-NL" sz="1800" dirty="0">
                <a:solidFill>
                  <a:srgbClr val="000000"/>
                </a:solidFill>
                <a:effectLst/>
                <a:latin typeface="Calibri" panose="020F0502020204030204" pitchFamily="34" charset="0"/>
                <a:ea typeface="Arial" panose="020B0604020202020204" pitchFamily="34" charset="0"/>
              </a:rPr>
              <a:t> ligt de nadruk op het proces van kennis verwerven. Deze benadering versterkt het ontwikkelen van </a:t>
            </a:r>
            <a:r>
              <a:rPr lang="nl-NL" sz="1800" dirty="0" err="1">
                <a:solidFill>
                  <a:srgbClr val="000000"/>
                </a:solidFill>
                <a:effectLst/>
                <a:latin typeface="Calibri" panose="020F0502020204030204" pitchFamily="34" charset="0"/>
                <a:ea typeface="Arial" panose="020B0604020202020204" pitchFamily="34" charset="0"/>
              </a:rPr>
              <a:t>onderzoeksgerelateerde</a:t>
            </a:r>
            <a:r>
              <a:rPr lang="nl-NL" sz="1800" dirty="0">
                <a:solidFill>
                  <a:srgbClr val="000000"/>
                </a:solidFill>
                <a:effectLst/>
                <a:latin typeface="Calibri" panose="020F0502020204030204" pitchFamily="34" charset="0"/>
                <a:ea typeface="Arial" panose="020B0604020202020204" pitchFamily="34" charset="0"/>
              </a:rPr>
              <a:t> denk- en werkwijzen, maar dat concurreert soms met het verwerven van noodzakelijke basiskennis. Redeneren en argumenteren is een wezenlijk onderdeel van onderzoekend leren, wat goed van pas komt bij vraagstukken rondom duurzaamheid en ethiek.</a:t>
            </a:r>
            <a:endParaRPr lang="nl-NL"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l-NL" sz="1800" dirty="0">
                <a:solidFill>
                  <a:srgbClr val="000000"/>
                </a:solidFill>
                <a:effectLst/>
                <a:latin typeface="Calibri" panose="020F0502020204030204" pitchFamily="34" charset="0"/>
                <a:ea typeface="Arial" panose="020B0604020202020204" pitchFamily="34" charset="0"/>
              </a:rPr>
              <a:t>In de </a:t>
            </a:r>
            <a:r>
              <a:rPr lang="nl-NL" sz="1800" i="1" dirty="0">
                <a:solidFill>
                  <a:srgbClr val="000000"/>
                </a:solidFill>
                <a:effectLst/>
                <a:latin typeface="Calibri" panose="020F0502020204030204" pitchFamily="34" charset="0"/>
                <a:ea typeface="Arial" panose="020B0604020202020204" pitchFamily="34" charset="0"/>
              </a:rPr>
              <a:t>context-conceptbenadering</a:t>
            </a:r>
            <a:r>
              <a:rPr lang="nl-NL" sz="1800" dirty="0">
                <a:solidFill>
                  <a:srgbClr val="000000"/>
                </a:solidFill>
                <a:effectLst/>
                <a:latin typeface="Calibri" panose="020F0502020204030204" pitchFamily="34" charset="0"/>
                <a:ea typeface="Arial" panose="020B0604020202020204" pitchFamily="34" charset="0"/>
              </a:rPr>
              <a:t> zijn (leefwereld)contexten leidend principe bij leerstofordening met als doel om verworven kennis toe te passen (inductief). In deze benadering is het voortdurend balanceren tussen het verwerven van de noodzakelijke conceptuele leerstofinhoud en de herkenbaarheid in de (leefwereld)context. Bij wiskunde is deze benadering herkenbaar bij het realistische wiskundeonderwijs.</a:t>
            </a:r>
            <a:endParaRPr lang="nl-NL"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DB0317D-1AB6-A940-8972-0C35799F8A79}" type="slidenum">
              <a:rPr lang="nl-NL" smtClean="0"/>
              <a:t>7</a:t>
            </a:fld>
            <a:endParaRPr lang="nl-NL"/>
          </a:p>
        </p:txBody>
      </p:sp>
    </p:spTree>
    <p:extLst>
      <p:ext uri="{BB962C8B-B14F-4D97-AF65-F5344CB8AC3E}">
        <p14:creationId xmlns:p14="http://schemas.microsoft.com/office/powerpoint/2010/main" val="314395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buFont typeface="Symbol" pitchFamily="2" charset="2"/>
              <a:buChar char=""/>
            </a:pPr>
            <a:r>
              <a:rPr lang="nl-NL" sz="1100" dirty="0">
                <a:solidFill>
                  <a:srgbClr val="000000"/>
                </a:solidFill>
                <a:effectLst/>
                <a:latin typeface="Calibri" panose="020F0502020204030204" pitchFamily="34" charset="0"/>
                <a:ea typeface="Arial" panose="020B0604020202020204" pitchFamily="34" charset="0"/>
              </a:rPr>
              <a:t>Geleide herontdekking (</a:t>
            </a:r>
            <a:r>
              <a:rPr lang="nl-NL" sz="1100" dirty="0" err="1">
                <a:solidFill>
                  <a:srgbClr val="000000"/>
                </a:solidFill>
                <a:effectLst/>
                <a:latin typeface="Calibri" panose="020F0502020204030204" pitchFamily="34" charset="0"/>
                <a:ea typeface="Arial" panose="020B0604020202020204" pitchFamily="34" charset="0"/>
              </a:rPr>
              <a:t>Freudenthal</a:t>
            </a:r>
            <a:r>
              <a:rPr lang="nl-NL" sz="1100" dirty="0">
                <a:solidFill>
                  <a:srgbClr val="000000"/>
                </a:solidFill>
                <a:effectLst/>
                <a:latin typeface="Calibri" panose="020F0502020204030204" pitchFamily="34" charset="0"/>
                <a:ea typeface="Arial" panose="020B0604020202020204" pitchFamily="34" charset="0"/>
              </a:rPr>
              <a:t>). </a:t>
            </a:r>
            <a:r>
              <a:rPr lang="nl-NL" dirty="0"/>
              <a:t>Het sociaal-constructivisme vat leren rekenen op als een leerproces van in overleg en samenspraak met anderen, zelf opbouwen (construeren) van kennis. Het idee is dat kinderen belangrijke ontwikkelingen en ideeën van de wiskunde als het ware zelf (opnieuw) ontdekken. Dit proces wordt ook wel geleide herontdekking genoemd en kan plaatsvinden als kinderen nadrukkelijk worden gestimuleerd tot (zelf) wiskundig denken.</a:t>
            </a:r>
            <a:endParaRPr lang="nl-NL"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l-NL" sz="1100" dirty="0">
                <a:solidFill>
                  <a:srgbClr val="000000"/>
                </a:solidFill>
                <a:effectLst/>
                <a:latin typeface="Calibri" panose="020F0502020204030204" pitchFamily="34" charset="0"/>
                <a:ea typeface="Arial" panose="020B0604020202020204" pitchFamily="34" charset="0"/>
              </a:rPr>
              <a:t>Realistisch wiskundeonderwijs: werken vanuit contexten. Van den </a:t>
            </a:r>
            <a:r>
              <a:rPr lang="nl-NL" sz="1100" dirty="0" err="1">
                <a:solidFill>
                  <a:srgbClr val="000000"/>
                </a:solidFill>
                <a:effectLst/>
                <a:latin typeface="Calibri" panose="020F0502020204030204" pitchFamily="34" charset="0"/>
                <a:ea typeface="Arial" panose="020B0604020202020204" pitchFamily="34" charset="0"/>
              </a:rPr>
              <a:t>Bogaart</a:t>
            </a:r>
            <a:r>
              <a:rPr lang="nl-NL" sz="1100" dirty="0">
                <a:solidFill>
                  <a:srgbClr val="000000"/>
                </a:solidFill>
                <a:effectLst/>
                <a:latin typeface="Calibri" panose="020F0502020204030204" pitchFamily="34" charset="0"/>
                <a:ea typeface="Arial" panose="020B0604020202020204" pitchFamily="34" charset="0"/>
              </a:rPr>
              <a:t> e.a. (2017) wijst erop dat wiskunde – meer dan andere disciplines – contextvrij geoefend zou moeten worden, terwijl in de schoolboeken – die vaak leidend zijn bij het wiskundeonderwijs – veel met contexten wordt gewerkt volgens de principes van het realistische wiskundeonderwijs. Veel van deze methodes hebben vervolgens weinig aandacht voor het mathematiseren (</a:t>
            </a:r>
            <a:r>
              <a:rPr lang="nl-NL" sz="1600" i="1" dirty="0"/>
              <a:t>Mathematiseren (ver-wiskundigen; tot wiskunde maken) is de werkwijze waarbij men situaties en problemen uit de concrete wereld (het dagelijks leven) zo bewerkt, dat men de reken-wiskundige kennis erop los kan laten) </a:t>
            </a:r>
            <a:r>
              <a:rPr lang="nl-NL" sz="1100" dirty="0">
                <a:solidFill>
                  <a:srgbClr val="000000"/>
                </a:solidFill>
                <a:effectLst/>
                <a:latin typeface="Calibri" panose="020F0502020204030204" pitchFamily="34" charset="0"/>
                <a:ea typeface="Arial" panose="020B0604020202020204" pitchFamily="34" charset="0"/>
              </a:rPr>
              <a:t>en gaan direct door naar formele definities en algoritmen. </a:t>
            </a:r>
            <a:endParaRPr lang="nl-NL"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l-NL" sz="1100" dirty="0">
                <a:solidFill>
                  <a:srgbClr val="000000"/>
                </a:solidFill>
                <a:effectLst/>
                <a:latin typeface="Calibri" panose="020F0502020204030204" pitchFamily="34" charset="0"/>
                <a:ea typeface="Arial" panose="020B0604020202020204" pitchFamily="34" charset="0"/>
              </a:rPr>
              <a:t>Wiskundige bekwaamheid, waarin een onderscheid herkenbaar is tussen reproductieve en productieve kennis en vaardigheden (Van </a:t>
            </a:r>
            <a:r>
              <a:rPr lang="nl-NL" sz="1100" dirty="0" err="1">
                <a:solidFill>
                  <a:srgbClr val="000000"/>
                </a:solidFill>
                <a:effectLst/>
                <a:latin typeface="Calibri" panose="020F0502020204030204" pitchFamily="34" charset="0"/>
                <a:ea typeface="Arial" panose="020B0604020202020204" pitchFamily="34" charset="0"/>
              </a:rPr>
              <a:t>Streun</a:t>
            </a:r>
            <a:r>
              <a:rPr lang="nl-NL" sz="1100" dirty="0">
                <a:solidFill>
                  <a:srgbClr val="000000"/>
                </a:solidFill>
                <a:effectLst/>
                <a:latin typeface="Calibri" panose="020F0502020204030204" pitchFamily="34" charset="0"/>
                <a:ea typeface="Arial" panose="020B0604020202020204" pitchFamily="34" charset="0"/>
              </a:rPr>
              <a:t>):</a:t>
            </a:r>
            <a:endParaRPr lang="nl-NL"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l-N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Weten dat (kennis, feiten)</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nl-N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Weten hoe (toepassen)</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nl-N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Weten waarom (uitleggen, concepten)</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nl-N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Weten over weten (metacognitie)</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nl-N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Houding (wiskunde leren is leuk!)</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nl-NL" sz="1100" dirty="0">
                <a:solidFill>
                  <a:srgbClr val="000000"/>
                </a:solidFill>
                <a:effectLst/>
                <a:latin typeface="Calibri" panose="020F0502020204030204" pitchFamily="34" charset="0"/>
                <a:ea typeface="Arial" panose="020B0604020202020204" pitchFamily="34" charset="0"/>
              </a:rPr>
              <a:t>Wiskundige activiteiten (Treffers):</a:t>
            </a:r>
            <a:endParaRPr lang="nl-NL"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l-N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Verticaal mathematiseren (abstraheren binnen de wiskunde zelf)</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nl-N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Horizontaal mathematiseren (wiskundige denkactiviteiten): modelleren en </a:t>
            </a:r>
            <a:r>
              <a:rPr lang="nl-NL" sz="1100" dirty="0" err="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algebraïseren</a:t>
            </a:r>
            <a:r>
              <a:rPr lang="nl-NL" sz="1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ordenen en structureren, analytisch denken en probleem oplossen, formules manipuleren, abstraheren, logisch redeneren en bewijzen.</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nl-NL" dirty="0"/>
          </a:p>
          <a:p>
            <a:pPr marL="342900" lvl="0" indent="-342900">
              <a:buFont typeface="Symbol" pitchFamily="2" charset="2"/>
              <a:buChar char=""/>
            </a:pPr>
            <a:r>
              <a:rPr lang="nl-NL" sz="1800" dirty="0">
                <a:solidFill>
                  <a:srgbClr val="000000"/>
                </a:solidFill>
                <a:effectLst/>
                <a:latin typeface="Calibri" panose="020F0502020204030204" pitchFamily="34" charset="0"/>
                <a:ea typeface="Arial" panose="020B0604020202020204" pitchFamily="34" charset="0"/>
              </a:rPr>
              <a:t>In de concept-contextbenadering staan begrippen en kennis centraal, en is de context illustratief (deductief).</a:t>
            </a:r>
            <a:endParaRPr lang="nl-NL"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l-NL" sz="1800" dirty="0">
                <a:solidFill>
                  <a:srgbClr val="000000"/>
                </a:solidFill>
                <a:effectLst/>
                <a:latin typeface="Calibri" panose="020F0502020204030204" pitchFamily="34" charset="0"/>
                <a:ea typeface="Arial" panose="020B0604020202020204" pitchFamily="34" charset="0"/>
              </a:rPr>
              <a:t>Bij </a:t>
            </a:r>
            <a:r>
              <a:rPr lang="nl-NL" sz="1800" i="1" dirty="0" err="1">
                <a:solidFill>
                  <a:srgbClr val="000000"/>
                </a:solidFill>
                <a:effectLst/>
                <a:latin typeface="Calibri" panose="020F0502020204030204" pitchFamily="34" charset="0"/>
                <a:ea typeface="Arial" panose="020B0604020202020204" pitchFamily="34" charset="0"/>
              </a:rPr>
              <a:t>probleemgeoriënteerd</a:t>
            </a:r>
            <a:r>
              <a:rPr lang="nl-NL" sz="1800" i="1" dirty="0">
                <a:solidFill>
                  <a:srgbClr val="000000"/>
                </a:solidFill>
                <a:effectLst/>
                <a:latin typeface="Calibri" panose="020F0502020204030204" pitchFamily="34" charset="0"/>
                <a:ea typeface="Arial" panose="020B0604020202020204" pitchFamily="34" charset="0"/>
              </a:rPr>
              <a:t> leren</a:t>
            </a:r>
            <a:r>
              <a:rPr lang="nl-NL" sz="1800" dirty="0">
                <a:solidFill>
                  <a:srgbClr val="000000"/>
                </a:solidFill>
                <a:effectLst/>
                <a:latin typeface="Calibri" panose="020F0502020204030204" pitchFamily="34" charset="0"/>
                <a:ea typeface="Arial" panose="020B0604020202020204" pitchFamily="34" charset="0"/>
              </a:rPr>
              <a:t> gaan leerlingen op zoek naar antwoorden op vragen uit een praktijksituatie</a:t>
            </a:r>
            <a:endParaRPr lang="nl-NL"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l-NL" sz="1800" dirty="0">
                <a:solidFill>
                  <a:srgbClr val="000000"/>
                </a:solidFill>
                <a:effectLst/>
                <a:latin typeface="Calibri" panose="020F0502020204030204" pitchFamily="34" charset="0"/>
                <a:ea typeface="Arial" panose="020B0604020202020204" pitchFamily="34" charset="0"/>
              </a:rPr>
              <a:t>Bij </a:t>
            </a:r>
            <a:r>
              <a:rPr lang="nl-NL" sz="1800" i="1" dirty="0">
                <a:solidFill>
                  <a:srgbClr val="000000"/>
                </a:solidFill>
                <a:effectLst/>
                <a:latin typeface="Calibri" panose="020F0502020204030204" pitchFamily="34" charset="0"/>
                <a:ea typeface="Arial" panose="020B0604020202020204" pitchFamily="34" charset="0"/>
              </a:rPr>
              <a:t>demonstraties en simulaties</a:t>
            </a:r>
            <a:r>
              <a:rPr lang="nl-NL" sz="1800" dirty="0">
                <a:solidFill>
                  <a:srgbClr val="000000"/>
                </a:solidFill>
                <a:effectLst/>
                <a:latin typeface="Calibri" panose="020F0502020204030204" pitchFamily="34" charset="0"/>
                <a:ea typeface="Arial" panose="020B0604020202020204" pitchFamily="34" charset="0"/>
              </a:rPr>
              <a:t> voorspellen leerlingen wat er gaat gebeuren, observeren en verklaren ze het verschijnsel</a:t>
            </a:r>
            <a:endParaRPr lang="nl-NL"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l-NL" sz="1800" dirty="0">
                <a:solidFill>
                  <a:srgbClr val="000000"/>
                </a:solidFill>
                <a:effectLst/>
                <a:latin typeface="Calibri" panose="020F0502020204030204" pitchFamily="34" charset="0"/>
                <a:ea typeface="Arial" panose="020B0604020202020204" pitchFamily="34" charset="0"/>
              </a:rPr>
              <a:t>Bij </a:t>
            </a:r>
            <a:r>
              <a:rPr lang="nl-NL" sz="1800" i="1" dirty="0">
                <a:solidFill>
                  <a:srgbClr val="000000"/>
                </a:solidFill>
                <a:effectLst/>
                <a:latin typeface="Calibri" panose="020F0502020204030204" pitchFamily="34" charset="0"/>
                <a:ea typeface="Arial" panose="020B0604020202020204" pitchFamily="34" charset="0"/>
              </a:rPr>
              <a:t>practica</a:t>
            </a:r>
            <a:r>
              <a:rPr lang="nl-NL" sz="1800" dirty="0">
                <a:solidFill>
                  <a:srgbClr val="000000"/>
                </a:solidFill>
                <a:effectLst/>
                <a:latin typeface="Calibri" panose="020F0502020204030204" pitchFamily="34" charset="0"/>
                <a:ea typeface="Arial" panose="020B0604020202020204" pitchFamily="34" charset="0"/>
              </a:rPr>
              <a:t> is er een onderscheid tussen begrips-, vaardigheids- (ook wel instrumenten- of apparaten- of kookboekpracticum genoemd) en onderzoekspractica (Van den Berg en </a:t>
            </a:r>
            <a:r>
              <a:rPr lang="nl-NL" sz="1800" dirty="0" err="1">
                <a:solidFill>
                  <a:srgbClr val="000000"/>
                </a:solidFill>
                <a:effectLst/>
                <a:latin typeface="Calibri" panose="020F0502020204030204" pitchFamily="34" charset="0"/>
                <a:ea typeface="Arial" panose="020B0604020202020204" pitchFamily="34" charset="0"/>
              </a:rPr>
              <a:t>Buning</a:t>
            </a:r>
            <a:r>
              <a:rPr lang="nl-NL" sz="1800" dirty="0">
                <a:solidFill>
                  <a:srgbClr val="000000"/>
                </a:solidFill>
                <a:effectLst/>
                <a:latin typeface="Calibri" panose="020F0502020204030204" pitchFamily="34" charset="0"/>
                <a:ea typeface="Arial" panose="020B0604020202020204" pitchFamily="34" charset="0"/>
              </a:rPr>
              <a:t>, 1994).</a:t>
            </a:r>
            <a:endParaRPr lang="nl-NL" sz="1800" dirty="0">
              <a:effectLst/>
              <a:latin typeface="Times New Roman" panose="02020603050405020304" pitchFamily="18" charset="0"/>
              <a:ea typeface="Times New Roman" panose="02020603050405020304" pitchFamily="18" charset="0"/>
            </a:endParaRPr>
          </a:p>
          <a:p>
            <a:endParaRPr lang="nl-NL" sz="1800" dirty="0">
              <a:solidFill>
                <a:srgbClr val="000000"/>
              </a:solidFill>
              <a:effectLst/>
              <a:latin typeface="Calibri" panose="020F0502020204030204" pitchFamily="34" charset="0"/>
              <a:ea typeface="Arial" panose="020B0604020202020204" pitchFamily="34" charset="0"/>
            </a:endParaRPr>
          </a:p>
          <a:p>
            <a:r>
              <a:rPr lang="nl-NL" sz="1800" dirty="0">
                <a:solidFill>
                  <a:srgbClr val="000000"/>
                </a:solidFill>
                <a:effectLst/>
                <a:latin typeface="Calibri" panose="020F0502020204030204" pitchFamily="34" charset="0"/>
                <a:ea typeface="Arial" panose="020B0604020202020204" pitchFamily="34" charset="0"/>
              </a:rPr>
              <a:t>Bij TBO is – naast de context-conceptbenadering – ‘technologische geletterdheid’ de belangrijkste benadering, waarbij leraren beschikken over generieke en specifieke technologische concepten, deze concepten toepassen bij </a:t>
            </a:r>
            <a:r>
              <a:rPr lang="nl-NL" sz="1800" dirty="0" err="1">
                <a:solidFill>
                  <a:srgbClr val="000000"/>
                </a:solidFill>
                <a:effectLst/>
                <a:latin typeface="Calibri" panose="020F0502020204030204" pitchFamily="34" charset="0"/>
                <a:ea typeface="Arial" panose="020B0604020202020204" pitchFamily="34" charset="0"/>
              </a:rPr>
              <a:t>vakconceptualisatie</a:t>
            </a:r>
            <a:r>
              <a:rPr lang="nl-NL" sz="1800" dirty="0">
                <a:solidFill>
                  <a:srgbClr val="000000"/>
                </a:solidFill>
                <a:effectLst/>
                <a:latin typeface="Calibri" panose="020F0502020204030204" pitchFamily="34" charset="0"/>
                <a:ea typeface="Arial" panose="020B0604020202020204" pitchFamily="34" charset="0"/>
              </a:rPr>
              <a:t> en -representatie, en in staat zijn tot </a:t>
            </a:r>
            <a:r>
              <a:rPr lang="nl-NL" sz="1800" dirty="0" err="1">
                <a:solidFill>
                  <a:srgbClr val="000000"/>
                </a:solidFill>
                <a:effectLst/>
                <a:latin typeface="Calibri" panose="020F0502020204030204" pitchFamily="34" charset="0"/>
                <a:ea typeface="Arial" panose="020B0604020202020204" pitchFamily="34" charset="0"/>
              </a:rPr>
              <a:t>recontextualisatie</a:t>
            </a:r>
            <a:r>
              <a:rPr lang="nl-NL" sz="1800" dirty="0">
                <a:solidFill>
                  <a:srgbClr val="000000"/>
                </a:solidFill>
                <a:effectLst/>
                <a:latin typeface="Calibri" panose="020F0502020204030204" pitchFamily="34" charset="0"/>
                <a:ea typeface="Arial" panose="020B0604020202020204" pitchFamily="34" charset="0"/>
              </a:rPr>
              <a:t> en transfer van concepten. </a:t>
            </a:r>
            <a:endParaRPr lang="nl-NL" dirty="0"/>
          </a:p>
        </p:txBody>
      </p:sp>
      <p:sp>
        <p:nvSpPr>
          <p:cNvPr id="4" name="Tijdelijke aanduiding voor dianummer 3"/>
          <p:cNvSpPr>
            <a:spLocks noGrp="1"/>
          </p:cNvSpPr>
          <p:nvPr>
            <p:ph type="sldNum" sz="quarter" idx="5"/>
          </p:nvPr>
        </p:nvSpPr>
        <p:spPr/>
        <p:txBody>
          <a:bodyPr/>
          <a:lstStyle/>
          <a:p>
            <a:fld id="{EDB0317D-1AB6-A940-8972-0C35799F8A79}" type="slidenum">
              <a:rPr lang="nl-NL" smtClean="0"/>
              <a:t>8</a:t>
            </a:fld>
            <a:endParaRPr lang="nl-NL"/>
          </a:p>
        </p:txBody>
      </p:sp>
    </p:spTree>
    <p:extLst>
      <p:ext uri="{BB962C8B-B14F-4D97-AF65-F5344CB8AC3E}">
        <p14:creationId xmlns:p14="http://schemas.microsoft.com/office/powerpoint/2010/main" val="328134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Times New Roman" panose="02020603050405020304" pitchFamily="18" charset="0"/>
              </a:rPr>
              <a:t>product, waarmee we werkplekbegeleiders, school- en instituutsopleiders kunnen ondersteunen bij de begeleiding van de ontwikkeling van de vakdidactische bekwaamheid en de beoordeling ervan van de studenten. Daarbij is het nodig dat de vakgroepen een keuze maken voor vakdidactische benaderingen die zij van hun studenten in de praktijk willen terugzien</a:t>
            </a:r>
            <a:r>
              <a:rPr lang="nl-NL" dirty="0">
                <a:effectLst/>
              </a:rPr>
              <a:t> </a:t>
            </a:r>
            <a:endParaRPr lang="nl-NL" dirty="0"/>
          </a:p>
        </p:txBody>
      </p:sp>
      <p:sp>
        <p:nvSpPr>
          <p:cNvPr id="4" name="Tijdelijke aanduiding voor dianummer 3"/>
          <p:cNvSpPr>
            <a:spLocks noGrp="1"/>
          </p:cNvSpPr>
          <p:nvPr>
            <p:ph type="sldNum" sz="quarter" idx="5"/>
          </p:nvPr>
        </p:nvSpPr>
        <p:spPr/>
        <p:txBody>
          <a:bodyPr/>
          <a:lstStyle/>
          <a:p>
            <a:fld id="{EDB0317D-1AB6-A940-8972-0C35799F8A79}" type="slidenum">
              <a:rPr lang="nl-NL" smtClean="0"/>
              <a:t>9</a:t>
            </a:fld>
            <a:endParaRPr lang="nl-NL"/>
          </a:p>
        </p:txBody>
      </p:sp>
    </p:spTree>
    <p:extLst>
      <p:ext uri="{BB962C8B-B14F-4D97-AF65-F5344CB8AC3E}">
        <p14:creationId xmlns:p14="http://schemas.microsoft.com/office/powerpoint/2010/main" val="251448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Klik: na het </a:t>
            </a:r>
            <a:r>
              <a:rPr lang="nl-NL" dirty="0" err="1"/>
              <a:t>buzzen</a:t>
            </a:r>
            <a:r>
              <a:rPr lang="nl-NL" dirty="0"/>
              <a:t>…</a:t>
            </a:r>
          </a:p>
        </p:txBody>
      </p:sp>
      <p:sp>
        <p:nvSpPr>
          <p:cNvPr id="4" name="Tijdelijke aanduiding voor dianummer 3"/>
          <p:cNvSpPr>
            <a:spLocks noGrp="1"/>
          </p:cNvSpPr>
          <p:nvPr>
            <p:ph type="sldNum" sz="quarter" idx="5"/>
          </p:nvPr>
        </p:nvSpPr>
        <p:spPr/>
        <p:txBody>
          <a:bodyPr/>
          <a:lstStyle/>
          <a:p>
            <a:fld id="{EDB0317D-1AB6-A940-8972-0C35799F8A79}" type="slidenum">
              <a:rPr lang="nl-NL" smtClean="0"/>
              <a:t>10</a:t>
            </a:fld>
            <a:endParaRPr lang="nl-NL"/>
          </a:p>
        </p:txBody>
      </p:sp>
    </p:spTree>
    <p:extLst>
      <p:ext uri="{BB962C8B-B14F-4D97-AF65-F5344CB8AC3E}">
        <p14:creationId xmlns:p14="http://schemas.microsoft.com/office/powerpoint/2010/main" val="1844954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D0D6623-E353-C54A-97C0-2F11378747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8896"/>
            <a:ext cx="12261149" cy="6896896"/>
          </a:xfrm>
          <a:prstGeom prst="rect">
            <a:avLst/>
          </a:prstGeom>
        </p:spPr>
      </p:pic>
      <p:sp>
        <p:nvSpPr>
          <p:cNvPr id="8" name="Rechthoek 7">
            <a:extLst>
              <a:ext uri="{FF2B5EF4-FFF2-40B4-BE49-F238E27FC236}">
                <a16:creationId xmlns:a16="http://schemas.microsoft.com/office/drawing/2014/main" id="{18300D73-5ADD-3647-89FB-03865C1A6E43}"/>
              </a:ext>
            </a:extLst>
          </p:cNvPr>
          <p:cNvSpPr/>
          <p:nvPr userDrawn="1"/>
        </p:nvSpPr>
        <p:spPr bwMode="auto">
          <a:xfrm>
            <a:off x="513445" y="555008"/>
            <a:ext cx="4122349" cy="3896960"/>
          </a:xfrm>
          <a:prstGeom prst="rect">
            <a:avLst/>
          </a:prstGeom>
          <a:solidFill>
            <a:srgbClr val="D4104B">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2" name="Titel 1">
            <a:extLst>
              <a:ext uri="{FF2B5EF4-FFF2-40B4-BE49-F238E27FC236}">
                <a16:creationId xmlns:a16="http://schemas.microsoft.com/office/drawing/2014/main" id="{E61CD394-26CE-1147-8D0B-800AD01DE5A8}"/>
              </a:ext>
            </a:extLst>
          </p:cNvPr>
          <p:cNvSpPr>
            <a:spLocks noGrp="1"/>
          </p:cNvSpPr>
          <p:nvPr>
            <p:ph type="ctrTitle"/>
          </p:nvPr>
        </p:nvSpPr>
        <p:spPr>
          <a:xfrm>
            <a:off x="770468" y="828066"/>
            <a:ext cx="3618058" cy="1555369"/>
          </a:xfrm>
        </p:spPr>
        <p:txBody>
          <a:bodyPr anchor="t">
            <a:normAutofit/>
          </a:bodyPr>
          <a:lstStyle>
            <a:lvl1pPr algn="l">
              <a:defRPr sz="3000" b="1">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059F9C61-913A-404B-916B-8E866A5348AC}"/>
              </a:ext>
            </a:extLst>
          </p:cNvPr>
          <p:cNvSpPr>
            <a:spLocks noGrp="1"/>
          </p:cNvSpPr>
          <p:nvPr>
            <p:ph type="subTitle" idx="1"/>
          </p:nvPr>
        </p:nvSpPr>
        <p:spPr>
          <a:xfrm>
            <a:off x="770468" y="2503488"/>
            <a:ext cx="3618058" cy="1200768"/>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3DCBC831-70D9-A440-95C2-2854AE39C209}"/>
              </a:ext>
            </a:extLst>
          </p:cNvPr>
          <p:cNvSpPr>
            <a:spLocks noGrp="1"/>
          </p:cNvSpPr>
          <p:nvPr>
            <p:ph type="dt" sz="half" idx="10"/>
          </p:nvPr>
        </p:nvSpPr>
        <p:spPr>
          <a:xfrm>
            <a:off x="770468" y="6243754"/>
            <a:ext cx="2743200" cy="365125"/>
          </a:xfrm>
          <a:prstGeom prst="rect">
            <a:avLst/>
          </a:prstGeom>
        </p:spPr>
        <p:txBody>
          <a:bodyPr/>
          <a:lstStyle>
            <a:lvl1pPr>
              <a:defRPr sz="1600">
                <a:solidFill>
                  <a:schemeClr val="bg1"/>
                </a:solidFill>
                <a:latin typeface="Poppins" pitchFamily="2" charset="77"/>
                <a:cs typeface="Poppins" pitchFamily="2" charset="77"/>
              </a:defRPr>
            </a:lvl1pPr>
          </a:lstStyle>
          <a:p>
            <a:fld id="{1DD3A0E5-1976-E34F-AB3F-F361AB8819F9}" type="datetimeFigureOut">
              <a:rPr lang="nl-NL" smtClean="0"/>
              <a:pPr/>
              <a:t>16-03-2023</a:t>
            </a:fld>
            <a:endParaRPr lang="nl-NL" dirty="0"/>
          </a:p>
        </p:txBody>
      </p:sp>
      <p:pic>
        <p:nvPicPr>
          <p:cNvPr id="16" name="Afbeelding 15">
            <a:extLst>
              <a:ext uri="{FF2B5EF4-FFF2-40B4-BE49-F238E27FC236}">
                <a16:creationId xmlns:a16="http://schemas.microsoft.com/office/drawing/2014/main" id="{B10EB3F6-3A41-A947-92A9-D555A744CA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1146" y="6241225"/>
            <a:ext cx="3240153" cy="333545"/>
          </a:xfrm>
          <a:prstGeom prst="rect">
            <a:avLst/>
          </a:prstGeom>
        </p:spPr>
      </p:pic>
    </p:spTree>
    <p:extLst>
      <p:ext uri="{BB962C8B-B14F-4D97-AF65-F5344CB8AC3E}">
        <p14:creationId xmlns:p14="http://schemas.microsoft.com/office/powerpoint/2010/main" val="198774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 en object">
    <p:bg>
      <p:bgPr>
        <a:solidFill>
          <a:srgbClr val="D4104B"/>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11253246" cy="690486"/>
          </a:xfrm>
          <a:prstGeom prst="rect">
            <a:avLst/>
          </a:prstGeom>
          <a:solidFill>
            <a:srgbClr val="0B485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838200" y="1608059"/>
            <a:ext cx="10515600" cy="4439816"/>
          </a:xfrm>
        </p:spPr>
        <p:txBody>
          <a:bodyPr/>
          <a:lstStyle>
            <a:lvl1pPr marL="0" indent="0">
              <a:buFontTx/>
              <a:buNone/>
              <a:defRPr>
                <a:solidFill>
                  <a:schemeClr val="bg1"/>
                </a:solidFill>
              </a:defRPr>
            </a:lvl1pPr>
          </a:lstStyle>
          <a:p>
            <a:pPr lvl="0"/>
            <a:r>
              <a:rPr lang="nl-NL" dirty="0"/>
              <a:t>Klikken om de tekststijl van het model te bewerken</a:t>
            </a:r>
          </a:p>
        </p:txBody>
      </p:sp>
      <p:sp>
        <p:nvSpPr>
          <p:cNvPr id="10" name="Titel 1">
            <a:extLst>
              <a:ext uri="{FF2B5EF4-FFF2-40B4-BE49-F238E27FC236}">
                <a16:creationId xmlns:a16="http://schemas.microsoft.com/office/drawing/2014/main" id="{FEAF1C0C-133B-2C43-A1F3-0CFB8D8C9A02}"/>
              </a:ext>
            </a:extLst>
          </p:cNvPr>
          <p:cNvSpPr>
            <a:spLocks noGrp="1"/>
          </p:cNvSpPr>
          <p:nvPr>
            <p:ph type="title"/>
          </p:nvPr>
        </p:nvSpPr>
        <p:spPr>
          <a:xfrm>
            <a:off x="802342" y="564573"/>
            <a:ext cx="10515600" cy="716539"/>
          </a:xfrm>
        </p:spPr>
        <p:txBody>
          <a:bodyPr>
            <a:normAutofit/>
          </a:bodyPr>
          <a:lstStyle>
            <a:lvl1pPr>
              <a:defRPr sz="3000">
                <a:solidFill>
                  <a:schemeClr val="bg1"/>
                </a:solidFill>
              </a:defRPr>
            </a:lvl1pPr>
          </a:lstStyle>
          <a:p>
            <a:r>
              <a:rPr lang="nl-NL" dirty="0"/>
              <a:t>Klik om stijl te bewerken</a:t>
            </a:r>
          </a:p>
        </p:txBody>
      </p:sp>
      <p:pic>
        <p:nvPicPr>
          <p:cNvPr id="5" name="Afbeelding 4" descr="Afbeelding met tekst, illustratie&#10;&#10;Automatisch gegenereerde beschrijving">
            <a:extLst>
              <a:ext uri="{FF2B5EF4-FFF2-40B4-BE49-F238E27FC236}">
                <a16:creationId xmlns:a16="http://schemas.microsoft.com/office/drawing/2014/main" id="{0C08BA98-72D1-3E4E-947D-A24F3B97C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Tree>
    <p:extLst>
      <p:ext uri="{BB962C8B-B14F-4D97-AF65-F5344CB8AC3E}">
        <p14:creationId xmlns:p14="http://schemas.microsoft.com/office/powerpoint/2010/main" val="199261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el en object">
    <p:bg>
      <p:bgPr>
        <a:solidFill>
          <a:srgbClr val="D4104B"/>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7237031" cy="690486"/>
          </a:xfrm>
          <a:prstGeom prst="rect">
            <a:avLst/>
          </a:prstGeom>
          <a:solidFill>
            <a:srgbClr val="0B485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838200" y="1608059"/>
            <a:ext cx="6806838" cy="4439816"/>
          </a:xfrm>
        </p:spPr>
        <p:txBody>
          <a:bodyPr/>
          <a:lstStyle>
            <a:lvl1pPr marL="0" indent="0">
              <a:buFontTx/>
              <a:buNone/>
              <a:defRPr>
                <a:solidFill>
                  <a:schemeClr val="bg1"/>
                </a:solidFill>
              </a:defRPr>
            </a:lvl1pPr>
          </a:lstStyle>
          <a:p>
            <a:pPr lvl="0"/>
            <a:r>
              <a:rPr lang="nl-NL" dirty="0"/>
              <a:t>Klikken om de tekststijl van het model te bewerken</a:t>
            </a:r>
          </a:p>
        </p:txBody>
      </p:sp>
      <p:sp>
        <p:nvSpPr>
          <p:cNvPr id="10" name="Titel 1">
            <a:extLst>
              <a:ext uri="{FF2B5EF4-FFF2-40B4-BE49-F238E27FC236}">
                <a16:creationId xmlns:a16="http://schemas.microsoft.com/office/drawing/2014/main" id="{FEAF1C0C-133B-2C43-A1F3-0CFB8D8C9A02}"/>
              </a:ext>
            </a:extLst>
          </p:cNvPr>
          <p:cNvSpPr>
            <a:spLocks noGrp="1"/>
          </p:cNvSpPr>
          <p:nvPr>
            <p:ph type="title"/>
          </p:nvPr>
        </p:nvSpPr>
        <p:spPr>
          <a:xfrm>
            <a:off x="802342" y="564573"/>
            <a:ext cx="10515600" cy="716539"/>
          </a:xfrm>
        </p:spPr>
        <p:txBody>
          <a:bodyPr>
            <a:normAutofit/>
          </a:bodyPr>
          <a:lstStyle>
            <a:lvl1pPr>
              <a:defRPr sz="3000">
                <a:solidFill>
                  <a:schemeClr val="bg1"/>
                </a:solidFill>
              </a:defRPr>
            </a:lvl1pPr>
          </a:lstStyle>
          <a:p>
            <a:r>
              <a:rPr lang="nl-NL" dirty="0"/>
              <a:t>Klik om stijl te bewerken</a:t>
            </a:r>
          </a:p>
        </p:txBody>
      </p:sp>
      <p:pic>
        <p:nvPicPr>
          <p:cNvPr id="5" name="Afbeelding 4" descr="Afbeelding met tekst, illustratie&#10;&#10;Automatisch gegenereerde beschrijving">
            <a:extLst>
              <a:ext uri="{FF2B5EF4-FFF2-40B4-BE49-F238E27FC236}">
                <a16:creationId xmlns:a16="http://schemas.microsoft.com/office/drawing/2014/main" id="{0C08BA98-72D1-3E4E-947D-A24F3B97C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pic>
        <p:nvPicPr>
          <p:cNvPr id="4" name="Afbeelding 3">
            <a:extLst>
              <a:ext uri="{FF2B5EF4-FFF2-40B4-BE49-F238E27FC236}">
                <a16:creationId xmlns:a16="http://schemas.microsoft.com/office/drawing/2014/main" id="{1A235D95-6F9C-0D48-808D-488ACBC86CC9}"/>
              </a:ext>
            </a:extLst>
          </p:cNvPr>
          <p:cNvPicPr>
            <a:picLocks noChangeAspect="1"/>
          </p:cNvPicPr>
          <p:nvPr userDrawn="1"/>
        </p:nvPicPr>
        <p:blipFill>
          <a:blip r:embed="rId3"/>
          <a:srcRect/>
          <a:stretch/>
        </p:blipFill>
        <p:spPr>
          <a:xfrm>
            <a:off x="7988349" y="542340"/>
            <a:ext cx="3672904" cy="5501714"/>
          </a:xfrm>
          <a:prstGeom prst="rect">
            <a:avLst/>
          </a:prstGeom>
        </p:spPr>
      </p:pic>
    </p:spTree>
    <p:extLst>
      <p:ext uri="{BB962C8B-B14F-4D97-AF65-F5344CB8AC3E}">
        <p14:creationId xmlns:p14="http://schemas.microsoft.com/office/powerpoint/2010/main" val="586429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D0D6623-E353-C54A-97C0-2F113787472C}"/>
              </a:ext>
            </a:extLst>
          </p:cNvPr>
          <p:cNvPicPr>
            <a:picLocks noChangeAspect="1"/>
          </p:cNvPicPr>
          <p:nvPr userDrawn="1"/>
        </p:nvPicPr>
        <p:blipFill>
          <a:blip r:embed="rId2"/>
          <a:srcRect/>
          <a:stretch/>
        </p:blipFill>
        <p:spPr>
          <a:xfrm>
            <a:off x="0" y="-38896"/>
            <a:ext cx="12261148" cy="6896895"/>
          </a:xfrm>
          <a:prstGeom prst="rect">
            <a:avLst/>
          </a:prstGeom>
        </p:spPr>
      </p:pic>
      <p:pic>
        <p:nvPicPr>
          <p:cNvPr id="10" name="Afbeelding 9" descr="Afbeelding met tekst, illustratie&#10;&#10;Automatisch gegenereerde beschrijving">
            <a:extLst>
              <a:ext uri="{FF2B5EF4-FFF2-40B4-BE49-F238E27FC236}">
                <a16:creationId xmlns:a16="http://schemas.microsoft.com/office/drawing/2014/main" id="{646180EB-A1AB-224F-B26A-0A3D0C20CE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
        <p:nvSpPr>
          <p:cNvPr id="9" name="Rechthoek 8">
            <a:extLst>
              <a:ext uri="{FF2B5EF4-FFF2-40B4-BE49-F238E27FC236}">
                <a16:creationId xmlns:a16="http://schemas.microsoft.com/office/drawing/2014/main" id="{E6E60ECC-2E38-BD40-9146-9B85A8E7AB5D}"/>
              </a:ext>
            </a:extLst>
          </p:cNvPr>
          <p:cNvSpPr/>
          <p:nvPr userDrawn="1"/>
        </p:nvSpPr>
        <p:spPr bwMode="auto">
          <a:xfrm>
            <a:off x="547307" y="886265"/>
            <a:ext cx="4744221" cy="1704536"/>
          </a:xfrm>
          <a:prstGeom prst="rect">
            <a:avLst/>
          </a:prstGeom>
          <a:solidFill>
            <a:srgbClr val="D4104B">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11" name="Ondertitel 2">
            <a:extLst>
              <a:ext uri="{FF2B5EF4-FFF2-40B4-BE49-F238E27FC236}">
                <a16:creationId xmlns:a16="http://schemas.microsoft.com/office/drawing/2014/main" id="{309FE8A5-6C8D-7047-A17D-0E32D1E90FA7}"/>
              </a:ext>
            </a:extLst>
          </p:cNvPr>
          <p:cNvSpPr>
            <a:spLocks noGrp="1"/>
          </p:cNvSpPr>
          <p:nvPr>
            <p:ph type="subTitle" idx="1"/>
          </p:nvPr>
        </p:nvSpPr>
        <p:spPr>
          <a:xfrm>
            <a:off x="804330" y="1144930"/>
            <a:ext cx="4217375" cy="1206384"/>
          </a:xfrm>
        </p:spPr>
        <p:txBody>
          <a:bodyPr anchor="t">
            <a:normAutofit/>
          </a:bodyPr>
          <a:lstStyle>
            <a:lvl1pPr marL="0" indent="0" algn="l">
              <a:buNone/>
              <a:defRPr sz="22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90629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D0D6623-E353-C54A-97C0-2F113787472C}"/>
              </a:ext>
            </a:extLst>
          </p:cNvPr>
          <p:cNvPicPr>
            <a:picLocks noChangeAspect="1"/>
          </p:cNvPicPr>
          <p:nvPr userDrawn="1"/>
        </p:nvPicPr>
        <p:blipFill>
          <a:blip r:embed="rId2"/>
          <a:srcRect/>
          <a:stretch/>
        </p:blipFill>
        <p:spPr>
          <a:xfrm>
            <a:off x="1" y="-38896"/>
            <a:ext cx="12261146" cy="6896895"/>
          </a:xfrm>
          <a:prstGeom prst="rect">
            <a:avLst/>
          </a:prstGeom>
        </p:spPr>
      </p:pic>
      <p:pic>
        <p:nvPicPr>
          <p:cNvPr id="10" name="Afbeelding 9" descr="Afbeelding met tekst, illustratie&#10;&#10;Automatisch gegenereerde beschrijving">
            <a:extLst>
              <a:ext uri="{FF2B5EF4-FFF2-40B4-BE49-F238E27FC236}">
                <a16:creationId xmlns:a16="http://schemas.microsoft.com/office/drawing/2014/main" id="{646180EB-A1AB-224F-B26A-0A3D0C20CE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
        <p:nvSpPr>
          <p:cNvPr id="11" name="Rechthoek 10">
            <a:extLst>
              <a:ext uri="{FF2B5EF4-FFF2-40B4-BE49-F238E27FC236}">
                <a16:creationId xmlns:a16="http://schemas.microsoft.com/office/drawing/2014/main" id="{A2776CD1-1785-4340-A09C-23280865CB1A}"/>
              </a:ext>
            </a:extLst>
          </p:cNvPr>
          <p:cNvSpPr/>
          <p:nvPr userDrawn="1"/>
        </p:nvSpPr>
        <p:spPr bwMode="auto">
          <a:xfrm>
            <a:off x="547307" y="886265"/>
            <a:ext cx="4744221" cy="1704536"/>
          </a:xfrm>
          <a:prstGeom prst="rect">
            <a:avLst/>
          </a:prstGeom>
          <a:solidFill>
            <a:srgbClr val="D4104B">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12" name="Ondertitel 2">
            <a:extLst>
              <a:ext uri="{FF2B5EF4-FFF2-40B4-BE49-F238E27FC236}">
                <a16:creationId xmlns:a16="http://schemas.microsoft.com/office/drawing/2014/main" id="{77A721F4-79CD-644C-B2B2-2CEA10B412F9}"/>
              </a:ext>
            </a:extLst>
          </p:cNvPr>
          <p:cNvSpPr>
            <a:spLocks noGrp="1"/>
          </p:cNvSpPr>
          <p:nvPr>
            <p:ph type="subTitle" idx="1"/>
          </p:nvPr>
        </p:nvSpPr>
        <p:spPr>
          <a:xfrm>
            <a:off x="804330" y="1144930"/>
            <a:ext cx="4217375" cy="1206384"/>
          </a:xfrm>
        </p:spPr>
        <p:txBody>
          <a:bodyPr anchor="t">
            <a:normAutofit/>
          </a:bodyPr>
          <a:lstStyle>
            <a:lvl1pPr marL="0" indent="0" algn="l">
              <a:buNone/>
              <a:defRPr sz="22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24352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6" name="Afbeelding 5" descr="Afbeelding met tekst, illustratie&#10;&#10;Automatisch gegenereerde beschrijving">
            <a:extLst>
              <a:ext uri="{FF2B5EF4-FFF2-40B4-BE49-F238E27FC236}">
                <a16:creationId xmlns:a16="http://schemas.microsoft.com/office/drawing/2014/main" id="{10E029A4-A6C7-2E46-8408-60022659597A}"/>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54268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el en object">
    <p:bg>
      <p:bgPr>
        <a:solidFill>
          <a:srgbClr val="D4104B"/>
        </a:solidFill>
        <a:effectLst/>
      </p:bgPr>
    </p:bg>
    <p:spTree>
      <p:nvGrpSpPr>
        <p:cNvPr id="1" name=""/>
        <p:cNvGrpSpPr/>
        <p:nvPr/>
      </p:nvGrpSpPr>
      <p:grpSpPr>
        <a:xfrm>
          <a:off x="0" y="0"/>
          <a:ext cx="0" cy="0"/>
          <a:chOff x="0" y="0"/>
          <a:chExt cx="0" cy="0"/>
        </a:xfrm>
      </p:grpSpPr>
      <p:pic>
        <p:nvPicPr>
          <p:cNvPr id="5" name="Afbeelding 4" descr="Afbeelding met tekst, illustratie&#10;&#10;Automatisch gegenereerde beschrijving">
            <a:extLst>
              <a:ext uri="{FF2B5EF4-FFF2-40B4-BE49-F238E27FC236}">
                <a16:creationId xmlns:a16="http://schemas.microsoft.com/office/drawing/2014/main" id="{0C08BA98-72D1-3E4E-947D-A24F3B97C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Tree>
    <p:extLst>
      <p:ext uri="{BB962C8B-B14F-4D97-AF65-F5344CB8AC3E}">
        <p14:creationId xmlns:p14="http://schemas.microsoft.com/office/powerpoint/2010/main" val="2129918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el en object">
    <p:bg>
      <p:bgPr>
        <a:solidFill>
          <a:srgbClr val="D4104B"/>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4F3B684-A087-4D4C-BC3B-3E76AF6A0C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329" y="2594266"/>
            <a:ext cx="8347339" cy="834734"/>
          </a:xfrm>
          <a:prstGeom prst="rect">
            <a:avLst/>
          </a:prstGeom>
        </p:spPr>
      </p:pic>
      <p:pic>
        <p:nvPicPr>
          <p:cNvPr id="4" name="Afbeelding 3" descr="Afbeelding met tekst, illustratie&#10;&#10;Automatisch gegenereerde beschrijving">
            <a:extLst>
              <a:ext uri="{FF2B5EF4-FFF2-40B4-BE49-F238E27FC236}">
                <a16:creationId xmlns:a16="http://schemas.microsoft.com/office/drawing/2014/main" id="{0AD023EA-CB5E-D545-BA4C-22765183DE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0712" y="4437854"/>
            <a:ext cx="2710574" cy="385504"/>
          </a:xfrm>
          <a:prstGeom prst="rect">
            <a:avLst/>
          </a:prstGeom>
        </p:spPr>
      </p:pic>
    </p:spTree>
    <p:extLst>
      <p:ext uri="{BB962C8B-B14F-4D97-AF65-F5344CB8AC3E}">
        <p14:creationId xmlns:p14="http://schemas.microsoft.com/office/powerpoint/2010/main" val="45626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5C78AD5-A497-EC48-95D2-CBCB308C87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136" y="0"/>
            <a:ext cx="12286136" cy="6858000"/>
          </a:xfrm>
          <a:prstGeom prst="rect">
            <a:avLst/>
          </a:prstGeom>
        </p:spPr>
      </p:pic>
      <p:sp>
        <p:nvSpPr>
          <p:cNvPr id="4" name="Tijdelijke aanduiding voor datum 3">
            <a:extLst>
              <a:ext uri="{FF2B5EF4-FFF2-40B4-BE49-F238E27FC236}">
                <a16:creationId xmlns:a16="http://schemas.microsoft.com/office/drawing/2014/main" id="{3DCBC831-70D9-A440-95C2-2854AE39C209}"/>
              </a:ext>
            </a:extLst>
          </p:cNvPr>
          <p:cNvSpPr>
            <a:spLocks noGrp="1"/>
          </p:cNvSpPr>
          <p:nvPr>
            <p:ph type="dt" sz="half" idx="10"/>
          </p:nvPr>
        </p:nvSpPr>
        <p:spPr>
          <a:xfrm>
            <a:off x="781214" y="6243754"/>
            <a:ext cx="2743200" cy="365125"/>
          </a:xfrm>
          <a:prstGeom prst="rect">
            <a:avLst/>
          </a:prstGeom>
        </p:spPr>
        <p:txBody>
          <a:bodyPr/>
          <a:lstStyle>
            <a:lvl1pPr>
              <a:defRPr sz="1600">
                <a:solidFill>
                  <a:schemeClr val="bg1"/>
                </a:solidFill>
                <a:latin typeface="Poppins" pitchFamily="2" charset="77"/>
                <a:cs typeface="Poppins" pitchFamily="2" charset="77"/>
              </a:defRPr>
            </a:lvl1pPr>
          </a:lstStyle>
          <a:p>
            <a:fld id="{1DD3A0E5-1976-E34F-AB3F-F361AB8819F9}" type="datetimeFigureOut">
              <a:rPr lang="nl-NL" smtClean="0"/>
              <a:pPr/>
              <a:t>16-03-2023</a:t>
            </a:fld>
            <a:endParaRPr lang="nl-NL" dirty="0"/>
          </a:p>
        </p:txBody>
      </p:sp>
      <p:pic>
        <p:nvPicPr>
          <p:cNvPr id="18" name="Afbeelding 17">
            <a:extLst>
              <a:ext uri="{FF2B5EF4-FFF2-40B4-BE49-F238E27FC236}">
                <a16:creationId xmlns:a16="http://schemas.microsoft.com/office/drawing/2014/main" id="{606348BC-946F-3747-8BC4-6CBBB480B8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1146" y="6241225"/>
            <a:ext cx="3240153" cy="333545"/>
          </a:xfrm>
          <a:prstGeom prst="rect">
            <a:avLst/>
          </a:prstGeom>
        </p:spPr>
      </p:pic>
      <p:sp>
        <p:nvSpPr>
          <p:cNvPr id="20" name="Rechthoek 19">
            <a:extLst>
              <a:ext uri="{FF2B5EF4-FFF2-40B4-BE49-F238E27FC236}">
                <a16:creationId xmlns:a16="http://schemas.microsoft.com/office/drawing/2014/main" id="{A7B9DF07-3E9B-B040-9616-03BCB6832AA8}"/>
              </a:ext>
            </a:extLst>
          </p:cNvPr>
          <p:cNvSpPr/>
          <p:nvPr userDrawn="1"/>
        </p:nvSpPr>
        <p:spPr bwMode="auto">
          <a:xfrm>
            <a:off x="408006" y="564573"/>
            <a:ext cx="11253247" cy="958204"/>
          </a:xfrm>
          <a:prstGeom prst="rect">
            <a:avLst/>
          </a:prstGeom>
          <a:solidFill>
            <a:srgbClr val="D4104B">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21" name="Titel 1">
            <a:extLst>
              <a:ext uri="{FF2B5EF4-FFF2-40B4-BE49-F238E27FC236}">
                <a16:creationId xmlns:a16="http://schemas.microsoft.com/office/drawing/2014/main" id="{C6CDB125-2171-CF4A-A5A6-E0AB9EAEBE5C}"/>
              </a:ext>
            </a:extLst>
          </p:cNvPr>
          <p:cNvSpPr>
            <a:spLocks noGrp="1"/>
          </p:cNvSpPr>
          <p:nvPr>
            <p:ph type="ctrTitle"/>
          </p:nvPr>
        </p:nvSpPr>
        <p:spPr>
          <a:xfrm>
            <a:off x="770467" y="564572"/>
            <a:ext cx="10552509" cy="666819"/>
          </a:xfrm>
        </p:spPr>
        <p:txBody>
          <a:bodyPr anchor="ctr">
            <a:normAutofit/>
          </a:bodyPr>
          <a:lstStyle>
            <a:lvl1pPr algn="l">
              <a:defRPr sz="3000" b="1">
                <a:solidFill>
                  <a:schemeClr val="bg1"/>
                </a:solidFill>
              </a:defRPr>
            </a:lvl1pPr>
          </a:lstStyle>
          <a:p>
            <a:r>
              <a:rPr lang="nl-NL" dirty="0"/>
              <a:t>Klik om stijl te bewerken</a:t>
            </a:r>
          </a:p>
        </p:txBody>
      </p:sp>
      <p:sp>
        <p:nvSpPr>
          <p:cNvPr id="23" name="Ondertitel 2">
            <a:extLst>
              <a:ext uri="{FF2B5EF4-FFF2-40B4-BE49-F238E27FC236}">
                <a16:creationId xmlns:a16="http://schemas.microsoft.com/office/drawing/2014/main" id="{120A5374-852A-D84D-A706-8154ECB10FEB}"/>
              </a:ext>
            </a:extLst>
          </p:cNvPr>
          <p:cNvSpPr>
            <a:spLocks noGrp="1"/>
          </p:cNvSpPr>
          <p:nvPr>
            <p:ph type="subTitle" idx="1"/>
          </p:nvPr>
        </p:nvSpPr>
        <p:spPr>
          <a:xfrm>
            <a:off x="770467" y="1129988"/>
            <a:ext cx="10651065" cy="392790"/>
          </a:xfrm>
        </p:spPr>
        <p:txBody>
          <a:bodyPr anchor="t">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37481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5C78AD5-A497-EC48-95D2-CBCB308C8759}"/>
              </a:ext>
            </a:extLst>
          </p:cNvPr>
          <p:cNvPicPr>
            <a:picLocks noChangeAspect="1"/>
          </p:cNvPicPr>
          <p:nvPr userDrawn="1"/>
        </p:nvPicPr>
        <p:blipFill>
          <a:blip r:embed="rId2"/>
          <a:srcRect/>
          <a:stretch/>
        </p:blipFill>
        <p:spPr>
          <a:xfrm>
            <a:off x="-47068" y="0"/>
            <a:ext cx="12192000" cy="6858000"/>
          </a:xfrm>
          <a:prstGeom prst="rect">
            <a:avLst/>
          </a:prstGeom>
        </p:spPr>
      </p:pic>
      <p:sp>
        <p:nvSpPr>
          <p:cNvPr id="4" name="Tijdelijke aanduiding voor datum 3">
            <a:extLst>
              <a:ext uri="{FF2B5EF4-FFF2-40B4-BE49-F238E27FC236}">
                <a16:creationId xmlns:a16="http://schemas.microsoft.com/office/drawing/2014/main" id="{3DCBC831-70D9-A440-95C2-2854AE39C209}"/>
              </a:ext>
            </a:extLst>
          </p:cNvPr>
          <p:cNvSpPr>
            <a:spLocks noGrp="1"/>
          </p:cNvSpPr>
          <p:nvPr>
            <p:ph type="dt" sz="half" idx="10"/>
          </p:nvPr>
        </p:nvSpPr>
        <p:spPr>
          <a:xfrm>
            <a:off x="781214" y="6243754"/>
            <a:ext cx="2743200" cy="365125"/>
          </a:xfrm>
          <a:prstGeom prst="rect">
            <a:avLst/>
          </a:prstGeom>
        </p:spPr>
        <p:txBody>
          <a:bodyPr/>
          <a:lstStyle>
            <a:lvl1pPr>
              <a:defRPr sz="1600">
                <a:solidFill>
                  <a:schemeClr val="bg1"/>
                </a:solidFill>
                <a:latin typeface="Poppins" pitchFamily="2" charset="77"/>
                <a:cs typeface="Poppins" pitchFamily="2" charset="77"/>
              </a:defRPr>
            </a:lvl1pPr>
          </a:lstStyle>
          <a:p>
            <a:fld id="{1DD3A0E5-1976-E34F-AB3F-F361AB8819F9}" type="datetimeFigureOut">
              <a:rPr lang="nl-NL" smtClean="0"/>
              <a:pPr/>
              <a:t>16-03-2023</a:t>
            </a:fld>
            <a:endParaRPr lang="nl-NL" dirty="0"/>
          </a:p>
        </p:txBody>
      </p:sp>
      <p:pic>
        <p:nvPicPr>
          <p:cNvPr id="18" name="Afbeelding 17">
            <a:extLst>
              <a:ext uri="{FF2B5EF4-FFF2-40B4-BE49-F238E27FC236}">
                <a16:creationId xmlns:a16="http://schemas.microsoft.com/office/drawing/2014/main" id="{606348BC-946F-3747-8BC4-6CBBB480B8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1146" y="6241225"/>
            <a:ext cx="3240153" cy="333545"/>
          </a:xfrm>
          <a:prstGeom prst="rect">
            <a:avLst/>
          </a:prstGeom>
        </p:spPr>
      </p:pic>
      <p:sp>
        <p:nvSpPr>
          <p:cNvPr id="20" name="Rechthoek 19">
            <a:extLst>
              <a:ext uri="{FF2B5EF4-FFF2-40B4-BE49-F238E27FC236}">
                <a16:creationId xmlns:a16="http://schemas.microsoft.com/office/drawing/2014/main" id="{A7B9DF07-3E9B-B040-9616-03BCB6832AA8}"/>
              </a:ext>
            </a:extLst>
          </p:cNvPr>
          <p:cNvSpPr/>
          <p:nvPr userDrawn="1"/>
        </p:nvSpPr>
        <p:spPr bwMode="auto">
          <a:xfrm>
            <a:off x="408006" y="564573"/>
            <a:ext cx="11253247" cy="958204"/>
          </a:xfrm>
          <a:prstGeom prst="rect">
            <a:avLst/>
          </a:prstGeom>
          <a:solidFill>
            <a:srgbClr val="D4104B">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21" name="Titel 1">
            <a:extLst>
              <a:ext uri="{FF2B5EF4-FFF2-40B4-BE49-F238E27FC236}">
                <a16:creationId xmlns:a16="http://schemas.microsoft.com/office/drawing/2014/main" id="{C6CDB125-2171-CF4A-A5A6-E0AB9EAEBE5C}"/>
              </a:ext>
            </a:extLst>
          </p:cNvPr>
          <p:cNvSpPr>
            <a:spLocks noGrp="1"/>
          </p:cNvSpPr>
          <p:nvPr>
            <p:ph type="ctrTitle"/>
          </p:nvPr>
        </p:nvSpPr>
        <p:spPr>
          <a:xfrm>
            <a:off x="770467" y="564572"/>
            <a:ext cx="10552509" cy="666819"/>
          </a:xfrm>
        </p:spPr>
        <p:txBody>
          <a:bodyPr anchor="ctr">
            <a:normAutofit/>
          </a:bodyPr>
          <a:lstStyle>
            <a:lvl1pPr algn="l">
              <a:defRPr sz="3000" b="1">
                <a:solidFill>
                  <a:schemeClr val="bg1"/>
                </a:solidFill>
              </a:defRPr>
            </a:lvl1pPr>
          </a:lstStyle>
          <a:p>
            <a:r>
              <a:rPr lang="nl-NL" dirty="0"/>
              <a:t>Klik om stijl te bewerken</a:t>
            </a:r>
          </a:p>
        </p:txBody>
      </p:sp>
      <p:sp>
        <p:nvSpPr>
          <p:cNvPr id="23" name="Ondertitel 2">
            <a:extLst>
              <a:ext uri="{FF2B5EF4-FFF2-40B4-BE49-F238E27FC236}">
                <a16:creationId xmlns:a16="http://schemas.microsoft.com/office/drawing/2014/main" id="{120A5374-852A-D84D-A706-8154ECB10FEB}"/>
              </a:ext>
            </a:extLst>
          </p:cNvPr>
          <p:cNvSpPr>
            <a:spLocks noGrp="1"/>
          </p:cNvSpPr>
          <p:nvPr>
            <p:ph type="subTitle" idx="1"/>
          </p:nvPr>
        </p:nvSpPr>
        <p:spPr>
          <a:xfrm>
            <a:off x="770467" y="1129988"/>
            <a:ext cx="10651065" cy="392790"/>
          </a:xfrm>
        </p:spPr>
        <p:txBody>
          <a:bodyPr anchor="t">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02240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rgbClr val="D4104B"/>
        </a:solidFill>
        <a:effectLst/>
      </p:bgPr>
    </p:bg>
    <p:spTree>
      <p:nvGrpSpPr>
        <p:cNvPr id="1" name=""/>
        <p:cNvGrpSpPr/>
        <p:nvPr/>
      </p:nvGrpSpPr>
      <p:grpSpPr>
        <a:xfrm>
          <a:off x="0" y="0"/>
          <a:ext cx="0" cy="0"/>
          <a:chOff x="0" y="0"/>
          <a:chExt cx="0" cy="0"/>
        </a:xfrm>
      </p:grpSpPr>
      <p:pic>
        <p:nvPicPr>
          <p:cNvPr id="6" name="Afbeelding 5" descr="Afbeelding met tekst, lucht, buiten, stad&#10;&#10;Automatisch gegenereerde beschrijving">
            <a:extLst>
              <a:ext uri="{FF2B5EF4-FFF2-40B4-BE49-F238E27FC236}">
                <a16:creationId xmlns:a16="http://schemas.microsoft.com/office/drawing/2014/main" id="{2CAE3AE3-26AA-6C49-B4D6-854BB1C4052E}"/>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2" name="Titel 1">
            <a:extLst>
              <a:ext uri="{FF2B5EF4-FFF2-40B4-BE49-F238E27FC236}">
                <a16:creationId xmlns:a16="http://schemas.microsoft.com/office/drawing/2014/main" id="{E61CD394-26CE-1147-8D0B-800AD01DE5A8}"/>
              </a:ext>
            </a:extLst>
          </p:cNvPr>
          <p:cNvSpPr>
            <a:spLocks noGrp="1"/>
          </p:cNvSpPr>
          <p:nvPr>
            <p:ph type="ctrTitle"/>
          </p:nvPr>
        </p:nvSpPr>
        <p:spPr>
          <a:xfrm>
            <a:off x="770468" y="666702"/>
            <a:ext cx="4544482" cy="1911606"/>
          </a:xfrm>
        </p:spPr>
        <p:txBody>
          <a:bodyPr anchor="t">
            <a:normAutofit/>
          </a:bodyPr>
          <a:lstStyle>
            <a:lvl1pPr algn="l">
              <a:defRPr sz="4000" b="1">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059F9C61-913A-404B-916B-8E866A5348AC}"/>
              </a:ext>
            </a:extLst>
          </p:cNvPr>
          <p:cNvSpPr>
            <a:spLocks noGrp="1"/>
          </p:cNvSpPr>
          <p:nvPr>
            <p:ph type="subTitle" idx="1"/>
          </p:nvPr>
        </p:nvSpPr>
        <p:spPr>
          <a:xfrm>
            <a:off x="770467" y="2718186"/>
            <a:ext cx="4544481" cy="2298219"/>
          </a:xfrm>
        </p:spPr>
        <p:txBody>
          <a:bodyPr anchor="t">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3DCBC831-70D9-A440-95C2-2854AE39C209}"/>
              </a:ext>
            </a:extLst>
          </p:cNvPr>
          <p:cNvSpPr>
            <a:spLocks noGrp="1"/>
          </p:cNvSpPr>
          <p:nvPr>
            <p:ph type="dt" sz="half" idx="10"/>
          </p:nvPr>
        </p:nvSpPr>
        <p:spPr>
          <a:xfrm>
            <a:off x="770468" y="6243754"/>
            <a:ext cx="2743200" cy="365125"/>
          </a:xfrm>
          <a:prstGeom prst="rect">
            <a:avLst/>
          </a:prstGeom>
        </p:spPr>
        <p:txBody>
          <a:bodyPr/>
          <a:lstStyle>
            <a:lvl1pPr>
              <a:defRPr sz="1600">
                <a:solidFill>
                  <a:schemeClr val="bg1"/>
                </a:solidFill>
                <a:latin typeface="Poppins" pitchFamily="2" charset="77"/>
                <a:cs typeface="Poppins" pitchFamily="2" charset="77"/>
              </a:defRPr>
            </a:lvl1pPr>
          </a:lstStyle>
          <a:p>
            <a:fld id="{1DD3A0E5-1976-E34F-AB3F-F361AB8819F9}" type="datetimeFigureOut">
              <a:rPr lang="nl-NL" smtClean="0"/>
              <a:pPr/>
              <a:t>16-03-2023</a:t>
            </a:fld>
            <a:endParaRPr lang="nl-NL" dirty="0"/>
          </a:p>
        </p:txBody>
      </p:sp>
      <p:pic>
        <p:nvPicPr>
          <p:cNvPr id="10" name="Afbeelding 9">
            <a:extLst>
              <a:ext uri="{FF2B5EF4-FFF2-40B4-BE49-F238E27FC236}">
                <a16:creationId xmlns:a16="http://schemas.microsoft.com/office/drawing/2014/main" id="{D23D2696-9E2C-CB41-84F5-F0835BC716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1146" y="6241225"/>
            <a:ext cx="3240153" cy="333545"/>
          </a:xfrm>
          <a:prstGeom prst="rect">
            <a:avLst/>
          </a:prstGeom>
        </p:spPr>
      </p:pic>
    </p:spTree>
    <p:extLst>
      <p:ext uri="{BB962C8B-B14F-4D97-AF65-F5344CB8AC3E}">
        <p14:creationId xmlns:p14="http://schemas.microsoft.com/office/powerpoint/2010/main" val="338242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dia">
    <p:bg>
      <p:bgPr>
        <a:solidFill>
          <a:srgbClr val="D4104B"/>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CD394-26CE-1147-8D0B-800AD01DE5A8}"/>
              </a:ext>
            </a:extLst>
          </p:cNvPr>
          <p:cNvSpPr>
            <a:spLocks noGrp="1"/>
          </p:cNvSpPr>
          <p:nvPr>
            <p:ph type="ctrTitle"/>
          </p:nvPr>
        </p:nvSpPr>
        <p:spPr>
          <a:xfrm>
            <a:off x="770467" y="666703"/>
            <a:ext cx="10651065" cy="785579"/>
          </a:xfrm>
        </p:spPr>
        <p:txBody>
          <a:bodyPr anchor="t">
            <a:normAutofit/>
          </a:bodyPr>
          <a:lstStyle>
            <a:lvl1pPr algn="l">
              <a:defRPr sz="4000" b="1">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059F9C61-913A-404B-916B-8E866A5348AC}"/>
              </a:ext>
            </a:extLst>
          </p:cNvPr>
          <p:cNvSpPr>
            <a:spLocks noGrp="1"/>
          </p:cNvSpPr>
          <p:nvPr>
            <p:ph type="subTitle" idx="1"/>
          </p:nvPr>
        </p:nvSpPr>
        <p:spPr>
          <a:xfrm>
            <a:off x="770467" y="1452282"/>
            <a:ext cx="10651065" cy="785579"/>
          </a:xfrm>
        </p:spPr>
        <p:txBody>
          <a:bodyPr anchor="t">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3DCBC831-70D9-A440-95C2-2854AE39C209}"/>
              </a:ext>
            </a:extLst>
          </p:cNvPr>
          <p:cNvSpPr>
            <a:spLocks noGrp="1"/>
          </p:cNvSpPr>
          <p:nvPr>
            <p:ph type="dt" sz="half" idx="10"/>
          </p:nvPr>
        </p:nvSpPr>
        <p:spPr>
          <a:xfrm>
            <a:off x="770468" y="6243754"/>
            <a:ext cx="2743200" cy="365125"/>
          </a:xfrm>
          <a:prstGeom prst="rect">
            <a:avLst/>
          </a:prstGeom>
        </p:spPr>
        <p:txBody>
          <a:bodyPr/>
          <a:lstStyle>
            <a:lvl1pPr>
              <a:defRPr sz="1600">
                <a:solidFill>
                  <a:schemeClr val="bg1"/>
                </a:solidFill>
                <a:latin typeface="Poppins" pitchFamily="2" charset="77"/>
                <a:cs typeface="Poppins" pitchFamily="2" charset="77"/>
              </a:defRPr>
            </a:lvl1pPr>
          </a:lstStyle>
          <a:p>
            <a:fld id="{1DD3A0E5-1976-E34F-AB3F-F361AB8819F9}" type="datetimeFigureOut">
              <a:rPr lang="nl-NL" smtClean="0"/>
              <a:pPr/>
              <a:t>16-03-2023</a:t>
            </a:fld>
            <a:endParaRPr lang="nl-NL" dirty="0"/>
          </a:p>
        </p:txBody>
      </p:sp>
      <p:pic>
        <p:nvPicPr>
          <p:cNvPr id="11" name="Afbeelding 10">
            <a:extLst>
              <a:ext uri="{FF2B5EF4-FFF2-40B4-BE49-F238E27FC236}">
                <a16:creationId xmlns:a16="http://schemas.microsoft.com/office/drawing/2014/main" id="{947ADA1F-AF9B-9042-8EAF-8AA6C2368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1146" y="6241225"/>
            <a:ext cx="3240153" cy="333545"/>
          </a:xfrm>
          <a:prstGeom prst="rect">
            <a:avLst/>
          </a:prstGeom>
        </p:spPr>
      </p:pic>
    </p:spTree>
    <p:extLst>
      <p:ext uri="{BB962C8B-B14F-4D97-AF65-F5344CB8AC3E}">
        <p14:creationId xmlns:p14="http://schemas.microsoft.com/office/powerpoint/2010/main" val="380476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838200" y="1608059"/>
            <a:ext cx="10515600" cy="4439816"/>
          </a:xfrm>
        </p:spPr>
        <p:txBody>
          <a:bodyPr/>
          <a:lstStyle>
            <a:lvl1pPr marL="0" indent="0">
              <a:buFontTx/>
              <a:buNone/>
              <a:defRPr/>
            </a:lvl1pPr>
          </a:lstStyle>
          <a:p>
            <a:pPr lvl="0"/>
            <a:r>
              <a:rPr lang="nl-NL" dirty="0"/>
              <a:t>Klikken om de tekststijl van het model te bewerken</a:t>
            </a:r>
          </a:p>
        </p:txBody>
      </p:sp>
      <p:sp>
        <p:nvSpPr>
          <p:cNvPr id="10" name="Titel 1">
            <a:extLst>
              <a:ext uri="{FF2B5EF4-FFF2-40B4-BE49-F238E27FC236}">
                <a16:creationId xmlns:a16="http://schemas.microsoft.com/office/drawing/2014/main" id="{FEAF1C0C-133B-2C43-A1F3-0CFB8D8C9A02}"/>
              </a:ext>
            </a:extLst>
          </p:cNvPr>
          <p:cNvSpPr>
            <a:spLocks noGrp="1"/>
          </p:cNvSpPr>
          <p:nvPr>
            <p:ph type="title"/>
          </p:nvPr>
        </p:nvSpPr>
        <p:spPr>
          <a:xfrm>
            <a:off x="802342" y="564573"/>
            <a:ext cx="10515600" cy="716539"/>
          </a:xfrm>
        </p:spPr>
        <p:txBody>
          <a:bodyPr>
            <a:normAutofit/>
          </a:bodyPr>
          <a:lstStyle>
            <a:lvl1pPr>
              <a:defRPr sz="3000">
                <a:solidFill>
                  <a:schemeClr val="bg1"/>
                </a:solidFill>
              </a:defRPr>
            </a:lvl1pPr>
          </a:lstStyle>
          <a:p>
            <a:r>
              <a:rPr lang="nl-NL" dirty="0"/>
              <a:t>Klik om stijl te bewerken</a:t>
            </a:r>
          </a:p>
        </p:txBody>
      </p:sp>
      <p:pic>
        <p:nvPicPr>
          <p:cNvPr id="14" name="Afbeelding 13" descr="Afbeelding met tekst, illustratie&#10;&#10;Automatisch gegenereerde beschrijving">
            <a:extLst>
              <a:ext uri="{FF2B5EF4-FFF2-40B4-BE49-F238E27FC236}">
                <a16:creationId xmlns:a16="http://schemas.microsoft.com/office/drawing/2014/main" id="{1078B472-7B47-EF4D-B387-FB13A7D8E3DE}"/>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363515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838200" y="1608058"/>
            <a:ext cx="10515600" cy="448794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
            <a:extLst>
              <a:ext uri="{FF2B5EF4-FFF2-40B4-BE49-F238E27FC236}">
                <a16:creationId xmlns:a16="http://schemas.microsoft.com/office/drawing/2014/main" id="{FEAF1C0C-133B-2C43-A1F3-0CFB8D8C9A02}"/>
              </a:ext>
            </a:extLst>
          </p:cNvPr>
          <p:cNvSpPr>
            <a:spLocks noGrp="1"/>
          </p:cNvSpPr>
          <p:nvPr>
            <p:ph type="title"/>
          </p:nvPr>
        </p:nvSpPr>
        <p:spPr>
          <a:xfrm>
            <a:off x="802342" y="564573"/>
            <a:ext cx="10515600" cy="716539"/>
          </a:xfrm>
        </p:spPr>
        <p:txBody>
          <a:bodyPr>
            <a:normAutofit/>
          </a:bodyPr>
          <a:lstStyle>
            <a:lvl1pPr>
              <a:defRPr sz="3000">
                <a:solidFill>
                  <a:schemeClr val="bg1"/>
                </a:solidFill>
              </a:defRPr>
            </a:lvl1pPr>
          </a:lstStyle>
          <a:p>
            <a:r>
              <a:rPr lang="nl-NL" dirty="0"/>
              <a:t>Klik om stijl te bewerken</a:t>
            </a:r>
          </a:p>
        </p:txBody>
      </p:sp>
      <p:pic>
        <p:nvPicPr>
          <p:cNvPr id="5" name="Afbeelding 4" descr="Afbeelding met tekst, illustratie&#10;&#10;Automatisch gegenereerde beschrijving">
            <a:extLst>
              <a:ext uri="{FF2B5EF4-FFF2-40B4-BE49-F238E27FC236}">
                <a16:creationId xmlns:a16="http://schemas.microsoft.com/office/drawing/2014/main" id="{AE880CDC-CDD1-064B-8121-E9140DAAF03E}"/>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392364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A96D5EF-4E9E-BB48-85B0-F041625B1706}"/>
              </a:ext>
            </a:extLst>
          </p:cNvPr>
          <p:cNvSpPr>
            <a:spLocks noGrp="1"/>
          </p:cNvSpPr>
          <p:nvPr>
            <p:ph sz="half" idx="1"/>
          </p:nvPr>
        </p:nvSpPr>
        <p:spPr>
          <a:xfrm>
            <a:off x="838200" y="1608058"/>
            <a:ext cx="5181600" cy="478647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76566185-896E-EE4A-82D0-EF31C2E10FC5}"/>
              </a:ext>
            </a:extLst>
          </p:cNvPr>
          <p:cNvSpPr>
            <a:spLocks noGrp="1"/>
          </p:cNvSpPr>
          <p:nvPr>
            <p:ph sz="half" idx="2"/>
          </p:nvPr>
        </p:nvSpPr>
        <p:spPr>
          <a:xfrm>
            <a:off x="6172200" y="1608058"/>
            <a:ext cx="5181600" cy="47864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Rechthoek 7">
            <a:extLst>
              <a:ext uri="{FF2B5EF4-FFF2-40B4-BE49-F238E27FC236}">
                <a16:creationId xmlns:a16="http://schemas.microsoft.com/office/drawing/2014/main" id="{C2D782E1-11DA-D749-AC88-3B9F59ACB2D2}"/>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9" name="Titel 1">
            <a:extLst>
              <a:ext uri="{FF2B5EF4-FFF2-40B4-BE49-F238E27FC236}">
                <a16:creationId xmlns:a16="http://schemas.microsoft.com/office/drawing/2014/main" id="{27F0A91D-BC1E-6742-B7C5-58326DA2617E}"/>
              </a:ext>
            </a:extLst>
          </p:cNvPr>
          <p:cNvSpPr>
            <a:spLocks noGrp="1"/>
          </p:cNvSpPr>
          <p:nvPr>
            <p:ph type="title"/>
          </p:nvPr>
        </p:nvSpPr>
        <p:spPr>
          <a:xfrm>
            <a:off x="802342" y="564573"/>
            <a:ext cx="10515600" cy="716539"/>
          </a:xfrm>
        </p:spPr>
        <p:txBody>
          <a:bodyPr>
            <a:normAutofit/>
          </a:bodyPr>
          <a:lstStyle>
            <a:lvl1pPr>
              <a:defRPr sz="3000">
                <a:solidFill>
                  <a:schemeClr val="bg1"/>
                </a:solidFill>
              </a:defRPr>
            </a:lvl1pPr>
          </a:lstStyle>
          <a:p>
            <a:r>
              <a:rPr lang="nl-NL" dirty="0"/>
              <a:t>Klik om stijl te bewerken</a:t>
            </a:r>
          </a:p>
        </p:txBody>
      </p:sp>
      <p:pic>
        <p:nvPicPr>
          <p:cNvPr id="10" name="Afbeelding 9" descr="Afbeelding met tekst, illustratie&#10;&#10;Automatisch gegenereerde beschrijving">
            <a:extLst>
              <a:ext uri="{FF2B5EF4-FFF2-40B4-BE49-F238E27FC236}">
                <a16:creationId xmlns:a16="http://schemas.microsoft.com/office/drawing/2014/main" id="{845C24AA-8C47-F24E-8DE4-1EF3FF901798}"/>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172969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CE77DD9-B454-484D-8F00-4D7CBD5EF501}"/>
              </a:ext>
            </a:extLst>
          </p:cNvPr>
          <p:cNvSpPr>
            <a:spLocks noGrp="1"/>
          </p:cNvSpPr>
          <p:nvPr>
            <p:ph type="body" idx="1"/>
          </p:nvPr>
        </p:nvSpPr>
        <p:spPr>
          <a:xfrm>
            <a:off x="839788" y="1639968"/>
            <a:ext cx="5157787" cy="906303"/>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8B037F17-0FDA-6046-A74E-F75A2A8C3349}"/>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361BBBF2-F030-A549-B400-B72BB89A756A}"/>
              </a:ext>
            </a:extLst>
          </p:cNvPr>
          <p:cNvSpPr>
            <a:spLocks noGrp="1"/>
          </p:cNvSpPr>
          <p:nvPr>
            <p:ph type="body" sz="quarter" idx="3"/>
          </p:nvPr>
        </p:nvSpPr>
        <p:spPr>
          <a:xfrm>
            <a:off x="6172200" y="1639968"/>
            <a:ext cx="5183188" cy="906303"/>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9E1E1C6-5935-F940-A4F3-DE456581DA2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Rechthoek 9">
            <a:extLst>
              <a:ext uri="{FF2B5EF4-FFF2-40B4-BE49-F238E27FC236}">
                <a16:creationId xmlns:a16="http://schemas.microsoft.com/office/drawing/2014/main" id="{7495EF8E-E894-554C-BBDF-A5C3500A507B}"/>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11" name="Titel 1">
            <a:extLst>
              <a:ext uri="{FF2B5EF4-FFF2-40B4-BE49-F238E27FC236}">
                <a16:creationId xmlns:a16="http://schemas.microsoft.com/office/drawing/2014/main" id="{2EEF915C-EE12-3546-8889-A440B5211475}"/>
              </a:ext>
            </a:extLst>
          </p:cNvPr>
          <p:cNvSpPr>
            <a:spLocks noGrp="1"/>
          </p:cNvSpPr>
          <p:nvPr>
            <p:ph type="title"/>
          </p:nvPr>
        </p:nvSpPr>
        <p:spPr>
          <a:xfrm>
            <a:off x="802342" y="564573"/>
            <a:ext cx="10515600" cy="716539"/>
          </a:xfrm>
        </p:spPr>
        <p:txBody>
          <a:bodyPr>
            <a:normAutofit/>
          </a:bodyPr>
          <a:lstStyle>
            <a:lvl1pPr>
              <a:defRPr sz="3000">
                <a:solidFill>
                  <a:schemeClr val="bg1"/>
                </a:solidFill>
              </a:defRPr>
            </a:lvl1pPr>
          </a:lstStyle>
          <a:p>
            <a:r>
              <a:rPr lang="nl-NL" dirty="0"/>
              <a:t>Klik om stijl te bewerken</a:t>
            </a:r>
          </a:p>
        </p:txBody>
      </p:sp>
      <p:pic>
        <p:nvPicPr>
          <p:cNvPr id="12" name="Afbeelding 11" descr="Afbeelding met tekst, illustratie&#10;&#10;Automatisch gegenereerde beschrijving">
            <a:extLst>
              <a:ext uri="{FF2B5EF4-FFF2-40B4-BE49-F238E27FC236}">
                <a16:creationId xmlns:a16="http://schemas.microsoft.com/office/drawing/2014/main" id="{E38265E3-17EC-B043-905F-75CC43A732E2}"/>
              </a:ext>
            </a:extLst>
          </p:cNvPr>
          <p:cNvPicPr>
            <a:picLocks noChangeAspect="1"/>
          </p:cNvPicPr>
          <p:nvPr userDrawn="1"/>
        </p:nvPicPr>
        <p:blipFill>
          <a:blip r:embed="rId2"/>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194418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46DE98B-1EF6-9B49-A614-24BD8D5B4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B95E89F-39D4-6246-B49F-71F2D0FA2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a:t>
            </a:r>
            <a:r>
              <a:rPr lang="nl-NL" dirty="0" err="1"/>
              <a:t>tekststjil</a:t>
            </a:r>
            <a:r>
              <a:rPr lang="nl-NL" dirty="0"/>
              <a:t>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7103009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3" r:id="rId3"/>
    <p:sldLayoutId id="2147483660" r:id="rId4"/>
    <p:sldLayoutId id="2147483662" r:id="rId5"/>
    <p:sldLayoutId id="2147483650" r:id="rId6"/>
    <p:sldLayoutId id="2147483663" r:id="rId7"/>
    <p:sldLayoutId id="2147483652" r:id="rId8"/>
    <p:sldLayoutId id="2147483653" r:id="rId9"/>
    <p:sldLayoutId id="2147483664" r:id="rId10"/>
    <p:sldLayoutId id="2147483665" r:id="rId11"/>
    <p:sldLayoutId id="2147483666" r:id="rId12"/>
    <p:sldLayoutId id="2147483669" r:id="rId13"/>
    <p:sldLayoutId id="2147483654" r:id="rId14"/>
    <p:sldLayoutId id="2147483671" r:id="rId15"/>
    <p:sldLayoutId id="2147483672" r:id="rId16"/>
  </p:sldLayoutIdLst>
  <p:txStyles>
    <p:titleStyle>
      <a:lvl1pPr algn="l" defTabSz="914400" rtl="0" eaLnBrk="1" latinLnBrk="0" hangingPunct="1">
        <a:lnSpc>
          <a:spcPct val="90000"/>
        </a:lnSpc>
        <a:spcBef>
          <a:spcPct val="0"/>
        </a:spcBef>
        <a:buNone/>
        <a:defRPr sz="4200" kern="1200">
          <a:solidFill>
            <a:srgbClr val="0B485F"/>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Clr>
          <a:srgbClr val="D4104B"/>
        </a:buClr>
        <a:buFont typeface="Arial" panose="020B0604020202020204" pitchFamily="34" charset="0"/>
        <a:buChar char="•"/>
        <a:defRPr sz="2400" kern="1200">
          <a:solidFill>
            <a:srgbClr val="0B485F"/>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rgbClr val="D4104B"/>
        </a:buClr>
        <a:buFont typeface="Arial" panose="020B0604020202020204" pitchFamily="34" charset="0"/>
        <a:buChar char="•"/>
        <a:defRPr sz="2200" kern="1200">
          <a:solidFill>
            <a:srgbClr val="0B485F"/>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rgbClr val="D4104B"/>
        </a:buClr>
        <a:buFont typeface="Arial" panose="020B0604020202020204" pitchFamily="34" charset="0"/>
        <a:buChar char="•"/>
        <a:defRPr sz="2000" kern="1200">
          <a:solidFill>
            <a:srgbClr val="0B485F"/>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rgbClr val="D4104B"/>
        </a:buClr>
        <a:buFont typeface="Arial" panose="020B0604020202020204" pitchFamily="34" charset="0"/>
        <a:buChar char="•"/>
        <a:defRPr sz="1800" kern="1200">
          <a:solidFill>
            <a:srgbClr val="0B485F"/>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rgbClr val="D4104B"/>
        </a:buClr>
        <a:buFont typeface="Arial" panose="020B0604020202020204" pitchFamily="34" charset="0"/>
        <a:buChar char="•"/>
        <a:defRPr sz="1800" kern="1200">
          <a:solidFill>
            <a:srgbClr val="0B485F"/>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501B0-3B38-444F-9D70-F79FD6FDABE6}"/>
              </a:ext>
            </a:extLst>
          </p:cNvPr>
          <p:cNvSpPr>
            <a:spLocks noGrp="1"/>
          </p:cNvSpPr>
          <p:nvPr>
            <p:ph type="ctrTitle"/>
          </p:nvPr>
        </p:nvSpPr>
        <p:spPr/>
        <p:txBody>
          <a:bodyPr/>
          <a:lstStyle/>
          <a:p>
            <a:r>
              <a:rPr lang="nl-NL" dirty="0"/>
              <a:t>Overkoepelende bètadidactiek</a:t>
            </a:r>
          </a:p>
        </p:txBody>
      </p:sp>
      <p:sp>
        <p:nvSpPr>
          <p:cNvPr id="3" name="Ondertitel 2">
            <a:extLst>
              <a:ext uri="{FF2B5EF4-FFF2-40B4-BE49-F238E27FC236}">
                <a16:creationId xmlns:a16="http://schemas.microsoft.com/office/drawing/2014/main" id="{5C94B55A-CB48-8B40-A128-EFC0FBDE0119}"/>
              </a:ext>
            </a:extLst>
          </p:cNvPr>
          <p:cNvSpPr>
            <a:spLocks noGrp="1"/>
          </p:cNvSpPr>
          <p:nvPr>
            <p:ph type="subTitle" idx="1"/>
          </p:nvPr>
        </p:nvSpPr>
        <p:spPr/>
        <p:txBody>
          <a:bodyPr/>
          <a:lstStyle/>
          <a:p>
            <a:r>
              <a:rPr lang="nl-NL" dirty="0"/>
              <a:t>Mariëlle Theunissen</a:t>
            </a:r>
          </a:p>
        </p:txBody>
      </p:sp>
    </p:spTree>
    <p:extLst>
      <p:ext uri="{BB962C8B-B14F-4D97-AF65-F5344CB8AC3E}">
        <p14:creationId xmlns:p14="http://schemas.microsoft.com/office/powerpoint/2010/main" val="363536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BFE994D-830F-EFAB-8E73-E2F8FF52B93B}"/>
              </a:ext>
            </a:extLst>
          </p:cNvPr>
          <p:cNvSpPr>
            <a:spLocks noGrp="1"/>
          </p:cNvSpPr>
          <p:nvPr>
            <p:ph idx="1"/>
          </p:nvPr>
        </p:nvSpPr>
        <p:spPr/>
        <p:txBody>
          <a:bodyPr/>
          <a:lstStyle/>
          <a:p>
            <a:pPr marL="0" indent="0">
              <a:buNone/>
            </a:pPr>
            <a:r>
              <a:rPr lang="nl-NL" dirty="0"/>
              <a:t>In tweetallen</a:t>
            </a:r>
          </a:p>
          <a:p>
            <a:endParaRPr lang="nl-NL" dirty="0"/>
          </a:p>
          <a:p>
            <a:r>
              <a:rPr lang="nl-NL" dirty="0"/>
              <a:t>Wat wist of doe je al?</a:t>
            </a:r>
          </a:p>
          <a:p>
            <a:r>
              <a:rPr lang="nl-NL" dirty="0"/>
              <a:t>Wat is nieuw voor je?</a:t>
            </a:r>
          </a:p>
          <a:p>
            <a:r>
              <a:rPr lang="nl-NL" dirty="0"/>
              <a:t>Waarin zou je je verder willen verdiepen?</a:t>
            </a:r>
          </a:p>
          <a:p>
            <a:r>
              <a:rPr lang="nl-NL" dirty="0"/>
              <a:t>Wat zou je willen uitproberen?</a:t>
            </a:r>
          </a:p>
          <a:p>
            <a:endParaRPr lang="nl-NL" dirty="0"/>
          </a:p>
          <a:p>
            <a:r>
              <a:rPr lang="nl-NL" dirty="0"/>
              <a:t>Welke leervragen komen naar boven en hoe kunnen we in deze community elkaar daarbij ondersteunen?</a:t>
            </a:r>
          </a:p>
          <a:p>
            <a:r>
              <a:rPr lang="nl-NL" dirty="0"/>
              <a:t>Excursie in blok 4: </a:t>
            </a:r>
            <a:r>
              <a:rPr lang="nl-NL"/>
              <a:t>wat verwacht je?</a:t>
            </a:r>
            <a:endParaRPr lang="nl-NL" dirty="0"/>
          </a:p>
        </p:txBody>
      </p:sp>
      <p:sp>
        <p:nvSpPr>
          <p:cNvPr id="3" name="Titel 2">
            <a:extLst>
              <a:ext uri="{FF2B5EF4-FFF2-40B4-BE49-F238E27FC236}">
                <a16:creationId xmlns:a16="http://schemas.microsoft.com/office/drawing/2014/main" id="{FCBDC0A6-55AF-2132-251F-57F796D8FD0B}"/>
              </a:ext>
            </a:extLst>
          </p:cNvPr>
          <p:cNvSpPr>
            <a:spLocks noGrp="1"/>
          </p:cNvSpPr>
          <p:nvPr>
            <p:ph type="title"/>
          </p:nvPr>
        </p:nvSpPr>
        <p:spPr/>
        <p:txBody>
          <a:bodyPr/>
          <a:lstStyle/>
          <a:p>
            <a:r>
              <a:rPr lang="nl-NL" dirty="0"/>
              <a:t>Even </a:t>
            </a:r>
            <a:r>
              <a:rPr lang="nl-NL" dirty="0" err="1"/>
              <a:t>buzzen</a:t>
            </a:r>
            <a:r>
              <a:rPr lang="nl-NL" dirty="0"/>
              <a:t>…</a:t>
            </a:r>
          </a:p>
        </p:txBody>
      </p:sp>
    </p:spTree>
    <p:extLst>
      <p:ext uri="{BB962C8B-B14F-4D97-AF65-F5344CB8AC3E}">
        <p14:creationId xmlns:p14="http://schemas.microsoft.com/office/powerpoint/2010/main" val="89688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D6773435-833F-204F-8894-8BFC2DA79062}"/>
              </a:ext>
            </a:extLst>
          </p:cNvPr>
          <p:cNvSpPr>
            <a:spLocks noGrp="1"/>
          </p:cNvSpPr>
          <p:nvPr>
            <p:ph type="subTitle" idx="1"/>
          </p:nvPr>
        </p:nvSpPr>
        <p:spPr/>
        <p:txBody>
          <a:bodyPr/>
          <a:lstStyle/>
          <a:p>
            <a:r>
              <a:rPr lang="nl-NL" dirty="0"/>
              <a:t>Vragen?</a:t>
            </a:r>
          </a:p>
        </p:txBody>
      </p:sp>
    </p:spTree>
    <p:extLst>
      <p:ext uri="{BB962C8B-B14F-4D97-AF65-F5344CB8AC3E}">
        <p14:creationId xmlns:p14="http://schemas.microsoft.com/office/powerpoint/2010/main" val="29389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5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2A447-94C6-494D-BA87-A788C30102E2}"/>
              </a:ext>
            </a:extLst>
          </p:cNvPr>
          <p:cNvSpPr>
            <a:spLocks noGrp="1"/>
          </p:cNvSpPr>
          <p:nvPr>
            <p:ph type="ctrTitle"/>
          </p:nvPr>
        </p:nvSpPr>
        <p:spPr/>
        <p:txBody>
          <a:bodyPr/>
          <a:lstStyle/>
          <a:p>
            <a:r>
              <a:rPr lang="nl-NL" dirty="0"/>
              <a:t>Vraagstuk</a:t>
            </a:r>
          </a:p>
        </p:txBody>
      </p:sp>
      <p:sp>
        <p:nvSpPr>
          <p:cNvPr id="3" name="Ondertitel 2">
            <a:extLst>
              <a:ext uri="{FF2B5EF4-FFF2-40B4-BE49-F238E27FC236}">
                <a16:creationId xmlns:a16="http://schemas.microsoft.com/office/drawing/2014/main" id="{694106B3-E688-E74A-A291-182D194D3C7F}"/>
              </a:ext>
            </a:extLst>
          </p:cNvPr>
          <p:cNvSpPr>
            <a:spLocks noGrp="1"/>
          </p:cNvSpPr>
          <p:nvPr>
            <p:ph type="subTitle" idx="1"/>
          </p:nvPr>
        </p:nvSpPr>
        <p:spPr/>
        <p:txBody>
          <a:bodyPr/>
          <a:lstStyle/>
          <a:p>
            <a:r>
              <a:rPr lang="nl-NL" dirty="0"/>
              <a:t>Waar raken </a:t>
            </a:r>
            <a:r>
              <a:rPr lang="nl-NL" dirty="0" err="1"/>
              <a:t>bètadidactieken</a:t>
            </a:r>
            <a:r>
              <a:rPr lang="nl-NL" dirty="0"/>
              <a:t> elkaar?</a:t>
            </a:r>
          </a:p>
        </p:txBody>
      </p:sp>
    </p:spTree>
    <p:extLst>
      <p:ext uri="{BB962C8B-B14F-4D97-AF65-F5344CB8AC3E}">
        <p14:creationId xmlns:p14="http://schemas.microsoft.com/office/powerpoint/2010/main" val="422096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D82D4-ED9E-A442-84F3-72BA1C547A26}"/>
              </a:ext>
            </a:extLst>
          </p:cNvPr>
          <p:cNvSpPr>
            <a:spLocks noGrp="1"/>
          </p:cNvSpPr>
          <p:nvPr>
            <p:ph type="ctrTitle"/>
          </p:nvPr>
        </p:nvSpPr>
        <p:spPr/>
        <p:txBody>
          <a:bodyPr/>
          <a:lstStyle/>
          <a:p>
            <a:r>
              <a:rPr lang="nl-NL" dirty="0"/>
              <a:t>Aanleiding</a:t>
            </a:r>
          </a:p>
        </p:txBody>
      </p:sp>
      <p:sp>
        <p:nvSpPr>
          <p:cNvPr id="3" name="Ondertitel 2">
            <a:extLst>
              <a:ext uri="{FF2B5EF4-FFF2-40B4-BE49-F238E27FC236}">
                <a16:creationId xmlns:a16="http://schemas.microsoft.com/office/drawing/2014/main" id="{3AD1DBE8-2D3F-C44E-BE3A-E990CA2FA2BF}"/>
              </a:ext>
            </a:extLst>
          </p:cNvPr>
          <p:cNvSpPr>
            <a:spLocks noGrp="1"/>
          </p:cNvSpPr>
          <p:nvPr>
            <p:ph type="subTitle" idx="1"/>
          </p:nvPr>
        </p:nvSpPr>
        <p:spPr/>
        <p:txBody>
          <a:bodyPr/>
          <a:lstStyle/>
          <a:p>
            <a:r>
              <a:rPr lang="nl-NL" sz="2400" dirty="0">
                <a:latin typeface="Calibri" panose="020F0502020204030204" pitchFamily="34" charset="0"/>
                <a:ea typeface="Arial" panose="020B0604020202020204" pitchFamily="34" charset="0"/>
              </a:rPr>
              <a:t>O</a:t>
            </a:r>
            <a:r>
              <a:rPr lang="nl-NL" sz="2400" dirty="0">
                <a:effectLst/>
                <a:latin typeface="Calibri" panose="020F0502020204030204" pitchFamily="34" charset="0"/>
                <a:ea typeface="Arial" panose="020B0604020202020204" pitchFamily="34" charset="0"/>
              </a:rPr>
              <a:t>ndersteunen van de begeleiding van de ontwikkeling van de vakdidactische bekwaamheid van onze studenten en de uiteindelijke beoordeling ervan in de praktijk</a:t>
            </a:r>
          </a:p>
          <a:p>
            <a:endParaRPr lang="nl-NL" sz="2400" dirty="0">
              <a:latin typeface="Calibri" panose="020F0502020204030204" pitchFamily="34" charset="0"/>
            </a:endParaRPr>
          </a:p>
          <a:p>
            <a:r>
              <a:rPr lang="nl-NL" sz="2400" dirty="0">
                <a:latin typeface="Calibri" panose="020F0502020204030204" pitchFamily="34" charset="0"/>
              </a:rPr>
              <a:t>Waarom is dit een probleem? Schets van Samen Opleiden.</a:t>
            </a:r>
            <a:endParaRPr lang="nl-NL" sz="3600" dirty="0"/>
          </a:p>
        </p:txBody>
      </p:sp>
    </p:spTree>
    <p:extLst>
      <p:ext uri="{BB962C8B-B14F-4D97-AF65-F5344CB8AC3E}">
        <p14:creationId xmlns:p14="http://schemas.microsoft.com/office/powerpoint/2010/main" val="332873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ED826-04C0-C24B-9E90-CC8DFFDD4E83}"/>
              </a:ext>
            </a:extLst>
          </p:cNvPr>
          <p:cNvSpPr>
            <a:spLocks noGrp="1"/>
          </p:cNvSpPr>
          <p:nvPr>
            <p:ph type="ctrTitle"/>
          </p:nvPr>
        </p:nvSpPr>
        <p:spPr/>
        <p:txBody>
          <a:bodyPr/>
          <a:lstStyle/>
          <a:p>
            <a:r>
              <a:rPr lang="nl-NL" dirty="0"/>
              <a:t>Wat is vakdidactiek?</a:t>
            </a:r>
          </a:p>
        </p:txBody>
      </p:sp>
      <p:sp>
        <p:nvSpPr>
          <p:cNvPr id="3" name="Ondertitel 2">
            <a:extLst>
              <a:ext uri="{FF2B5EF4-FFF2-40B4-BE49-F238E27FC236}">
                <a16:creationId xmlns:a16="http://schemas.microsoft.com/office/drawing/2014/main" id="{53081802-3CDF-CF4A-9D53-EE65727FE542}"/>
              </a:ext>
            </a:extLst>
          </p:cNvPr>
          <p:cNvSpPr>
            <a:spLocks noGrp="1"/>
          </p:cNvSpPr>
          <p:nvPr>
            <p:ph type="subTitle" idx="1"/>
          </p:nvPr>
        </p:nvSpPr>
        <p:spPr/>
        <p:txBody>
          <a:bodyPr/>
          <a:lstStyle/>
          <a:p>
            <a:r>
              <a:rPr lang="nl-NL" sz="2400" dirty="0" err="1">
                <a:effectLst/>
                <a:latin typeface="Calibri" panose="020F0502020204030204" pitchFamily="34" charset="0"/>
                <a:ea typeface="Arial" panose="020B0604020202020204" pitchFamily="34" charset="0"/>
              </a:rPr>
              <a:t>Pedagogical</a:t>
            </a:r>
            <a:r>
              <a:rPr lang="nl-NL" sz="2400" dirty="0">
                <a:effectLst/>
                <a:latin typeface="Calibri" panose="020F0502020204030204" pitchFamily="34" charset="0"/>
                <a:ea typeface="Arial" panose="020B0604020202020204" pitchFamily="34" charset="0"/>
              </a:rPr>
              <a:t> Content Knowledge (PCK)</a:t>
            </a:r>
            <a:endParaRPr lang="nl-NL" sz="3600" dirty="0"/>
          </a:p>
        </p:txBody>
      </p:sp>
      <p:pic>
        <p:nvPicPr>
          <p:cNvPr id="1026" name="Picture 2" descr="DE BEDDING - VAKDIDACTIEK GEDRAGSWETENSCHAPPEN">
            <a:extLst>
              <a:ext uri="{FF2B5EF4-FFF2-40B4-BE49-F238E27FC236}">
                <a16:creationId xmlns:a16="http://schemas.microsoft.com/office/drawing/2014/main" id="{53E677B9-D315-0808-4A01-7C9F603CD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873" y="2237861"/>
            <a:ext cx="4265060" cy="383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9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D06EC4F-123A-3E43-BEC9-2B7E413CD025}"/>
              </a:ext>
            </a:extLst>
          </p:cNvPr>
          <p:cNvSpPr>
            <a:spLocks noGrp="1"/>
          </p:cNvSpPr>
          <p:nvPr>
            <p:ph type="body" idx="1"/>
          </p:nvPr>
        </p:nvSpPr>
        <p:spPr/>
        <p:txBody>
          <a:bodyPr/>
          <a:lstStyle/>
          <a:p>
            <a:r>
              <a:rPr lang="nl-NL" dirty="0"/>
              <a:t>Wiskunde </a:t>
            </a:r>
          </a:p>
        </p:txBody>
      </p:sp>
      <p:sp>
        <p:nvSpPr>
          <p:cNvPr id="3" name="Tijdelijke aanduiding voor inhoud 2">
            <a:extLst>
              <a:ext uri="{FF2B5EF4-FFF2-40B4-BE49-F238E27FC236}">
                <a16:creationId xmlns:a16="http://schemas.microsoft.com/office/drawing/2014/main" id="{135298AF-A4CA-8248-9239-C8F5E35A70AA}"/>
              </a:ext>
            </a:extLst>
          </p:cNvPr>
          <p:cNvSpPr>
            <a:spLocks noGrp="1"/>
          </p:cNvSpPr>
          <p:nvPr>
            <p:ph sz="half" idx="2"/>
          </p:nvPr>
        </p:nvSpPr>
        <p:spPr/>
        <p:txBody>
          <a:bodyPr/>
          <a:lstStyle/>
          <a:p>
            <a:r>
              <a:rPr lang="nl-NL" dirty="0"/>
              <a:t>Wiskundig denken</a:t>
            </a:r>
          </a:p>
          <a:p>
            <a:r>
              <a:rPr lang="nl-NL" dirty="0"/>
              <a:t>Wiskundig </a:t>
            </a:r>
            <a:r>
              <a:rPr lang="nl-NL" dirty="0" err="1"/>
              <a:t>probleemoplossen</a:t>
            </a:r>
            <a:endParaRPr lang="nl-NL" dirty="0"/>
          </a:p>
          <a:p>
            <a:r>
              <a:rPr lang="nl-NL" dirty="0"/>
              <a:t>Contextualiseren</a:t>
            </a:r>
          </a:p>
          <a:p>
            <a:r>
              <a:rPr lang="nl-NL" dirty="0"/>
              <a:t>Mathematiseren </a:t>
            </a:r>
          </a:p>
          <a:p>
            <a:r>
              <a:rPr lang="nl-NL" dirty="0"/>
              <a:t>Logisch redeneren</a:t>
            </a:r>
          </a:p>
          <a:p>
            <a:r>
              <a:rPr lang="nl-NL" dirty="0"/>
              <a:t>Abstraheren </a:t>
            </a:r>
          </a:p>
        </p:txBody>
      </p:sp>
      <p:sp>
        <p:nvSpPr>
          <p:cNvPr id="4" name="Tijdelijke aanduiding voor tekst 3">
            <a:extLst>
              <a:ext uri="{FF2B5EF4-FFF2-40B4-BE49-F238E27FC236}">
                <a16:creationId xmlns:a16="http://schemas.microsoft.com/office/drawing/2014/main" id="{C20C49C3-C6D9-0B47-81C5-8C15D1F92A3E}"/>
              </a:ext>
            </a:extLst>
          </p:cNvPr>
          <p:cNvSpPr>
            <a:spLocks noGrp="1"/>
          </p:cNvSpPr>
          <p:nvPr>
            <p:ph type="body" sz="quarter" idx="3"/>
          </p:nvPr>
        </p:nvSpPr>
        <p:spPr/>
        <p:txBody>
          <a:bodyPr>
            <a:normAutofit fontScale="92500"/>
          </a:bodyPr>
          <a:lstStyle/>
          <a:p>
            <a:r>
              <a:rPr lang="nl-NL" dirty="0"/>
              <a:t>Natuurkunde biologie scheikunde technische beroepen</a:t>
            </a:r>
          </a:p>
        </p:txBody>
      </p:sp>
      <p:sp>
        <p:nvSpPr>
          <p:cNvPr id="5" name="Tijdelijke aanduiding voor inhoud 4">
            <a:extLst>
              <a:ext uri="{FF2B5EF4-FFF2-40B4-BE49-F238E27FC236}">
                <a16:creationId xmlns:a16="http://schemas.microsoft.com/office/drawing/2014/main" id="{D5D5F641-2F7F-0B47-B91A-1751E4D75AB3}"/>
              </a:ext>
            </a:extLst>
          </p:cNvPr>
          <p:cNvSpPr>
            <a:spLocks noGrp="1"/>
          </p:cNvSpPr>
          <p:nvPr>
            <p:ph sz="quarter" idx="4"/>
          </p:nvPr>
        </p:nvSpPr>
        <p:spPr/>
        <p:txBody>
          <a:bodyPr/>
          <a:lstStyle/>
          <a:p>
            <a:r>
              <a:rPr lang="nl-NL" dirty="0"/>
              <a:t>Begrippen</a:t>
            </a:r>
          </a:p>
          <a:p>
            <a:r>
              <a:rPr lang="nl-NL" dirty="0"/>
              <a:t>Natuurwetenschappelijke denk- en werkwijzen</a:t>
            </a:r>
          </a:p>
          <a:p>
            <a:pPr lvl="1"/>
            <a:r>
              <a:rPr lang="nl-NL" dirty="0"/>
              <a:t>Oorzaak-gevolg</a:t>
            </a:r>
          </a:p>
          <a:p>
            <a:pPr lvl="1"/>
            <a:r>
              <a:rPr lang="nl-NL" dirty="0"/>
              <a:t>Onderzoeken en ontwerpen</a:t>
            </a:r>
          </a:p>
          <a:p>
            <a:r>
              <a:rPr lang="nl-NL" dirty="0"/>
              <a:t>Practica </a:t>
            </a:r>
          </a:p>
        </p:txBody>
      </p:sp>
      <p:sp>
        <p:nvSpPr>
          <p:cNvPr id="6" name="Titel 5">
            <a:extLst>
              <a:ext uri="{FF2B5EF4-FFF2-40B4-BE49-F238E27FC236}">
                <a16:creationId xmlns:a16="http://schemas.microsoft.com/office/drawing/2014/main" id="{DD3EF620-074D-D747-9AAD-BF6DB6C6E364}"/>
              </a:ext>
            </a:extLst>
          </p:cNvPr>
          <p:cNvSpPr>
            <a:spLocks noGrp="1"/>
          </p:cNvSpPr>
          <p:nvPr>
            <p:ph type="title"/>
          </p:nvPr>
        </p:nvSpPr>
        <p:spPr/>
        <p:txBody>
          <a:bodyPr/>
          <a:lstStyle/>
          <a:p>
            <a:r>
              <a:rPr lang="nl-NL" dirty="0"/>
              <a:t>Aan te leren kennis</a:t>
            </a:r>
          </a:p>
        </p:txBody>
      </p:sp>
    </p:spTree>
    <p:extLst>
      <p:ext uri="{BB962C8B-B14F-4D97-AF65-F5344CB8AC3E}">
        <p14:creationId xmlns:p14="http://schemas.microsoft.com/office/powerpoint/2010/main" val="285148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D06EC4F-123A-3E43-BEC9-2B7E413CD025}"/>
              </a:ext>
            </a:extLst>
          </p:cNvPr>
          <p:cNvSpPr>
            <a:spLocks noGrp="1"/>
          </p:cNvSpPr>
          <p:nvPr>
            <p:ph type="body" idx="1"/>
          </p:nvPr>
        </p:nvSpPr>
        <p:spPr/>
        <p:txBody>
          <a:bodyPr/>
          <a:lstStyle/>
          <a:p>
            <a:r>
              <a:rPr lang="nl-NL" dirty="0"/>
              <a:t>Wiskunde </a:t>
            </a:r>
          </a:p>
        </p:txBody>
      </p:sp>
      <p:sp>
        <p:nvSpPr>
          <p:cNvPr id="3" name="Tijdelijke aanduiding voor inhoud 2">
            <a:extLst>
              <a:ext uri="{FF2B5EF4-FFF2-40B4-BE49-F238E27FC236}">
                <a16:creationId xmlns:a16="http://schemas.microsoft.com/office/drawing/2014/main" id="{135298AF-A4CA-8248-9239-C8F5E35A70AA}"/>
              </a:ext>
            </a:extLst>
          </p:cNvPr>
          <p:cNvSpPr>
            <a:spLocks noGrp="1"/>
          </p:cNvSpPr>
          <p:nvPr>
            <p:ph sz="half" idx="2"/>
          </p:nvPr>
        </p:nvSpPr>
        <p:spPr/>
        <p:txBody>
          <a:bodyPr/>
          <a:lstStyle/>
          <a:p>
            <a:r>
              <a:rPr lang="nl-NL" dirty="0"/>
              <a:t>Minder invloed van nieuwe wetenschappelijke kennis</a:t>
            </a:r>
          </a:p>
        </p:txBody>
      </p:sp>
      <p:sp>
        <p:nvSpPr>
          <p:cNvPr id="4" name="Tijdelijke aanduiding voor tekst 3">
            <a:extLst>
              <a:ext uri="{FF2B5EF4-FFF2-40B4-BE49-F238E27FC236}">
                <a16:creationId xmlns:a16="http://schemas.microsoft.com/office/drawing/2014/main" id="{C20C49C3-C6D9-0B47-81C5-8C15D1F92A3E}"/>
              </a:ext>
            </a:extLst>
          </p:cNvPr>
          <p:cNvSpPr>
            <a:spLocks noGrp="1"/>
          </p:cNvSpPr>
          <p:nvPr>
            <p:ph type="body" sz="quarter" idx="3"/>
          </p:nvPr>
        </p:nvSpPr>
        <p:spPr/>
        <p:txBody>
          <a:bodyPr>
            <a:normAutofit fontScale="92500"/>
          </a:bodyPr>
          <a:lstStyle/>
          <a:p>
            <a:r>
              <a:rPr lang="nl-NL" dirty="0"/>
              <a:t>Natuurkunde biologie scheikunde technische beroepen</a:t>
            </a:r>
          </a:p>
        </p:txBody>
      </p:sp>
      <p:sp>
        <p:nvSpPr>
          <p:cNvPr id="5" name="Tijdelijke aanduiding voor inhoud 4">
            <a:extLst>
              <a:ext uri="{FF2B5EF4-FFF2-40B4-BE49-F238E27FC236}">
                <a16:creationId xmlns:a16="http://schemas.microsoft.com/office/drawing/2014/main" id="{D5D5F641-2F7F-0B47-B91A-1751E4D75AB3}"/>
              </a:ext>
            </a:extLst>
          </p:cNvPr>
          <p:cNvSpPr>
            <a:spLocks noGrp="1"/>
          </p:cNvSpPr>
          <p:nvPr>
            <p:ph sz="quarter" idx="4"/>
          </p:nvPr>
        </p:nvSpPr>
        <p:spPr/>
        <p:txBody>
          <a:bodyPr/>
          <a:lstStyle/>
          <a:p>
            <a:r>
              <a:rPr lang="nl-NL" dirty="0"/>
              <a:t>Veranderingen van te onderwijzen onderwerpen door nieuwe wetenschappelijke inzichten</a:t>
            </a:r>
          </a:p>
          <a:p>
            <a:r>
              <a:rPr lang="nl-NL" dirty="0"/>
              <a:t>Genetische manipulatie, klimaatverandering, bedreigende virussen en duurzaamheid</a:t>
            </a:r>
          </a:p>
        </p:txBody>
      </p:sp>
      <p:sp>
        <p:nvSpPr>
          <p:cNvPr id="6" name="Titel 5">
            <a:extLst>
              <a:ext uri="{FF2B5EF4-FFF2-40B4-BE49-F238E27FC236}">
                <a16:creationId xmlns:a16="http://schemas.microsoft.com/office/drawing/2014/main" id="{DD3EF620-074D-D747-9AAD-BF6DB6C6E364}"/>
              </a:ext>
            </a:extLst>
          </p:cNvPr>
          <p:cNvSpPr>
            <a:spLocks noGrp="1"/>
          </p:cNvSpPr>
          <p:nvPr>
            <p:ph type="title"/>
          </p:nvPr>
        </p:nvSpPr>
        <p:spPr/>
        <p:txBody>
          <a:bodyPr/>
          <a:lstStyle/>
          <a:p>
            <a:r>
              <a:rPr lang="nl-NL" dirty="0"/>
              <a:t>Invloed van nieuwe wetenschappelijke inzichten</a:t>
            </a:r>
          </a:p>
        </p:txBody>
      </p:sp>
      <p:pic>
        <p:nvPicPr>
          <p:cNvPr id="2050" name="Picture 2" descr="Onderzoekers ontdekken welk mechanisme planten in leven houdt tijdens een  overstroming | BNR Nieuwsradio">
            <a:extLst>
              <a:ext uri="{FF2B5EF4-FFF2-40B4-BE49-F238E27FC236}">
                <a16:creationId xmlns:a16="http://schemas.microsoft.com/office/drawing/2014/main" id="{B6E98BFF-B48F-5D9B-A92C-0534FAAF3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957" y="3374036"/>
            <a:ext cx="3056744" cy="305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39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4D13B10-7C75-7A41-B110-52B1939CF5B3}"/>
              </a:ext>
            </a:extLst>
          </p:cNvPr>
          <p:cNvSpPr>
            <a:spLocks noGrp="1"/>
          </p:cNvSpPr>
          <p:nvPr>
            <p:ph idx="1"/>
          </p:nvPr>
        </p:nvSpPr>
        <p:spPr/>
        <p:txBody>
          <a:bodyPr/>
          <a:lstStyle/>
          <a:p>
            <a:endParaRPr lang="nl-NL" dirty="0"/>
          </a:p>
          <a:p>
            <a:r>
              <a:rPr lang="nl-NL" dirty="0"/>
              <a:t>Denk- en werkwijzen van het vak</a:t>
            </a:r>
          </a:p>
          <a:p>
            <a:endParaRPr lang="nl-NL" dirty="0"/>
          </a:p>
          <a:p>
            <a:r>
              <a:rPr lang="nl-NL" dirty="0"/>
              <a:t>Betekenisvol onderwijs</a:t>
            </a:r>
          </a:p>
          <a:p>
            <a:pPr marL="342900" indent="-342900">
              <a:buFont typeface="Arial" panose="020B0604020202020204" pitchFamily="34" charset="0"/>
              <a:buChar char="•"/>
            </a:pPr>
            <a:r>
              <a:rPr lang="nl-NL" dirty="0"/>
              <a:t>Cognitieve conflictbenadering</a:t>
            </a:r>
          </a:p>
          <a:p>
            <a:pPr marL="342900" indent="-342900">
              <a:buFont typeface="Arial" panose="020B0604020202020204" pitchFamily="34" charset="0"/>
              <a:buChar char="•"/>
            </a:pPr>
            <a:r>
              <a:rPr lang="nl-NL" dirty="0"/>
              <a:t>Onderzoekend leren</a:t>
            </a:r>
          </a:p>
          <a:p>
            <a:pPr marL="342900" indent="-342900">
              <a:buFont typeface="Arial" panose="020B0604020202020204" pitchFamily="34" charset="0"/>
              <a:buChar char="•"/>
            </a:pPr>
            <a:r>
              <a:rPr lang="nl-NL" dirty="0"/>
              <a:t>Concept-contextbenadering</a:t>
            </a:r>
          </a:p>
          <a:p>
            <a:r>
              <a:rPr lang="nl-NL" dirty="0"/>
              <a:t>(ook bij wiskunde)</a:t>
            </a:r>
          </a:p>
        </p:txBody>
      </p:sp>
      <p:sp>
        <p:nvSpPr>
          <p:cNvPr id="3" name="Titel 2">
            <a:extLst>
              <a:ext uri="{FF2B5EF4-FFF2-40B4-BE49-F238E27FC236}">
                <a16:creationId xmlns:a16="http://schemas.microsoft.com/office/drawing/2014/main" id="{F99C8504-5600-0543-9E07-EA3E253245DE}"/>
              </a:ext>
            </a:extLst>
          </p:cNvPr>
          <p:cNvSpPr>
            <a:spLocks noGrp="1"/>
          </p:cNvSpPr>
          <p:nvPr>
            <p:ph type="title"/>
          </p:nvPr>
        </p:nvSpPr>
        <p:spPr/>
        <p:txBody>
          <a:bodyPr/>
          <a:lstStyle/>
          <a:p>
            <a:r>
              <a:rPr lang="nl-NL" dirty="0"/>
              <a:t>Vakdidactische benaderingen bètavakken</a:t>
            </a:r>
          </a:p>
        </p:txBody>
      </p:sp>
      <p:pic>
        <p:nvPicPr>
          <p:cNvPr id="3074" name="Picture 2" descr="Betekenisvol onderwijs by Els Veen">
            <a:extLst>
              <a:ext uri="{FF2B5EF4-FFF2-40B4-BE49-F238E27FC236}">
                <a16:creationId xmlns:a16="http://schemas.microsoft.com/office/drawing/2014/main" id="{25C25A76-14C7-8099-F999-72A02DBDB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735" y="2464165"/>
            <a:ext cx="4928681" cy="278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95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BF3560F6-8BE7-3680-D1CC-B5EA466F5C02}"/>
              </a:ext>
            </a:extLst>
          </p:cNvPr>
          <p:cNvSpPr>
            <a:spLocks noGrp="1"/>
          </p:cNvSpPr>
          <p:nvPr>
            <p:ph sz="half" idx="1"/>
          </p:nvPr>
        </p:nvSpPr>
        <p:spPr/>
        <p:txBody>
          <a:bodyPr/>
          <a:lstStyle/>
          <a:p>
            <a:r>
              <a:rPr lang="nl-NL" b="1" dirty="0"/>
              <a:t>Realistisch wiskunde onderwijs</a:t>
            </a:r>
          </a:p>
          <a:p>
            <a:r>
              <a:rPr lang="nl-NL" dirty="0"/>
              <a:t>Geleide herontdekking (</a:t>
            </a:r>
            <a:r>
              <a:rPr lang="nl-NL" dirty="0" err="1"/>
              <a:t>Freudenthal</a:t>
            </a:r>
            <a:r>
              <a:rPr lang="nl-NL" dirty="0"/>
              <a:t>)</a:t>
            </a:r>
          </a:p>
          <a:p>
            <a:r>
              <a:rPr lang="nl-NL" dirty="0"/>
              <a:t>Wiskundige bekwaamheid (Van </a:t>
            </a:r>
            <a:r>
              <a:rPr lang="nl-NL" dirty="0" err="1"/>
              <a:t>Streun</a:t>
            </a:r>
            <a:r>
              <a:rPr lang="nl-NL" dirty="0"/>
              <a:t>)</a:t>
            </a:r>
          </a:p>
          <a:p>
            <a:r>
              <a:rPr lang="nl-NL" dirty="0"/>
              <a:t>Wiskundige activiteiten: mathematiseren (Treffers)</a:t>
            </a:r>
          </a:p>
        </p:txBody>
      </p:sp>
      <p:sp>
        <p:nvSpPr>
          <p:cNvPr id="6" name="Tijdelijke aanduiding voor inhoud 5">
            <a:extLst>
              <a:ext uri="{FF2B5EF4-FFF2-40B4-BE49-F238E27FC236}">
                <a16:creationId xmlns:a16="http://schemas.microsoft.com/office/drawing/2014/main" id="{F93FD126-9D30-8E4F-9C66-A1EB69C63A1E}"/>
              </a:ext>
            </a:extLst>
          </p:cNvPr>
          <p:cNvSpPr>
            <a:spLocks noGrp="1"/>
          </p:cNvSpPr>
          <p:nvPr>
            <p:ph sz="half" idx="2"/>
          </p:nvPr>
        </p:nvSpPr>
        <p:spPr/>
        <p:txBody>
          <a:bodyPr/>
          <a:lstStyle/>
          <a:p>
            <a:r>
              <a:rPr lang="nl-NL" b="1" dirty="0"/>
              <a:t>Concept-contextbenadering</a:t>
            </a:r>
          </a:p>
          <a:p>
            <a:r>
              <a:rPr lang="nl-NL" dirty="0" err="1"/>
              <a:t>Probleemgeoriënteerd</a:t>
            </a:r>
            <a:r>
              <a:rPr lang="nl-NL" dirty="0"/>
              <a:t> leren</a:t>
            </a:r>
          </a:p>
          <a:p>
            <a:r>
              <a:rPr lang="nl-NL" dirty="0"/>
              <a:t>Demonstraties en simulaties</a:t>
            </a:r>
          </a:p>
          <a:p>
            <a:r>
              <a:rPr lang="nl-NL" dirty="0"/>
              <a:t>Practica</a:t>
            </a:r>
          </a:p>
          <a:p>
            <a:endParaRPr lang="nl-NL" dirty="0"/>
          </a:p>
          <a:p>
            <a:r>
              <a:rPr lang="nl-NL" dirty="0"/>
              <a:t>Technologische geletterdheid (TBO)</a:t>
            </a:r>
          </a:p>
          <a:p>
            <a:r>
              <a:rPr lang="nl-NL" dirty="0"/>
              <a:t>Uitbeelddidactiek (biologie)</a:t>
            </a:r>
          </a:p>
          <a:p>
            <a:r>
              <a:rPr lang="nl-NL" dirty="0"/>
              <a:t>Didactiek van de duurzame ontwikkeling</a:t>
            </a:r>
          </a:p>
          <a:p>
            <a:endParaRPr lang="nl-NL" dirty="0"/>
          </a:p>
          <a:p>
            <a:endParaRPr lang="nl-NL" dirty="0"/>
          </a:p>
        </p:txBody>
      </p:sp>
      <p:sp>
        <p:nvSpPr>
          <p:cNvPr id="4" name="Titel 3">
            <a:extLst>
              <a:ext uri="{FF2B5EF4-FFF2-40B4-BE49-F238E27FC236}">
                <a16:creationId xmlns:a16="http://schemas.microsoft.com/office/drawing/2014/main" id="{39C099F0-FBEF-64EB-71B1-662A3442205A}"/>
              </a:ext>
            </a:extLst>
          </p:cNvPr>
          <p:cNvSpPr>
            <a:spLocks noGrp="1"/>
          </p:cNvSpPr>
          <p:nvPr>
            <p:ph type="title"/>
          </p:nvPr>
        </p:nvSpPr>
        <p:spPr/>
        <p:txBody>
          <a:bodyPr/>
          <a:lstStyle/>
          <a:p>
            <a:r>
              <a:rPr lang="nl-NL" dirty="0"/>
              <a:t>Wiskunde enerzijds, de rest anderzijds</a:t>
            </a:r>
          </a:p>
        </p:txBody>
      </p:sp>
    </p:spTree>
    <p:extLst>
      <p:ext uri="{BB962C8B-B14F-4D97-AF65-F5344CB8AC3E}">
        <p14:creationId xmlns:p14="http://schemas.microsoft.com/office/powerpoint/2010/main" val="356439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19AC55D-C6F3-AB4E-91A2-17CBFFFF02F6}"/>
              </a:ext>
            </a:extLst>
          </p:cNvPr>
          <p:cNvSpPr>
            <a:spLocks noGrp="1"/>
          </p:cNvSpPr>
          <p:nvPr>
            <p:ph sz="half" idx="1"/>
          </p:nvPr>
        </p:nvSpPr>
        <p:spPr/>
        <p:txBody>
          <a:bodyPr/>
          <a:lstStyle/>
          <a:p>
            <a:r>
              <a:rPr lang="nl-NL" dirty="0"/>
              <a:t>Vakdidactische leeruitkomst</a:t>
            </a:r>
          </a:p>
          <a:p>
            <a:endParaRPr lang="nl-NL" dirty="0"/>
          </a:p>
          <a:p>
            <a:r>
              <a:rPr lang="nl-NL" i="1" dirty="0"/>
              <a:t>Je toont aan dat je in je onderwijspraktijk met behulp van passende vakdidactische benaderingen een les(</a:t>
            </a:r>
            <a:r>
              <a:rPr lang="nl-NL" i="1" dirty="0" err="1"/>
              <a:t>senreeks</a:t>
            </a:r>
            <a:r>
              <a:rPr lang="nl-NL" i="1" dirty="0"/>
              <a:t>) kan ontwerpen en uitvoeren. Daarbij ben je in staat je ontwerp te onderbouwen met behulp van relevante vakdidactische bronnen.</a:t>
            </a:r>
          </a:p>
          <a:p>
            <a:endParaRPr lang="nl-NL" dirty="0"/>
          </a:p>
        </p:txBody>
      </p:sp>
      <p:sp>
        <p:nvSpPr>
          <p:cNvPr id="3" name="Tijdelijke aanduiding voor inhoud 2">
            <a:extLst>
              <a:ext uri="{FF2B5EF4-FFF2-40B4-BE49-F238E27FC236}">
                <a16:creationId xmlns:a16="http://schemas.microsoft.com/office/drawing/2014/main" id="{F004C87E-62F9-0D4B-9B70-421D9E9E065D}"/>
              </a:ext>
            </a:extLst>
          </p:cNvPr>
          <p:cNvSpPr>
            <a:spLocks noGrp="1"/>
          </p:cNvSpPr>
          <p:nvPr>
            <p:ph sz="half" idx="2"/>
          </p:nvPr>
        </p:nvSpPr>
        <p:spPr/>
        <p:txBody>
          <a:bodyPr/>
          <a:lstStyle/>
          <a:p>
            <a:r>
              <a:rPr lang="nl-NL" dirty="0"/>
              <a:t>Vakdidactische kijk- en gesprekswijzer</a:t>
            </a:r>
          </a:p>
          <a:p>
            <a:endParaRPr lang="nl-NL" dirty="0"/>
          </a:p>
        </p:txBody>
      </p:sp>
      <p:sp>
        <p:nvSpPr>
          <p:cNvPr id="4" name="Titel 3">
            <a:extLst>
              <a:ext uri="{FF2B5EF4-FFF2-40B4-BE49-F238E27FC236}">
                <a16:creationId xmlns:a16="http://schemas.microsoft.com/office/drawing/2014/main" id="{6744F4BC-FFE9-5745-9B2F-C4A4B02C9087}"/>
              </a:ext>
            </a:extLst>
          </p:cNvPr>
          <p:cNvSpPr>
            <a:spLocks noGrp="1"/>
          </p:cNvSpPr>
          <p:nvPr>
            <p:ph type="title"/>
          </p:nvPr>
        </p:nvSpPr>
        <p:spPr/>
        <p:txBody>
          <a:bodyPr/>
          <a:lstStyle/>
          <a:p>
            <a:r>
              <a:rPr lang="nl-NL" dirty="0"/>
              <a:t>Vervolg</a:t>
            </a:r>
          </a:p>
        </p:txBody>
      </p:sp>
      <p:pic>
        <p:nvPicPr>
          <p:cNvPr id="5122" name="Picture 2" descr="Workshop: jouw verkiezing goedkoper én met meer impact - Vote Company">
            <a:extLst>
              <a:ext uri="{FF2B5EF4-FFF2-40B4-BE49-F238E27FC236}">
                <a16:creationId xmlns:a16="http://schemas.microsoft.com/office/drawing/2014/main" id="{CA3D8A18-FBD2-5A18-994F-ABDDD6EA2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676" y="2963942"/>
            <a:ext cx="3854242" cy="283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5200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6A6B48C0185349896595A0A06C1919" ma:contentTypeVersion="15" ma:contentTypeDescription="Een nieuw document maken." ma:contentTypeScope="" ma:versionID="8f27c8a0bdf6a5ded4f5950bcd829730">
  <xsd:schema xmlns:xsd="http://www.w3.org/2001/XMLSchema" xmlns:xs="http://www.w3.org/2001/XMLSchema" xmlns:p="http://schemas.microsoft.com/office/2006/metadata/properties" xmlns:ns2="2812cc00-6165-468f-88cd-79adf076b01c" xmlns:ns3="e39170aa-b911-400a-be01-5c4fbe1924dd" targetNamespace="http://schemas.microsoft.com/office/2006/metadata/properties" ma:root="true" ma:fieldsID="0b6b835a4f644976ded66c5928ed75cb" ns2:_="" ns3:_="">
    <xsd:import namespace="2812cc00-6165-468f-88cd-79adf076b01c"/>
    <xsd:import namespace="e39170aa-b911-400a-be01-5c4fbe1924d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2cc00-6165-468f-88cd-79adf076b0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d5477cde-f098-4d32-ba13-c78038edde3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9170aa-b911-400a-be01-5c4fbe1924d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239779bb-802d-4201-b113-d8afc965beda}" ma:internalName="TaxCatchAll" ma:showField="CatchAllData" ma:web="e39170aa-b911-400a-be01-5c4fbe192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12cc00-6165-468f-88cd-79adf076b01c">
      <Terms xmlns="http://schemas.microsoft.com/office/infopath/2007/PartnerControls"/>
    </lcf76f155ced4ddcb4097134ff3c332f>
    <TaxCatchAll xmlns="e39170aa-b911-400a-be01-5c4fbe1924dd" xsi:nil="true"/>
  </documentManagement>
</p:properties>
</file>

<file path=customXml/itemProps1.xml><?xml version="1.0" encoding="utf-8"?>
<ds:datastoreItem xmlns:ds="http://schemas.openxmlformats.org/officeDocument/2006/customXml" ds:itemID="{21DA4913-501F-45B4-BE3B-F9DA336B0085}"/>
</file>

<file path=customXml/itemProps2.xml><?xml version="1.0" encoding="utf-8"?>
<ds:datastoreItem xmlns:ds="http://schemas.openxmlformats.org/officeDocument/2006/customXml" ds:itemID="{34D280E1-CD05-4505-A57A-B6C4D009B8FA}"/>
</file>

<file path=customXml/itemProps3.xml><?xml version="1.0" encoding="utf-8"?>
<ds:datastoreItem xmlns:ds="http://schemas.openxmlformats.org/officeDocument/2006/customXml" ds:itemID="{235CD138-0DE2-4F5E-A920-B5A0B4CC50C0}"/>
</file>

<file path=docProps/app.xml><?xml version="1.0" encoding="utf-8"?>
<Properties xmlns="http://schemas.openxmlformats.org/officeDocument/2006/extended-properties" xmlns:vt="http://schemas.openxmlformats.org/officeDocument/2006/docPropsVTypes">
  <TotalTime>316</TotalTime>
  <Words>1086</Words>
  <Application>Microsoft Macintosh PowerPoint</Application>
  <PresentationFormat>Breedbeeld</PresentationFormat>
  <Paragraphs>105</Paragraphs>
  <Slides>12</Slides>
  <Notes>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Arial</vt:lpstr>
      <vt:lpstr>Calibri</vt:lpstr>
      <vt:lpstr>Courier New</vt:lpstr>
      <vt:lpstr>Poppins</vt:lpstr>
      <vt:lpstr>Symbol</vt:lpstr>
      <vt:lpstr>Times New Roman</vt:lpstr>
      <vt:lpstr>Kantoorthema</vt:lpstr>
      <vt:lpstr>Overkoepelende bètadidactiek</vt:lpstr>
      <vt:lpstr>Vraagstuk</vt:lpstr>
      <vt:lpstr>Aanleiding</vt:lpstr>
      <vt:lpstr>Wat is vakdidactiek?</vt:lpstr>
      <vt:lpstr>Aan te leren kennis</vt:lpstr>
      <vt:lpstr>Invloed van nieuwe wetenschappelijke inzichten</vt:lpstr>
      <vt:lpstr>Vakdidactische benaderingen bètavakken</vt:lpstr>
      <vt:lpstr>Wiskunde enerzijds, de rest anderzijds</vt:lpstr>
      <vt:lpstr>Vervolg</vt:lpstr>
      <vt:lpstr>Even buzzen…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Bok, D. (Daniel)</dc:creator>
  <cp:lastModifiedBy>Theunissen, M.W.G. (Marielle)</cp:lastModifiedBy>
  <cp:revision>15</cp:revision>
  <dcterms:created xsi:type="dcterms:W3CDTF">2021-01-19T08:17:08Z</dcterms:created>
  <dcterms:modified xsi:type="dcterms:W3CDTF">2023-03-16T13:30:55Z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0x010100306A6B48C0185349896595A0A06C1919</vt:lpwstr>
  </property>
  <property fmtid="{D5CDD505-2E9C-101B-9397-08002B2CF9AE}" pid="3" name="MediaServiceImageTags">
    <vt:lpwstr/>
  </property>
</Properties>
</file>