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0E08DB-4BF9-4D86-8F03-BC86C79E89F6}" v="2" dt="2023-03-16T11:19:25.2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lavacs, G. (George)" userId="ca429751-565d-4740-b2f2-9d0b920e5c3c" providerId="ADAL" clId="{380E08DB-4BF9-4D86-8F03-BC86C79E89F6}"/>
    <pc:docChg chg="custSel addSld modSld">
      <pc:chgData name="Hlavacs, G. (George)" userId="ca429751-565d-4740-b2f2-9d0b920e5c3c" providerId="ADAL" clId="{380E08DB-4BF9-4D86-8F03-BC86C79E89F6}" dt="2023-03-16T13:09:50.785" v="1044" actId="20577"/>
      <pc:docMkLst>
        <pc:docMk/>
      </pc:docMkLst>
      <pc:sldChg chg="modSp mod">
        <pc:chgData name="Hlavacs, G. (George)" userId="ca429751-565d-4740-b2f2-9d0b920e5c3c" providerId="ADAL" clId="{380E08DB-4BF9-4D86-8F03-BC86C79E89F6}" dt="2023-03-16T13:09:50.785" v="1044" actId="20577"/>
        <pc:sldMkLst>
          <pc:docMk/>
          <pc:sldMk cId="1802598945" sldId="256"/>
        </pc:sldMkLst>
        <pc:spChg chg="mod">
          <ac:chgData name="Hlavacs, G. (George)" userId="ca429751-565d-4740-b2f2-9d0b920e5c3c" providerId="ADAL" clId="{380E08DB-4BF9-4D86-8F03-BC86C79E89F6}" dt="2023-03-16T11:20:02.797" v="863" actId="20577"/>
          <ac:spMkLst>
            <pc:docMk/>
            <pc:sldMk cId="1802598945" sldId="256"/>
            <ac:spMk id="2" creationId="{91FA74AC-4DC3-15A9-4F00-430727B4BAA0}"/>
          </ac:spMkLst>
        </pc:spChg>
        <pc:spChg chg="mod">
          <ac:chgData name="Hlavacs, G. (George)" userId="ca429751-565d-4740-b2f2-9d0b920e5c3c" providerId="ADAL" clId="{380E08DB-4BF9-4D86-8F03-BC86C79E89F6}" dt="2023-03-16T13:09:50.785" v="1044" actId="20577"/>
          <ac:spMkLst>
            <pc:docMk/>
            <pc:sldMk cId="1802598945" sldId="256"/>
            <ac:spMk id="3" creationId="{A535651C-049F-29C5-F23C-38CE7FF95AA8}"/>
          </ac:spMkLst>
        </pc:spChg>
      </pc:sldChg>
      <pc:sldChg chg="modSp add mod">
        <pc:chgData name="Hlavacs, G. (George)" userId="ca429751-565d-4740-b2f2-9d0b920e5c3c" providerId="ADAL" clId="{380E08DB-4BF9-4D86-8F03-BC86C79E89F6}" dt="2023-03-16T11:16:09.538" v="756" actId="20577"/>
        <pc:sldMkLst>
          <pc:docMk/>
          <pc:sldMk cId="2132816941" sldId="257"/>
        </pc:sldMkLst>
        <pc:spChg chg="mod">
          <ac:chgData name="Hlavacs, G. (George)" userId="ca429751-565d-4740-b2f2-9d0b920e5c3c" providerId="ADAL" clId="{380E08DB-4BF9-4D86-8F03-BC86C79E89F6}" dt="2023-03-16T11:13:24.810" v="402" actId="20577"/>
          <ac:spMkLst>
            <pc:docMk/>
            <pc:sldMk cId="2132816941" sldId="257"/>
            <ac:spMk id="2" creationId="{91FA74AC-4DC3-15A9-4F00-430727B4BAA0}"/>
          </ac:spMkLst>
        </pc:spChg>
        <pc:spChg chg="mod">
          <ac:chgData name="Hlavacs, G. (George)" userId="ca429751-565d-4740-b2f2-9d0b920e5c3c" providerId="ADAL" clId="{380E08DB-4BF9-4D86-8F03-BC86C79E89F6}" dt="2023-03-16T11:16:09.538" v="756" actId="20577"/>
          <ac:spMkLst>
            <pc:docMk/>
            <pc:sldMk cId="2132816941" sldId="257"/>
            <ac:spMk id="3" creationId="{A535651C-049F-29C5-F23C-38CE7FF95AA8}"/>
          </ac:spMkLst>
        </pc:spChg>
      </pc:sldChg>
      <pc:sldChg chg="addSp delSp modSp new mod">
        <pc:chgData name="Hlavacs, G. (George)" userId="ca429751-565d-4740-b2f2-9d0b920e5c3c" providerId="ADAL" clId="{380E08DB-4BF9-4D86-8F03-BC86C79E89F6}" dt="2023-03-16T11:19:43.692" v="852" actId="122"/>
        <pc:sldMkLst>
          <pc:docMk/>
          <pc:sldMk cId="2645894437" sldId="258"/>
        </pc:sldMkLst>
        <pc:spChg chg="del">
          <ac:chgData name="Hlavacs, G. (George)" userId="ca429751-565d-4740-b2f2-9d0b920e5c3c" providerId="ADAL" clId="{380E08DB-4BF9-4D86-8F03-BC86C79E89F6}" dt="2023-03-16T11:19:24.314" v="848" actId="478"/>
          <ac:spMkLst>
            <pc:docMk/>
            <pc:sldMk cId="2645894437" sldId="258"/>
            <ac:spMk id="2" creationId="{1A1C967B-CE09-5625-6042-1405DA9791D3}"/>
          </ac:spMkLst>
        </pc:spChg>
        <pc:spChg chg="del">
          <ac:chgData name="Hlavacs, G. (George)" userId="ca429751-565d-4740-b2f2-9d0b920e5c3c" providerId="ADAL" clId="{380E08DB-4BF9-4D86-8F03-BC86C79E89F6}" dt="2023-03-16T11:19:24.314" v="848" actId="478"/>
          <ac:spMkLst>
            <pc:docMk/>
            <pc:sldMk cId="2645894437" sldId="258"/>
            <ac:spMk id="3" creationId="{3C0C7899-4D77-83DD-BBF7-A4173876CB84}"/>
          </ac:spMkLst>
        </pc:spChg>
        <pc:spChg chg="add mod">
          <ac:chgData name="Hlavacs, G. (George)" userId="ca429751-565d-4740-b2f2-9d0b920e5c3c" providerId="ADAL" clId="{380E08DB-4BF9-4D86-8F03-BC86C79E89F6}" dt="2023-03-16T11:19:43.692" v="852" actId="122"/>
          <ac:spMkLst>
            <pc:docMk/>
            <pc:sldMk cId="2645894437" sldId="258"/>
            <ac:spMk id="5" creationId="{2546D03C-3559-5AB1-ED2A-F3D4E33E4CF6}"/>
          </ac:spMkLst>
        </pc:spChg>
        <pc:picChg chg="add">
          <ac:chgData name="Hlavacs, G. (George)" userId="ca429751-565d-4740-b2f2-9d0b920e5c3c" providerId="ADAL" clId="{380E08DB-4BF9-4D86-8F03-BC86C79E89F6}" dt="2023-03-16T11:19:25.295" v="849"/>
          <ac:picMkLst>
            <pc:docMk/>
            <pc:sldMk cId="2645894437" sldId="258"/>
            <ac:picMk id="1026" creationId="{2C23CC19-2637-4CB8-5050-7780F8989434}"/>
          </ac:picMkLst>
        </pc:picChg>
      </pc:sldChg>
      <pc:sldChg chg="modSp add mod">
        <pc:chgData name="Hlavacs, G. (George)" userId="ca429751-565d-4740-b2f2-9d0b920e5c3c" providerId="ADAL" clId="{380E08DB-4BF9-4D86-8F03-BC86C79E89F6}" dt="2023-03-16T11:21:42.633" v="993" actId="20577"/>
        <pc:sldMkLst>
          <pc:docMk/>
          <pc:sldMk cId="4139153080" sldId="259"/>
        </pc:sldMkLst>
        <pc:spChg chg="mod">
          <ac:chgData name="Hlavacs, G. (George)" userId="ca429751-565d-4740-b2f2-9d0b920e5c3c" providerId="ADAL" clId="{380E08DB-4BF9-4D86-8F03-BC86C79E89F6}" dt="2023-03-16T11:21:42.633" v="993" actId="20577"/>
          <ac:spMkLst>
            <pc:docMk/>
            <pc:sldMk cId="4139153080" sldId="259"/>
            <ac:spMk id="3" creationId="{A535651C-049F-29C5-F23C-38CE7FF95AA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E17AA-B445-5E92-1FB0-37D731017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185CF6-4418-56FD-B164-5E94BAA10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EDFA1-FB70-49B5-12EE-939D6C13E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AE0B-04EB-4A6F-BADE-697BAEA97022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54610-A591-A70D-F1B2-F8B74B23A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3CBC5-E247-752F-8E03-517FAE21E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AC1E-AAAA-49B5-93FC-60BBF76F6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4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64123-C3F7-5D59-985D-FB68FAAA4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E8F3F5-CFB0-9A54-2CF4-580278EF5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E79AA-649F-7A9C-2044-4B19BEC54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AE0B-04EB-4A6F-BADE-697BAEA97022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554D-7DCB-DA87-E4F8-893B8AC71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8C4E5-BFDD-D9EB-E897-437EEBFB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AC1E-AAAA-49B5-93FC-60BBF76F6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8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140BCD-F79A-96BC-303D-AEE02CA8F2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CF0AE-9BE9-C5CB-03DD-A3A2BA1C93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023CB-9961-9CC3-25E2-C11AF4F98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AE0B-04EB-4A6F-BADE-697BAEA97022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B4B2C-78A7-06F6-602E-3E072251A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1B53F-B365-706F-18B2-DD00F4B59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AC1E-AAAA-49B5-93FC-60BBF76F6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7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01324-92FB-82FD-92F0-077CF954F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FF9F0-A0E6-717C-1CE7-AF0DEF4D4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4BEFD-DDEF-B14C-CF7B-9A7574256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AE0B-04EB-4A6F-BADE-697BAEA97022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CF8AF-D0B1-98F6-7DDE-E70AE7094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03B89-3EAB-1A27-7905-3F2D0F88E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AC1E-AAAA-49B5-93FC-60BBF76F6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7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A6F57-9EEC-AAD3-2B7B-8EAE69FCE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AAA25-0ED0-A24F-23FA-8B936BCC2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EC6B8-9A38-A5A7-1F5B-387AB1D2F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AE0B-04EB-4A6F-BADE-697BAEA97022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15B75-AE03-9EB9-1D03-2B02697F5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FB289-7805-8EF7-7E59-2B81F3EEA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AC1E-AAAA-49B5-93FC-60BBF76F6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8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87EBB-B7D4-17B0-B4D3-4C92AB38F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BA14F-8D99-C477-F4C9-017DB8FF43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489FF-7448-2617-162A-474F37539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74FC3-6586-0C71-DCBF-0047020B3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AE0B-04EB-4A6F-BADE-697BAEA97022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A793F-A2F5-7924-FC55-63E157873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8ED07E-C020-693E-3611-BC392ED8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AC1E-AAAA-49B5-93FC-60BBF76F6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71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796DD-00B3-BF6C-F90F-7C2E01440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65FFD-F3C4-1808-447D-C7EC9E306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FB4877-00CC-2068-CA51-2FF1019AF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7A4293-6C8B-E219-A6D1-56EAF222E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813F6B-3349-F356-908F-EA34FA9C92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A0D780-C97F-3161-0186-C7D66963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AE0B-04EB-4A6F-BADE-697BAEA97022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6D3A2C-B89A-6B32-64F3-C05191F25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91B0D8-0D01-6D85-425B-8B180B86E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AC1E-AAAA-49B5-93FC-60BBF76F6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5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3C111-BDD2-796A-6B81-B0FC64932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92420-522D-C58B-A778-276C40363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AE0B-04EB-4A6F-BADE-697BAEA97022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42E216-3AB3-C18E-B23C-B69F02F86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199643-B609-D0C4-D511-D861BC134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AC1E-AAAA-49B5-93FC-60BBF76F6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1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F9B400-3326-998C-8DD6-195F82C9F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AE0B-04EB-4A6F-BADE-697BAEA97022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7EE2EB-ADC4-5B06-A279-85691B7C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F74EFA-C26B-3A2D-40B2-EE0F0EF3E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AC1E-AAAA-49B5-93FC-60BBF76F6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4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DFA63-C3A1-1965-DC15-675132C79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D3E83-99EA-04C7-C3CE-2B9303F19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DD424-FC5C-1C8B-06A8-ECD5987C13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A946F-5931-E2F0-F5C3-C0D51ABE6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AE0B-04EB-4A6F-BADE-697BAEA97022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3D7378-13AF-06E9-3538-EE7C63E13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77889-AF30-B83C-2E27-692BD0C00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AC1E-AAAA-49B5-93FC-60BBF76F6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48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7032E-76AD-94FC-8A8F-140FABC25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AA353B-C842-3CBD-3CFD-5A2482D0AA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383D7-DFBE-3E85-2B59-D84CEBB31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415000-DF04-5747-5F0C-DC3CB46D8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AE0B-04EB-4A6F-BADE-697BAEA97022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C494F9-583E-0246-01AB-948758C29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86CD64-4113-8E86-98A3-21088CEA5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AC1E-AAAA-49B5-93FC-60BBF76F6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0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00BC90-8E8F-3048-C9CE-8A8CF865A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20FC2-7C91-DF8D-579A-CEDC89ACB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F09CE-1C16-EC64-922D-F640F9EF9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6AE0B-04EB-4A6F-BADE-697BAEA97022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21AEA-A1FB-867F-B2F4-9A6E96E5B2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DE32D-1D6E-EAD7-8C18-A69E41254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4AC1E-AAAA-49B5-93FC-60BBF76F6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2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A74AC-4DC3-15A9-4F00-430727B4B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2080" y="580496"/>
            <a:ext cx="9144000" cy="949718"/>
          </a:xfrm>
        </p:spPr>
        <p:txBody>
          <a:bodyPr/>
          <a:lstStyle/>
          <a:p>
            <a:r>
              <a:rPr lang="en-US" dirty="0"/>
              <a:t>MOTIVATIE LEREN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35651C-049F-29C5-F23C-38CE7FF95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530" y="1727998"/>
            <a:ext cx="10467099" cy="4713442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Aandacht</a:t>
            </a:r>
            <a:r>
              <a:rPr lang="en-US" dirty="0"/>
              <a:t> = </a:t>
            </a:r>
            <a:r>
              <a:rPr lang="en-US" dirty="0" err="1"/>
              <a:t>bewust</a:t>
            </a:r>
            <a:r>
              <a:rPr lang="en-US" dirty="0"/>
              <a:t> </a:t>
            </a:r>
            <a:r>
              <a:rPr lang="en-US" dirty="0" err="1"/>
              <a:t>onderbewust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lijn</a:t>
            </a:r>
            <a:endParaRPr lang="en-US" dirty="0"/>
          </a:p>
          <a:p>
            <a:r>
              <a:rPr lang="en-US" dirty="0"/>
              <a:t>Je </a:t>
            </a:r>
            <a:r>
              <a:rPr lang="en-US" dirty="0" err="1"/>
              <a:t>hersens</a:t>
            </a:r>
            <a:r>
              <a:rPr lang="en-US" dirty="0"/>
              <a:t> </a:t>
            </a: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geen</a:t>
            </a:r>
            <a:r>
              <a:rPr lang="en-US" dirty="0"/>
              <a:t> zin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demotiveerd</a:t>
            </a:r>
            <a:r>
              <a:rPr lang="en-US" dirty="0"/>
              <a:t> bent. Het is de </a:t>
            </a:r>
            <a:r>
              <a:rPr lang="en-US" dirty="0" err="1"/>
              <a:t>bedoeling</a:t>
            </a:r>
            <a:r>
              <a:rPr lang="en-US" dirty="0"/>
              <a:t>. </a:t>
            </a:r>
            <a:r>
              <a:rPr lang="en-US" dirty="0" err="1"/>
              <a:t>Begrijpen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er is </a:t>
            </a:r>
            <a:r>
              <a:rPr lang="en-US" dirty="0" err="1"/>
              <a:t>niets</a:t>
            </a:r>
            <a:r>
              <a:rPr lang="en-US" dirty="0"/>
              <a:t> mis met </a:t>
            </a:r>
            <a:r>
              <a:rPr lang="en-US" dirty="0" err="1"/>
              <a:t>jou</a:t>
            </a:r>
            <a:r>
              <a:rPr lang="en-US" dirty="0"/>
              <a:t>, je bent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zwak</a:t>
            </a:r>
            <a:r>
              <a:rPr lang="en-US" dirty="0"/>
              <a:t>, je </a:t>
            </a:r>
            <a:r>
              <a:rPr lang="en-US" dirty="0" err="1"/>
              <a:t>voelt</a:t>
            </a:r>
            <a:r>
              <a:rPr lang="en-US" dirty="0"/>
              <a:t> </a:t>
            </a:r>
            <a:r>
              <a:rPr lang="en-US" dirty="0" err="1"/>
              <a:t>zwak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je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goede</a:t>
            </a:r>
            <a:r>
              <a:rPr lang="en-US" dirty="0"/>
              <a:t> </a:t>
            </a:r>
            <a:r>
              <a:rPr lang="en-US" dirty="0" err="1"/>
              <a:t>reden</a:t>
            </a:r>
            <a:r>
              <a:rPr lang="en-US" dirty="0"/>
              <a:t> </a:t>
            </a:r>
            <a:r>
              <a:rPr lang="en-US" dirty="0" err="1"/>
              <a:t>gemanipuleerd</a:t>
            </a:r>
            <a:r>
              <a:rPr lang="en-US" dirty="0"/>
              <a:t> door je </a:t>
            </a:r>
            <a:r>
              <a:rPr lang="en-US" dirty="0" err="1"/>
              <a:t>onderbewuste</a:t>
            </a:r>
            <a:r>
              <a:rPr lang="en-US" dirty="0"/>
              <a:t>. </a:t>
            </a:r>
            <a:r>
              <a:rPr lang="en-US" dirty="0" err="1"/>
              <a:t>Onderbewuste</a:t>
            </a:r>
            <a:r>
              <a:rPr lang="en-US" dirty="0"/>
              <a:t> </a:t>
            </a:r>
            <a:r>
              <a:rPr lang="en-US" dirty="0" err="1"/>
              <a:t>hersenupdate</a:t>
            </a:r>
            <a:r>
              <a:rPr lang="en-US" dirty="0"/>
              <a:t>.</a:t>
            </a:r>
          </a:p>
          <a:p>
            <a:r>
              <a:rPr lang="en-US" dirty="0" err="1"/>
              <a:t>Accepteren</a:t>
            </a:r>
            <a:r>
              <a:rPr lang="en-US" dirty="0"/>
              <a:t>, </a:t>
            </a:r>
            <a:r>
              <a:rPr lang="en-US" dirty="0" err="1"/>
              <a:t>begrijpen</a:t>
            </a:r>
            <a:r>
              <a:rPr lang="en-US" dirty="0"/>
              <a:t>, </a:t>
            </a:r>
            <a:r>
              <a:rPr lang="en-US" dirty="0" err="1"/>
              <a:t>reflecteren</a:t>
            </a:r>
            <a:r>
              <a:rPr lang="en-US" dirty="0"/>
              <a:t> &gt;&gt;&gt; Shaolin</a:t>
            </a:r>
          </a:p>
          <a:p>
            <a:r>
              <a:rPr lang="en-US" dirty="0"/>
              <a:t>Worden mental </a:t>
            </a:r>
            <a:r>
              <a:rPr lang="en-US" dirty="0" err="1"/>
              <a:t>schakelaars</a:t>
            </a:r>
            <a:r>
              <a:rPr lang="en-US" dirty="0"/>
              <a:t> TO DO LIST &gt;&gt;&gt;WAT TO DO LIST</a:t>
            </a:r>
          </a:p>
          <a:p>
            <a:r>
              <a:rPr lang="en-US" dirty="0" err="1"/>
              <a:t>Begrijpen</a:t>
            </a:r>
            <a:r>
              <a:rPr lang="en-US" dirty="0"/>
              <a:t> de </a:t>
            </a:r>
            <a:r>
              <a:rPr lang="en-US" dirty="0" err="1"/>
              <a:t>herproggamerinsproces</a:t>
            </a:r>
            <a:r>
              <a:rPr lang="en-US" dirty="0"/>
              <a:t> (</a:t>
            </a:r>
            <a:r>
              <a:rPr lang="en-US" dirty="0" err="1"/>
              <a:t>oren</a:t>
            </a:r>
            <a:r>
              <a:rPr lang="en-US" dirty="0"/>
              <a:t> </a:t>
            </a:r>
            <a:r>
              <a:rPr lang="en-US" dirty="0" err="1"/>
              <a:t>bewegen</a:t>
            </a:r>
            <a:r>
              <a:rPr lang="en-US" dirty="0"/>
              <a:t>) </a:t>
            </a:r>
            <a:r>
              <a:rPr lang="en-US" dirty="0" err="1"/>
              <a:t>mylenation</a:t>
            </a:r>
            <a:r>
              <a:rPr lang="en-US" dirty="0"/>
              <a:t>, </a:t>
            </a:r>
            <a:r>
              <a:rPr lang="en-US" dirty="0" err="1"/>
              <a:t>noodzaak</a:t>
            </a:r>
            <a:r>
              <a:rPr lang="en-US" dirty="0"/>
              <a:t> van </a:t>
            </a:r>
            <a:r>
              <a:rPr lang="en-US" dirty="0" err="1"/>
              <a:t>terugval</a:t>
            </a:r>
            <a:endParaRPr lang="en-US" dirty="0"/>
          </a:p>
          <a:p>
            <a:r>
              <a:rPr lang="en-US" dirty="0" err="1"/>
              <a:t>Kracht</a:t>
            </a:r>
            <a:r>
              <a:rPr lang="en-US" dirty="0"/>
              <a:t> van </a:t>
            </a:r>
            <a:r>
              <a:rPr lang="en-US" dirty="0" err="1"/>
              <a:t>accepteren</a:t>
            </a:r>
            <a:r>
              <a:rPr lang="en-US" dirty="0"/>
              <a:t> </a:t>
            </a:r>
            <a:r>
              <a:rPr lang="en-US" dirty="0" err="1"/>
              <a:t>overgeven</a:t>
            </a:r>
            <a:r>
              <a:rPr lang="en-US" dirty="0"/>
              <a:t>, </a:t>
            </a:r>
            <a:r>
              <a:rPr lang="en-US" dirty="0" err="1"/>
              <a:t>ruimte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.</a:t>
            </a:r>
          </a:p>
          <a:p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jezelf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plantje</a:t>
            </a:r>
            <a:r>
              <a:rPr lang="en-US" dirty="0"/>
              <a:t> (</a:t>
            </a:r>
            <a:r>
              <a:rPr lang="en-US" dirty="0" err="1"/>
              <a:t>licht</a:t>
            </a:r>
            <a:r>
              <a:rPr lang="en-US" dirty="0"/>
              <a:t>, water, </a:t>
            </a:r>
            <a:r>
              <a:rPr lang="en-US" dirty="0" err="1"/>
              <a:t>voedsel</a:t>
            </a:r>
            <a:r>
              <a:rPr lang="en-US" dirty="0"/>
              <a:t>, </a:t>
            </a:r>
            <a:r>
              <a:rPr lang="en-US" dirty="0" err="1"/>
              <a:t>beweging</a:t>
            </a:r>
            <a:r>
              <a:rPr lang="en-US" dirty="0"/>
              <a:t>, </a:t>
            </a:r>
            <a:r>
              <a:rPr lang="en-US" dirty="0" err="1"/>
              <a:t>ontspanning</a:t>
            </a:r>
            <a:r>
              <a:rPr lang="en-US" dirty="0"/>
              <a:t> met de </a:t>
            </a:r>
            <a:r>
              <a:rPr lang="en-US" dirty="0" err="1"/>
              <a:t>doel</a:t>
            </a:r>
            <a:r>
              <a:rPr lang="en-US" dirty="0"/>
              <a:t> 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ontspannen</a:t>
            </a:r>
            <a:r>
              <a:rPr lang="en-US" dirty="0"/>
              <a:t>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598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A74AC-4DC3-15A9-4F00-430727B4B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2080" y="580496"/>
            <a:ext cx="9144000" cy="949718"/>
          </a:xfrm>
        </p:spPr>
        <p:txBody>
          <a:bodyPr/>
          <a:lstStyle/>
          <a:p>
            <a:r>
              <a:rPr lang="en-US" dirty="0"/>
              <a:t>MOTIVATIE LEREN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35651C-049F-29C5-F23C-38CE7FF95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530" y="1727998"/>
            <a:ext cx="10467099" cy="4124224"/>
          </a:xfrm>
        </p:spPr>
        <p:txBody>
          <a:bodyPr>
            <a:normAutofit/>
          </a:bodyPr>
          <a:lstStyle/>
          <a:p>
            <a:r>
              <a:rPr lang="en-US" dirty="0"/>
              <a:t>STAP 1.</a:t>
            </a:r>
          </a:p>
          <a:p>
            <a:r>
              <a:rPr lang="en-US" dirty="0"/>
              <a:t>Van </a:t>
            </a:r>
            <a:r>
              <a:rPr lang="en-US" dirty="0" err="1"/>
              <a:t>demotiveerd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neutral</a:t>
            </a:r>
          </a:p>
          <a:p>
            <a:r>
              <a:rPr lang="en-US" dirty="0"/>
              <a:t>Van stress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opluchting</a:t>
            </a:r>
            <a:endParaRPr lang="en-US" dirty="0"/>
          </a:p>
          <a:p>
            <a:r>
              <a:rPr lang="en-US" dirty="0"/>
              <a:t>STAP 2.</a:t>
            </a:r>
          </a:p>
          <a:p>
            <a:r>
              <a:rPr lang="en-US" dirty="0"/>
              <a:t>Van neutral/</a:t>
            </a:r>
            <a:r>
              <a:rPr lang="en-US" dirty="0" err="1"/>
              <a:t>opgelucht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gemotiveerd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15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sterior cingulate cortex - Wikipedia">
            <a:extLst>
              <a:ext uri="{FF2B5EF4-FFF2-40B4-BE49-F238E27FC236}">
                <a16:creationId xmlns:a16="http://schemas.microsoft.com/office/drawing/2014/main" id="{2C23CC19-2637-4CB8-5050-7780F8989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504950"/>
            <a:ext cx="5048250" cy="384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546D03C-3559-5AB1-ED2A-F3D4E33E4CF6}"/>
              </a:ext>
            </a:extLst>
          </p:cNvPr>
          <p:cNvSpPr txBox="1"/>
          <p:nvPr/>
        </p:nvSpPr>
        <p:spPr>
          <a:xfrm>
            <a:off x="3304688" y="5705151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posterior cingulate cortex</a:t>
            </a:r>
          </a:p>
        </p:txBody>
      </p:sp>
    </p:spTree>
    <p:extLst>
      <p:ext uri="{BB962C8B-B14F-4D97-AF65-F5344CB8AC3E}">
        <p14:creationId xmlns:p14="http://schemas.microsoft.com/office/powerpoint/2010/main" val="264589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A74AC-4DC3-15A9-4F00-430727B4B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49718"/>
          </a:xfrm>
        </p:spPr>
        <p:txBody>
          <a:bodyPr/>
          <a:lstStyle/>
          <a:p>
            <a:r>
              <a:rPr lang="en-US" dirty="0"/>
              <a:t>Om </a:t>
            </a:r>
            <a:r>
              <a:rPr lang="en-US" dirty="0" err="1"/>
              <a:t>jezelf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voelen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35651C-049F-29C5-F23C-38CE7FF95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550" y="2242771"/>
            <a:ext cx="9982899" cy="20447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Of </a:t>
            </a:r>
            <a:r>
              <a:rPr lang="en-US" dirty="0" err="1"/>
              <a:t>iets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gebeuren</a:t>
            </a:r>
            <a:r>
              <a:rPr lang="en-US" dirty="0"/>
              <a:t>, of je </a:t>
            </a:r>
            <a:r>
              <a:rPr lang="en-US" dirty="0" err="1"/>
              <a:t>iets</a:t>
            </a:r>
            <a:r>
              <a:rPr lang="en-US" dirty="0"/>
              <a:t> </a:t>
            </a:r>
            <a:r>
              <a:rPr lang="en-US" dirty="0" err="1"/>
              <a:t>positiefs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denken</a:t>
            </a:r>
            <a:r>
              <a:rPr lang="en-US" dirty="0"/>
              <a:t> over wat je </a:t>
            </a:r>
            <a:r>
              <a:rPr lang="en-US" dirty="0" err="1"/>
              <a:t>doet</a:t>
            </a:r>
            <a:r>
              <a:rPr lang="en-US" dirty="0"/>
              <a:t>.</a:t>
            </a:r>
          </a:p>
          <a:p>
            <a:r>
              <a:rPr lang="en-US" dirty="0" err="1"/>
              <a:t>Erge</a:t>
            </a:r>
            <a:r>
              <a:rPr lang="en-US" dirty="0"/>
              <a:t> </a:t>
            </a:r>
            <a:r>
              <a:rPr lang="en-US" dirty="0" err="1"/>
              <a:t>dingen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erg </a:t>
            </a:r>
            <a:r>
              <a:rPr lang="en-US" dirty="0" err="1"/>
              <a:t>todat</a:t>
            </a:r>
            <a:r>
              <a:rPr lang="en-US" dirty="0"/>
              <a:t> je </a:t>
            </a:r>
            <a:r>
              <a:rPr lang="en-US" dirty="0" err="1"/>
              <a:t>blijft</a:t>
            </a:r>
            <a:r>
              <a:rPr lang="en-US" dirty="0"/>
              <a:t> (</a:t>
            </a:r>
            <a:r>
              <a:rPr lang="en-US" dirty="0" err="1"/>
              <a:t>onrealistisch</a:t>
            </a:r>
            <a:r>
              <a:rPr lang="en-US" dirty="0"/>
              <a:t>) </a:t>
            </a:r>
            <a:r>
              <a:rPr lang="en-US" dirty="0" err="1"/>
              <a:t>denken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ze erg </a:t>
            </a:r>
            <a:r>
              <a:rPr lang="en-US" dirty="0" err="1"/>
              <a:t>zijn</a:t>
            </a:r>
            <a:r>
              <a:rPr lang="en-US" dirty="0"/>
              <a:t>.</a:t>
            </a:r>
          </a:p>
          <a:p>
            <a:r>
              <a:rPr lang="en-US" dirty="0" err="1"/>
              <a:t>Mentale</a:t>
            </a:r>
            <a:r>
              <a:rPr lang="en-US" dirty="0"/>
              <a:t> ‘’</a:t>
            </a:r>
            <a:r>
              <a:rPr lang="en-US" dirty="0" err="1"/>
              <a:t>overlevingsfilters</a:t>
            </a:r>
            <a:r>
              <a:rPr lang="en-US" dirty="0"/>
              <a:t>’’ </a:t>
            </a:r>
            <a:r>
              <a:rPr lang="en-US" dirty="0" err="1"/>
              <a:t>uitschakelen</a:t>
            </a:r>
            <a:r>
              <a:rPr lang="en-US" dirty="0"/>
              <a:t> (die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ons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succesvol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2816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6A6B48C0185349896595A0A06C1919" ma:contentTypeVersion="17" ma:contentTypeDescription="Create a new document." ma:contentTypeScope="" ma:versionID="643684eec7afe4c85ab93222e528b025">
  <xsd:schema xmlns:xsd="http://www.w3.org/2001/XMLSchema" xmlns:xs="http://www.w3.org/2001/XMLSchema" xmlns:p="http://schemas.microsoft.com/office/2006/metadata/properties" xmlns:ns2="2812cc00-6165-468f-88cd-79adf076b01c" xmlns:ns3="e39170aa-b911-400a-be01-5c4fbe1924dd" targetNamespace="http://schemas.microsoft.com/office/2006/metadata/properties" ma:root="true" ma:fieldsID="fb386d4875010e4faa24ac3fbd8e904a" ns2:_="" ns3:_="">
    <xsd:import namespace="2812cc00-6165-468f-88cd-79adf076b01c"/>
    <xsd:import namespace="e39170aa-b911-400a-be01-5c4fbe1924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12cc00-6165-468f-88cd-79adf076b0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5477cde-f098-4d32-ba13-c78038edde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9170aa-b911-400a-be01-5c4fbe1924d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39779bb-802d-4201-b113-d8afc965beda}" ma:internalName="TaxCatchAll" ma:showField="CatchAllData" ma:web="e39170aa-b911-400a-be01-5c4fbe1924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39170aa-b911-400a-be01-5c4fbe1924dd" xsi:nil="true"/>
    <lcf76f155ced4ddcb4097134ff3c332f xmlns="2812cc00-6165-468f-88cd-79adf076b01c">
      <Terms xmlns="http://schemas.microsoft.com/office/infopath/2007/PartnerControls"/>
    </lcf76f155ced4ddcb4097134ff3c332f>
    <SharedWithUsers xmlns="e39170aa-b911-400a-be01-5c4fbe1924dd">
      <UserInfo>
        <DisplayName/>
        <AccountId xsi:nil="true"/>
        <AccountType/>
      </UserInfo>
    </SharedWithUsers>
    <MediaLengthInSeconds xmlns="2812cc00-6165-468f-88cd-79adf076b01c" xsi:nil="true"/>
  </documentManagement>
</p:properties>
</file>

<file path=customXml/itemProps1.xml><?xml version="1.0" encoding="utf-8"?>
<ds:datastoreItem xmlns:ds="http://schemas.openxmlformats.org/officeDocument/2006/customXml" ds:itemID="{4B94A97C-C877-494B-888A-B431F6758115}"/>
</file>

<file path=customXml/itemProps2.xml><?xml version="1.0" encoding="utf-8"?>
<ds:datastoreItem xmlns:ds="http://schemas.openxmlformats.org/officeDocument/2006/customXml" ds:itemID="{1FF6DA18-C1B8-4A38-9BAB-479BFC727C21}"/>
</file>

<file path=customXml/itemProps3.xml><?xml version="1.0" encoding="utf-8"?>
<ds:datastoreItem xmlns:ds="http://schemas.openxmlformats.org/officeDocument/2006/customXml" ds:itemID="{33B33B70-F347-4336-BA97-BC92608ABC9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MOTIVATIE LEREN </vt:lpstr>
      <vt:lpstr>MOTIVATIE LEREN </vt:lpstr>
      <vt:lpstr>PowerPoint Presentation</vt:lpstr>
      <vt:lpstr>Om jezelf goed te voelen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MOTIVATIE</dc:title>
  <dc:creator>Hlavacs, G. (George)</dc:creator>
  <cp:lastModifiedBy>Hlavacs, G. (George)</cp:lastModifiedBy>
  <cp:revision>1</cp:revision>
  <dcterms:created xsi:type="dcterms:W3CDTF">2023-03-16T11:06:46Z</dcterms:created>
  <dcterms:modified xsi:type="dcterms:W3CDTF">2023-03-16T13:09:52Z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0x010100306A6B48C0185349896595A0A06C1919</vt:lpwstr>
  </property>
  <property fmtid="{D5CDD505-2E9C-101B-9397-08002B2CF9AE}" pid="3" name="Order">
    <vt:r8>18400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