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0_82AB83C2.xml" ContentType="application/vnd.ms-powerpoint.comment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omments/modernComment_13D_64B9822E.xml" ContentType="application/vnd.ms-powerpoint.comments+xml"/>
  <Override PartName="/ppt/notesSlides/notesSlide7.xml" ContentType="application/vnd.openxmlformats-officedocument.presentationml.notesSlide+xml"/>
  <Override PartName="/ppt/comments/modernComment_11D_7079AFE0.xml" ContentType="application/vnd.ms-powerpoint.comments+xml"/>
  <Override PartName="/ppt/ink/ink1.xml" ContentType="application/inkml+xml"/>
  <Override PartName="/ppt/notesSlides/notesSlide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3F_C1913A05.xml" ContentType="application/vnd.ms-powerpoint.comments+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98" r:id="rId5"/>
    <p:sldId id="316" r:id="rId6"/>
    <p:sldId id="311" r:id="rId7"/>
    <p:sldId id="288" r:id="rId8"/>
    <p:sldId id="314" r:id="rId9"/>
    <p:sldId id="317" r:id="rId10"/>
    <p:sldId id="285" r:id="rId11"/>
    <p:sldId id="318" r:id="rId12"/>
    <p:sldId id="306" r:id="rId13"/>
    <p:sldId id="307" r:id="rId14"/>
    <p:sldId id="319" r:id="rId15"/>
    <p:sldId id="320" r:id="rId16"/>
    <p:sldId id="310" r:id="rId17"/>
    <p:sldId id="267"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4FF6C4-2CDC-4B0C-45BE-A53CEE20571E}" name="Verlind, M.M.W. (Marin)" initials="VM" userId="S::mmwve@hr.nl::68120a87-1919-410e-9333-91c19b7ff516" providerId="AD"/>
  <p188:author id="{C204A9CE-43DD-4307-F928-22DCB9237D0D}" name="Water, B.C. de (Barbara)" initials="W(" userId="S::watbc@hr.nl::ec4fc198-c155-4437-82c3-8949787199b0" providerId="AD"/>
  <p188:author id="{9DAFA2F2-FB20-6DEF-2B31-A51D295182CC}" name="Theunissen, M.W.G. (Marielle)" initials="MT" userId="S::TheMW@hr.nl::9243a026-fce9-483f-b420-c9cf68d84f92" providerId="AD"/>
  <p188:author id="{3E952FF7-3EAF-0F66-8017-C3660EE1C035}" name="Theunissen, M.W.G. (Marielle)" initials="TM" userId="S::themw@hr.nl::9243a026-fce9-483f-b420-c9cf68d84f9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40"/>
    <a:srgbClr val="F8EFE3"/>
    <a:srgbClr val="D40E4C"/>
    <a:srgbClr val="B51E49"/>
    <a:srgbClr val="D4104B"/>
    <a:srgbClr val="0B485F"/>
    <a:srgbClr val="05B0EC"/>
    <a:srgbClr val="3BB7B0"/>
    <a:srgbClr val="FDC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3FF58-ACFF-4D94-BD76-395879A235CC}" v="20" dt="2026-03-20T09:35:34.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54" autoAdjust="0"/>
  </p:normalViewPr>
  <p:slideViewPr>
    <p:cSldViewPr snapToGrid="0">
      <p:cViewPr varScale="1">
        <p:scale>
          <a:sx n="80" d="100"/>
          <a:sy n="80"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hrnl-my.sharepoint.com/personal/brevc_hr_nl/Documents/Documenten/IO/WPL%20Evaluatie%20Kijkwijz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v>Geheel mee eens</c:v>
          </c:tx>
          <c:spPr>
            <a:solidFill>
              <a:schemeClr val="accent1"/>
            </a:solidFill>
            <a:ln>
              <a:noFill/>
            </a:ln>
            <a:effectLst/>
          </c:spPr>
          <c:invertIfNegative val="0"/>
          <c:cat>
            <c:strLit>
              <c:ptCount val="2"/>
              <c:pt idx="0">
                <c:v>Student</c:v>
              </c:pt>
              <c:pt idx="1">
                <c:v>WPB</c:v>
              </c:pt>
            </c:strLit>
          </c:cat>
          <c:val>
            <c:numLit>
              <c:formatCode>General</c:formatCode>
              <c:ptCount val="2"/>
              <c:pt idx="0">
                <c:v>0.37</c:v>
              </c:pt>
              <c:pt idx="1">
                <c:v>0.39795918367346939</c:v>
              </c:pt>
            </c:numLit>
          </c:val>
          <c:extLst>
            <c:ext xmlns:c16="http://schemas.microsoft.com/office/drawing/2014/chart" uri="{C3380CC4-5D6E-409C-BE32-E72D297353CC}">
              <c16:uniqueId val="{00000000-C4D3-47DF-ADC1-17A6E5E57C21}"/>
            </c:ext>
          </c:extLst>
        </c:ser>
        <c:ser>
          <c:idx val="1"/>
          <c:order val="1"/>
          <c:tx>
            <c:v>Deels mee eens</c:v>
          </c:tx>
          <c:spPr>
            <a:solidFill>
              <a:schemeClr val="accent2"/>
            </a:solidFill>
            <a:ln>
              <a:noFill/>
            </a:ln>
            <a:effectLst/>
          </c:spPr>
          <c:invertIfNegative val="0"/>
          <c:cat>
            <c:strLit>
              <c:ptCount val="2"/>
              <c:pt idx="0">
                <c:v>Student</c:v>
              </c:pt>
              <c:pt idx="1">
                <c:v>WPB</c:v>
              </c:pt>
            </c:strLit>
          </c:cat>
          <c:val>
            <c:numLit>
              <c:formatCode>General</c:formatCode>
              <c:ptCount val="2"/>
              <c:pt idx="0">
                <c:v>0.45</c:v>
              </c:pt>
              <c:pt idx="1">
                <c:v>0.42857142857142855</c:v>
              </c:pt>
            </c:numLit>
          </c:val>
          <c:extLst>
            <c:ext xmlns:c16="http://schemas.microsoft.com/office/drawing/2014/chart" uri="{C3380CC4-5D6E-409C-BE32-E72D297353CC}">
              <c16:uniqueId val="{00000001-C4D3-47DF-ADC1-17A6E5E57C21}"/>
            </c:ext>
          </c:extLst>
        </c:ser>
        <c:ser>
          <c:idx val="2"/>
          <c:order val="2"/>
          <c:tx>
            <c:v>Deels mee oneens</c:v>
          </c:tx>
          <c:spPr>
            <a:solidFill>
              <a:schemeClr val="accent3"/>
            </a:solidFill>
            <a:ln>
              <a:noFill/>
            </a:ln>
            <a:effectLst/>
          </c:spPr>
          <c:invertIfNegative val="0"/>
          <c:cat>
            <c:strLit>
              <c:ptCount val="2"/>
              <c:pt idx="0">
                <c:v>Student</c:v>
              </c:pt>
              <c:pt idx="1">
                <c:v>WPB</c:v>
              </c:pt>
            </c:strLit>
          </c:cat>
          <c:val>
            <c:numLit>
              <c:formatCode>General</c:formatCode>
              <c:ptCount val="2"/>
              <c:pt idx="0">
                <c:v>0.1</c:v>
              </c:pt>
              <c:pt idx="1">
                <c:v>0.15306122448979592</c:v>
              </c:pt>
            </c:numLit>
          </c:val>
          <c:extLst>
            <c:ext xmlns:c16="http://schemas.microsoft.com/office/drawing/2014/chart" uri="{C3380CC4-5D6E-409C-BE32-E72D297353CC}">
              <c16:uniqueId val="{00000002-C4D3-47DF-ADC1-17A6E5E57C21}"/>
            </c:ext>
          </c:extLst>
        </c:ser>
        <c:ser>
          <c:idx val="3"/>
          <c:order val="3"/>
          <c:tx>
            <c:v>Geheel mee oneens</c:v>
          </c:tx>
          <c:spPr>
            <a:solidFill>
              <a:schemeClr val="accent4"/>
            </a:solidFill>
            <a:ln>
              <a:noFill/>
            </a:ln>
            <a:effectLst/>
          </c:spPr>
          <c:invertIfNegative val="0"/>
          <c:cat>
            <c:strLit>
              <c:ptCount val="2"/>
              <c:pt idx="0">
                <c:v>Student</c:v>
              </c:pt>
              <c:pt idx="1">
                <c:v>WPB</c:v>
              </c:pt>
            </c:strLit>
          </c:cat>
          <c:val>
            <c:numLit>
              <c:formatCode>General</c:formatCode>
              <c:ptCount val="2"/>
              <c:pt idx="0">
                <c:v>0.02</c:v>
              </c:pt>
              <c:pt idx="1">
                <c:v>2.0408163265306121E-2</c:v>
              </c:pt>
            </c:numLit>
          </c:val>
          <c:extLst>
            <c:ext xmlns:c16="http://schemas.microsoft.com/office/drawing/2014/chart" uri="{C3380CC4-5D6E-409C-BE32-E72D297353CC}">
              <c16:uniqueId val="{00000003-C4D3-47DF-ADC1-17A6E5E57C21}"/>
            </c:ext>
          </c:extLst>
        </c:ser>
        <c:ser>
          <c:idx val="4"/>
          <c:order val="4"/>
          <c:tx>
            <c:v>Niet van toepassing (er is geen ingevulde kijkwijzer)</c:v>
          </c:tx>
          <c:spPr>
            <a:solidFill>
              <a:schemeClr val="accent5"/>
            </a:solidFill>
            <a:ln>
              <a:noFill/>
            </a:ln>
            <a:effectLst/>
          </c:spPr>
          <c:invertIfNegative val="0"/>
          <c:cat>
            <c:strLit>
              <c:ptCount val="2"/>
              <c:pt idx="0">
                <c:v>Student</c:v>
              </c:pt>
              <c:pt idx="1">
                <c:v>WPB</c:v>
              </c:pt>
            </c:strLit>
          </c:cat>
          <c:val>
            <c:numLit>
              <c:formatCode>General</c:formatCode>
              <c:ptCount val="2"/>
              <c:pt idx="0">
                <c:v>0.06</c:v>
              </c:pt>
              <c:pt idx="1">
                <c:v>0</c:v>
              </c:pt>
            </c:numLit>
          </c:val>
          <c:extLst>
            <c:ext xmlns:c16="http://schemas.microsoft.com/office/drawing/2014/chart" uri="{C3380CC4-5D6E-409C-BE32-E72D297353CC}">
              <c16:uniqueId val="{00000004-C4D3-47DF-ADC1-17A6E5E57C21}"/>
            </c:ext>
          </c:extLst>
        </c:ser>
        <c:dLbls>
          <c:showLegendKey val="0"/>
          <c:showVal val="0"/>
          <c:showCatName val="0"/>
          <c:showSerName val="0"/>
          <c:showPercent val="0"/>
          <c:showBubbleSize val="0"/>
        </c:dLbls>
        <c:gapWidth val="150"/>
        <c:overlap val="100"/>
        <c:axId val="339186128"/>
        <c:axId val="339188048"/>
      </c:barChart>
      <c:catAx>
        <c:axId val="33918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39188048"/>
        <c:crosses val="autoZero"/>
        <c:auto val="1"/>
        <c:lblAlgn val="ctr"/>
        <c:lblOffset val="100"/>
        <c:noMultiLvlLbl val="0"/>
      </c:catAx>
      <c:valAx>
        <c:axId val="339188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391861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D_7079AFE0.xml><?xml version="1.0" encoding="utf-8"?>
<p188:cmLst xmlns:a="http://schemas.openxmlformats.org/drawingml/2006/main" xmlns:r="http://schemas.openxmlformats.org/officeDocument/2006/relationships" xmlns:p188="http://schemas.microsoft.com/office/powerpoint/2018/8/main">
  <p188:cm id="{EB1C4FC7-3A75-443B-9936-778DFC2E31DB}" authorId="{AF4FF6C4-2CDC-4B0C-45BE-A53CEE20571E}" created="2026-03-13T15:43:20.748">
    <ac:txMkLst xmlns:ac="http://schemas.microsoft.com/office/drawing/2013/main/command">
      <pc:docMk xmlns:pc="http://schemas.microsoft.com/office/powerpoint/2013/main/command"/>
      <pc:sldMk xmlns:pc="http://schemas.microsoft.com/office/powerpoint/2013/main/command" cId="1887023072" sldId="285"/>
      <ac:spMk id="1031" creationId="{97BFDBA3-47CF-E026-03E2-56247BF5180A}"/>
      <ac:txMk cp="41" len="7">
        <ac:context len="49" hash="4095646087"/>
      </ac:txMk>
    </ac:txMkLst>
    <p188:pos x="9318885" y="349770"/>
    <p188:txBody>
      <a:bodyPr/>
      <a:lstStyle/>
      <a:p>
        <a:r>
          <a:rPr lang="nl-NL"/>
          <a:t>hier weer toegevoegd en ook op de volgende slide in de titel</a:t>
        </a:r>
      </a:p>
    </p188:txBody>
  </p188:cm>
</p188:cmLst>
</file>

<file path=ppt/comments/modernComment_120_82AB83C2.xml><?xml version="1.0" encoding="utf-8"?>
<p188:cmLst xmlns:a="http://schemas.openxmlformats.org/drawingml/2006/main" xmlns:r="http://schemas.openxmlformats.org/officeDocument/2006/relationships" xmlns:p188="http://schemas.microsoft.com/office/powerpoint/2018/8/main">
  <p188:cm id="{58FB45F7-E7BC-4FBD-84B9-B865F722B049}" authorId="{AF4FF6C4-2CDC-4B0C-45BE-A53CEE20571E}" created="2026-03-13T15:42:34.525">
    <ac:deMkLst xmlns:ac="http://schemas.microsoft.com/office/drawing/2013/main/command">
      <pc:docMk xmlns:pc="http://schemas.microsoft.com/office/powerpoint/2013/main/command"/>
      <pc:sldMk xmlns:pc="http://schemas.microsoft.com/office/powerpoint/2013/main/command" cId="2192278466" sldId="288"/>
      <ac:spMk id="3" creationId="{BE9C62C9-9113-86E0-7331-FA30B8340B30}"/>
    </ac:deMkLst>
    <p188:txBody>
      <a:bodyPr/>
      <a:lstStyle/>
      <a:p>
        <a:r>
          <a:rPr lang="nl-NL"/>
          <a:t>Ik heb hier voltijd toegevoegd in de titel, omdat deze vragenlijst over VT gaat</a:t>
        </a:r>
      </a:p>
    </p188:txBody>
    <p188:extLst>
      <p:ext xmlns:p="http://schemas.openxmlformats.org/presentationml/2006/main" uri="{57CB4572-C831-44C2-8A1C-0ADB6CCDFE69}">
        <p223:reactions xmlns:p223="http://schemas.microsoft.com/office/powerpoint/2022/03/main">
          <p223:rxn type="👍">
            <p223:instance time="2026-03-13T17:56:52.095" authorId="{3E952FF7-3EAF-0F66-8017-C3660EE1C035}"/>
          </p223:rxn>
        </p223:reactions>
      </p:ext>
    </p188:extLst>
  </p188:cm>
</p188:cmLst>
</file>

<file path=ppt/comments/modernComment_13D_64B9822E.xml><?xml version="1.0" encoding="utf-8"?>
<p188:cmLst xmlns:a="http://schemas.openxmlformats.org/drawingml/2006/main" xmlns:r="http://schemas.openxmlformats.org/officeDocument/2006/relationships" xmlns:p188="http://schemas.microsoft.com/office/powerpoint/2018/8/main">
  <p188:cm id="{06BAE875-875C-48AD-8339-08904F4B9ABC}" authorId="{AF4FF6C4-2CDC-4B0C-45BE-A53CEE20571E}" created="2026-03-13T15:42:50.698">
    <ac:txMkLst xmlns:ac="http://schemas.microsoft.com/office/drawing/2013/main/command">
      <pc:docMk xmlns:pc="http://schemas.microsoft.com/office/powerpoint/2013/main/command"/>
      <pc:sldMk xmlns:pc="http://schemas.microsoft.com/office/powerpoint/2013/main/command" cId="1689879086" sldId="317"/>
      <ac:spMk id="3" creationId="{2EAADF65-BC50-6E7F-D9E5-B75BEBB1E7C7}"/>
      <ac:txMk cp="39" len="9">
        <ac:context len="49" hash="2378746011"/>
      </ac:txMk>
    </ac:txMkLst>
    <p188:pos x="9387590" y="349770"/>
    <p188:txBody>
      <a:bodyPr/>
      <a:lstStyle/>
      <a:p>
        <a:r>
          <a:rPr lang="nl-NL"/>
          <a:t>idem: gaat over VT</a:t>
        </a:r>
      </a:p>
    </p188:txBody>
  </p188:cm>
</p188:cmLst>
</file>

<file path=ppt/comments/modernComment_13F_C1913A05.xml><?xml version="1.0" encoding="utf-8"?>
<p188:cmLst xmlns:a="http://schemas.openxmlformats.org/drawingml/2006/main" xmlns:r="http://schemas.openxmlformats.org/officeDocument/2006/relationships" xmlns:p188="http://schemas.microsoft.com/office/powerpoint/2018/8/main">
  <p188:cm id="{B2A8760F-B4CB-4AA6-A5A4-D64EB5EF3C49}" authorId="{C204A9CE-43DD-4307-F928-22DCB9237D0D}" created="2026-03-12T15:37:44.289">
    <ac:txMkLst xmlns:ac="http://schemas.microsoft.com/office/drawing/2013/main/command">
      <pc:docMk xmlns:pc="http://schemas.microsoft.com/office/powerpoint/2013/main/command"/>
      <pc:sldMk xmlns:pc="http://schemas.microsoft.com/office/powerpoint/2013/main/command" cId="3247520261" sldId="319"/>
      <ac:spMk id="2" creationId="{FDA3A46D-900E-2DE2-64D2-0D8358626317}"/>
      <ac:txMk cp="471">
        <ac:context len="586" hash="3729053900"/>
      </ac:txMk>
    </ac:txMkLst>
    <p188:pos x="10843054" y="4386648"/>
    <p188:txBody>
      <a:bodyPr/>
      <a:lstStyle/>
      <a:p>
        <a:r>
          <a:rPr lang="en-US"/>
          <a:t>als je die niet hebt ingevuld tijdens het kijken is het misschien lastig om dat achteraf nog te bespreken met elkaar?
mss hier eerder bespreken hoe je het gesprek met de student aangaat, wat zou je vragen/zeggen om de student te helpen in zijn ontwikkeling? </a:t>
        </a:r>
      </a:p>
    </p188:txBody>
    <p188:extLst>
      <p:ext xmlns:p="http://schemas.openxmlformats.org/presentationml/2006/main" uri="{57CB4572-C831-44C2-8A1C-0ADB6CCDFE69}">
        <p223:reactions xmlns:p223="http://schemas.microsoft.com/office/powerpoint/2022/03/main">
          <p223:rxn type="👍">
            <p223:instance time="2026-03-13T17:59:35.833" authorId="{3E952FF7-3EAF-0F66-8017-C3660EE1C035}"/>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0T09:08:37.78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1 137,'0'-1,"0"0,1 0,-1 1,1-1,-1 0,0 1,1-1,-1 1,1-1,0 0,-1 1,1-1,-1 1,1-1,0 1,-1 0,1-1,0 1,0 0,-1-1,1 1,0 0,0 0,1 0,23-5,-23 5,61-6,-40 4,1 0,-1-1,41-12,112-36,-141 44,0 2,0 1,41 1,56 5,202-3,-220-9,32-2,-103 11,146 3,-177 0,0 0,-1 1,1 0,-1 1,0 1,15 7,36 13,85 4,-102-22,79 22,149 45,69 24,-323-92,1 0,0-2,-1 0,41 3,81-9,-56 0,126 2,-196 1,-1 1,1 1,-1 0,0 1,0 0,18 9,34 10,-3-10,77 7,26 4,-93-10,-15-3,74 24,-86-20,1-3,0-1,1-3,0-1,1-3,56-2,115-1,138-4,-234-8,24-1,607 11,-365 2,-211 11,8 0,327-12,-483-2,48-8,18-1,45 0,43-1,-169 12,14 0,0-1,0-1,39-8,-16-1,0 1,0 3,78 0,-97 5,-1-1,0-2,-1-2,63-20,-58 15,0 2,1 1,46-4,199 11,-144 4,-105-2,61 1,122-16,-125 7,161 5,-128 5,764-2,-861-2,-1 0,0-2,38-11,-35 8,0 1,47-4,291 9,-173 3,886-2,-1042 2,43 7,32 2,44 1,18 0,-154-12,0 1,1 1,-1 1,0 1,36 12,6 2,1-2,1-3,103 6,-31 3,-9-1,159 13,-73-8,-171-21,4 0,82 18,-79-10,1-2,-1-2,89 4,-37-3,-3 0,-88-10,54 2,108-12,-153 7,-1 0,0-2,0 0,-1-1,1-1,-2-1,1-1,-1 0,29-20,-29 14,-1 0,0-1,-1 0,-1-1,0-1,-2-1,0 0,11-22,-12 18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0T09:46:47.4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29,'97'-1,"107"3,-171 2,1 2,-2 1,45 15,-40-11,1-1,39 5,96-7,-20-2,130 25,426 76,-608-91,1-5,167-3,-233-8,156-11,-31-11,177 0,11-2,-77 2,568 14,-540 10,101-29,-18 0,-25 28,150-2,-3-30,-133 9,-2 23,-132 1,-123 0,145-4,-150-11,15 0,-56 11,-17 2,0-3,73-13,-56 3,139-7,72 20,-137 1,581 0,-690 0,51 8,-49-3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0T09:46:52.19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54,'1199'0,"-560"33,-401-16,-144-11,443 43,-449-36,149 2,467-17,-582 7,183 34,-105-10,380 77,-530-95,0-2,1-3,88 1,575-12,-406 7,119 12,-18 0,-232-27,-38 1,261 8,-341 5,-28-3,-1-2,1 0,57-17,-1 0,-12 10,103-2,-7 2,12-18,40-3,446 20,-454 14,-180-2,164-5,-168 2,0-1,0-1,-1-2,42-15,104-59,-119 53,-40 20,0 2,1 0,0 1,32-6,73 0,-105 9,107-1,-66 3,67-9,-79 0,-8-2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0T09:46:53.4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1,'424'4,"-4"26,1102 91,72-114,-980-11,-210 3,-272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0T09:46:56.93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0,'4'0,"1"0,-1 1,0-1,1 1,6 2,11 2,274 58,312 62,-497-106,206 7,-262-22,0 2,71 18,-80-15,91 27,-98-24,0-1,1-2,0-2,46 2,-64-9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BB0ED-73A0-8049-9B63-802A82DABAB0}" type="datetimeFigureOut">
              <a:rPr lang="nl-NL" smtClean="0"/>
              <a:t>31-3-2026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FDC2C-924C-4F4E-8D6E-3D71EF0ED4FE}" type="slidenum">
              <a:rPr lang="nl-NL" smtClean="0"/>
              <a:t>‹nr.›</a:t>
            </a:fld>
            <a:endParaRPr lang="nl-NL"/>
          </a:p>
        </p:txBody>
      </p:sp>
    </p:spTree>
    <p:extLst>
      <p:ext uri="{BB962C8B-B14F-4D97-AF65-F5344CB8AC3E}">
        <p14:creationId xmlns:p14="http://schemas.microsoft.com/office/powerpoint/2010/main" val="15162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rnl.sharepoint.com/:f:/r/sites/IvL-IvL_coordinatorenwerkplekleren_start2122/Shared%20Documents/Werkplekleren/3.%20Kalibraties,%20professionalisering%20en%20klankbordgroep/2.%20Scholing%20-%20Workshops/Schoolopleidersmiddag/Schoolopleidersmiddag%202/Workshop%20Kijkwijzers/Deelbaar?csf=1&amp;web=1&amp;e=p3pCp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ew.officeapps.live.com/op/view.aspx?src=https%3A%2F%2Fwww.hogeschoolrotterdam.nl%2Fglobalassets%2Finstituten%2Fivl%2F2526%2Flosse-documenten%2Fverklarende-woordenlijst-kijkwijzers-ped-en-did.xlsx&amp;wdOrigin=BROWSELI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Welkom, mijzelf voorstellen</a:t>
            </a:r>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1</a:t>
            </a:fld>
            <a:endParaRPr lang="nl-NL"/>
          </a:p>
        </p:txBody>
      </p:sp>
    </p:spTree>
    <p:extLst>
      <p:ext uri="{BB962C8B-B14F-4D97-AF65-F5344CB8AC3E}">
        <p14:creationId xmlns:p14="http://schemas.microsoft.com/office/powerpoint/2010/main" val="254892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200">
                <a:solidFill>
                  <a:srgbClr val="003340"/>
                </a:solidFill>
                <a:latin typeface="Poppins" pitchFamily="2" charset="77"/>
                <a:ea typeface="+mn-ea"/>
                <a:cs typeface="Poppins" pitchFamily="2" charset="77"/>
              </a:rPr>
              <a:t>Voldoende aantal kopieën van de beschikbare kijkwijzers printen</a:t>
            </a:r>
          </a:p>
          <a:p>
            <a:r>
              <a:rPr lang="nl-NL" sz="1800">
                <a:hlinkClick r:id="rId3"/>
              </a:rPr>
              <a:t>Deelbaar</a:t>
            </a:r>
            <a:r>
              <a:rPr lang="nl-NL" sz="1800"/>
              <a:t> </a:t>
            </a:r>
            <a:endParaRPr lang="nl-NL" sz="1800" kern="1200">
              <a:solidFill>
                <a:srgbClr val="003340"/>
              </a:solidFill>
              <a:latin typeface="Poppins" pitchFamily="2" charset="77"/>
              <a:ea typeface="+mn-ea"/>
              <a:cs typeface="Poppins" pitchFamily="2" charset="77"/>
            </a:endParaRPr>
          </a:p>
          <a:p>
            <a:endParaRPr lang="nl-NL" sz="1800" kern="1200">
              <a:solidFill>
                <a:srgbClr val="003340"/>
              </a:solidFill>
              <a:latin typeface="Poppins" pitchFamily="2" charset="77"/>
              <a:ea typeface="+mn-ea"/>
              <a:cs typeface="Poppins" pitchFamily="2" charset="77"/>
            </a:endParaRPr>
          </a:p>
        </p:txBody>
      </p:sp>
      <p:sp>
        <p:nvSpPr>
          <p:cNvPr id="4" name="Tijdelijke aanduiding voor dianummer 3"/>
          <p:cNvSpPr>
            <a:spLocks noGrp="1"/>
          </p:cNvSpPr>
          <p:nvPr>
            <p:ph type="sldNum" sz="quarter" idx="5"/>
          </p:nvPr>
        </p:nvSpPr>
        <p:spPr/>
        <p:txBody>
          <a:bodyPr/>
          <a:lstStyle/>
          <a:p>
            <a:pPr>
              <a:defRPr/>
            </a:pPr>
            <a:fld id="{AC50F880-BD7F-8B4B-B085-E9A2148B0021}" type="slidenum">
              <a:rPr lang="nl-NL" smtClean="0"/>
              <a:pPr>
                <a:defRPr/>
              </a:pPr>
              <a:t>10</a:t>
            </a:fld>
            <a:endParaRPr lang="nl-NL"/>
          </a:p>
        </p:txBody>
      </p:sp>
    </p:spTree>
    <p:extLst>
      <p:ext uri="{BB962C8B-B14F-4D97-AF65-F5344CB8AC3E}">
        <p14:creationId xmlns:p14="http://schemas.microsoft.com/office/powerpoint/2010/main" val="2770593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07097-3DB9-FC30-1B1B-22107B2103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CFA46C-B1F1-EDA7-D3BD-C99EBCF8628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498FFB-7A80-E1B9-650D-03CD21AA1469}"/>
              </a:ext>
            </a:extLst>
          </p:cNvPr>
          <p:cNvSpPr>
            <a:spLocks noGrp="1"/>
          </p:cNvSpPr>
          <p:nvPr>
            <p:ph type="body" idx="1"/>
          </p:nvPr>
        </p:nvSpPr>
        <p:spPr/>
        <p:txBody>
          <a:bodyPr/>
          <a:lstStyle/>
          <a:p>
            <a:pPr>
              <a:defRPr/>
            </a:pPr>
            <a:r>
              <a:rPr lang="nl-NL" sz="1800" kern="1200">
                <a:solidFill>
                  <a:srgbClr val="003340"/>
                </a:solidFill>
                <a:latin typeface="Poppins"/>
                <a:cs typeface="Poppins"/>
              </a:rPr>
              <a:t>Voldoende aantal kopieën van de kijkwijzers N4 didactiek en pedagogiek printen</a:t>
            </a:r>
            <a:r>
              <a:rPr lang="nl-NL" sz="1800">
                <a:solidFill>
                  <a:srgbClr val="003340"/>
                </a:solidFill>
                <a:latin typeface="Poppins"/>
                <a:cs typeface="Poppins"/>
              </a:rPr>
              <a:t>. </a:t>
            </a:r>
            <a:endParaRPr lang="nl-NL" sz="1800" kern="1200">
              <a:solidFill>
                <a:srgbClr val="003340"/>
              </a:solidFill>
              <a:latin typeface="Poppins" pitchFamily="2" charset="77"/>
              <a:ea typeface="+mn-ea"/>
              <a:cs typeface="Poppins" pitchFamily="2" charset="77"/>
            </a:endParaRPr>
          </a:p>
          <a:p>
            <a:r>
              <a:rPr lang="nl-NL">
                <a:solidFill>
                  <a:srgbClr val="003340"/>
                </a:solidFill>
              </a:rPr>
              <a:t>Fragment 25:25- en dan ongeveer 10 minuten</a:t>
            </a:r>
            <a:endParaRPr lang="nl-NL"/>
          </a:p>
          <a:p>
            <a:endParaRPr lang="nl-NL" sz="1800">
              <a:solidFill>
                <a:srgbClr val="003340"/>
              </a:solidFill>
              <a:latin typeface="Poppins" pitchFamily="2" charset="77"/>
              <a:cs typeface="Poppins" pitchFamily="2" charset="77"/>
            </a:endParaRPr>
          </a:p>
        </p:txBody>
      </p:sp>
      <p:sp>
        <p:nvSpPr>
          <p:cNvPr id="4" name="Tijdelijke aanduiding voor dianummer 3">
            <a:extLst>
              <a:ext uri="{FF2B5EF4-FFF2-40B4-BE49-F238E27FC236}">
                <a16:creationId xmlns:a16="http://schemas.microsoft.com/office/drawing/2014/main" id="{C0DDC386-E015-B8ED-65E1-5A8B330DF926}"/>
              </a:ext>
            </a:extLst>
          </p:cNvPr>
          <p:cNvSpPr>
            <a:spLocks noGrp="1"/>
          </p:cNvSpPr>
          <p:nvPr>
            <p:ph type="sldNum" sz="quarter" idx="5"/>
          </p:nvPr>
        </p:nvSpPr>
        <p:spPr/>
        <p:txBody>
          <a:bodyPr/>
          <a:lstStyle/>
          <a:p>
            <a:fld id="{23BFDC2C-924C-4F4E-8D6E-3D71EF0ED4FE}" type="slidenum">
              <a:rPr lang="nl-NL" smtClean="0"/>
              <a:t>11</a:t>
            </a:fld>
            <a:endParaRPr lang="nl-NL"/>
          </a:p>
        </p:txBody>
      </p:sp>
    </p:spTree>
    <p:extLst>
      <p:ext uri="{BB962C8B-B14F-4D97-AF65-F5344CB8AC3E}">
        <p14:creationId xmlns:p14="http://schemas.microsoft.com/office/powerpoint/2010/main" val="181859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4A1FF-5B15-7F42-4F67-DD109CA341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4A1601-AEE4-D39F-E480-F739164280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52B105-C12B-D076-E5D2-E77FA9DC7E01}"/>
              </a:ext>
            </a:extLst>
          </p:cNvPr>
          <p:cNvSpPr>
            <a:spLocks noGrp="1"/>
          </p:cNvSpPr>
          <p:nvPr>
            <p:ph type="body" idx="1"/>
          </p:nvPr>
        </p:nvSpPr>
        <p:spPr/>
        <p:txBody>
          <a:bodyPr/>
          <a:lstStyle/>
          <a:p>
            <a:pPr fontAlgn="base"/>
            <a:endParaRPr lang="nl-NL" dirty="0">
              <a:solidFill>
                <a:schemeClr val="tx1"/>
              </a:solidFill>
            </a:endParaRPr>
          </a:p>
          <a:p>
            <a:pPr fontAlgn="base"/>
            <a:r>
              <a:rPr lang="nl-NL" dirty="0">
                <a:solidFill>
                  <a:schemeClr val="tx1"/>
                </a:solidFill>
              </a:rPr>
              <a:t>Ga na voor jezelf, nagesprek </a:t>
            </a:r>
            <a:r>
              <a:rPr lang="nl-NL" dirty="0" err="1">
                <a:solidFill>
                  <a:schemeClr val="tx1"/>
                </a:solidFill>
              </a:rPr>
              <a:t>ahv</a:t>
            </a:r>
            <a:r>
              <a:rPr lang="nl-NL" dirty="0">
                <a:solidFill>
                  <a:schemeClr val="tx1"/>
                </a:solidFill>
              </a:rPr>
              <a:t> volgende dia</a:t>
            </a:r>
          </a:p>
        </p:txBody>
      </p:sp>
      <p:sp>
        <p:nvSpPr>
          <p:cNvPr id="4" name="Tijdelijke aanduiding voor dianummer 3">
            <a:extLst>
              <a:ext uri="{FF2B5EF4-FFF2-40B4-BE49-F238E27FC236}">
                <a16:creationId xmlns:a16="http://schemas.microsoft.com/office/drawing/2014/main" id="{790A6609-568F-A325-D0F8-2A6DA218D963}"/>
              </a:ext>
            </a:extLst>
          </p:cNvPr>
          <p:cNvSpPr>
            <a:spLocks noGrp="1"/>
          </p:cNvSpPr>
          <p:nvPr>
            <p:ph type="sldNum" sz="quarter" idx="5"/>
          </p:nvPr>
        </p:nvSpPr>
        <p:spPr/>
        <p:txBody>
          <a:bodyPr/>
          <a:lstStyle/>
          <a:p>
            <a:fld id="{23BFDC2C-924C-4F4E-8D6E-3D71EF0ED4FE}" type="slidenum">
              <a:rPr lang="nl-NL" smtClean="0"/>
              <a:t>12</a:t>
            </a:fld>
            <a:endParaRPr lang="nl-NL"/>
          </a:p>
        </p:txBody>
      </p:sp>
    </p:spTree>
    <p:extLst>
      <p:ext uri="{BB962C8B-B14F-4D97-AF65-F5344CB8AC3E}">
        <p14:creationId xmlns:p14="http://schemas.microsoft.com/office/powerpoint/2010/main" val="269871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a:solidFill>
                  <a:schemeClr val="tx1"/>
                </a:solidFill>
              </a:rPr>
              <a:t>Workshopbeschrijving:</a:t>
            </a:r>
          </a:p>
          <a:p>
            <a:pPr fontAlgn="base"/>
            <a:endParaRPr lang="nl-NL">
              <a:solidFill>
                <a:schemeClr val="tx1"/>
              </a:solidFill>
            </a:endParaRPr>
          </a:p>
          <a:p>
            <a:pPr fontAlgn="base"/>
            <a:r>
              <a:rPr lang="nl-NL">
                <a:solidFill>
                  <a:schemeClr val="tx1"/>
                </a:solidFill>
              </a:rPr>
              <a:t>Hoe zit dat nu precies met die kijkwijzers? Hoe kun je ze het beste invullen? En moet dan alles worden ingevuld? En wat moet je dan opschrijven? </a:t>
            </a:r>
          </a:p>
          <a:p>
            <a:pPr fontAlgn="base"/>
            <a:endParaRPr lang="nl-NL">
              <a:solidFill>
                <a:schemeClr val="tx1"/>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a:solidFill>
                  <a:schemeClr val="tx1"/>
                </a:solidFill>
              </a:rPr>
              <a:t>Door het volgende van deze workshop hopen we je tools aan te reiken om in de praktijk in samenwerking met de studenten de kijkwijzers in te kunnen zetten</a:t>
            </a:r>
            <a:endParaRPr lang="nl-NL"/>
          </a:p>
          <a:p>
            <a:pPr fontAlgn="base"/>
            <a:endParaRPr lang="nl-NL">
              <a:solidFill>
                <a:schemeClr val="tx1"/>
              </a:solidFill>
            </a:endParaRPr>
          </a:p>
          <a:p>
            <a:pPr fontAlgn="base"/>
            <a:r>
              <a:rPr lang="nl-NL">
                <a:solidFill>
                  <a:schemeClr val="tx1"/>
                </a:solidFill>
              </a:rPr>
              <a:t> </a:t>
            </a:r>
          </a:p>
          <a:p>
            <a:pPr fontAlgn="base"/>
            <a:endParaRPr lang="nl-NL">
              <a:solidFill>
                <a:schemeClr val="tx1"/>
              </a:solidFill>
            </a:endParaRPr>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2</a:t>
            </a:fld>
            <a:endParaRPr lang="nl-NL"/>
          </a:p>
        </p:txBody>
      </p:sp>
    </p:spTree>
    <p:extLst>
      <p:ext uri="{BB962C8B-B14F-4D97-AF65-F5344CB8AC3E}">
        <p14:creationId xmlns:p14="http://schemas.microsoft.com/office/powerpoint/2010/main" val="165024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chemeClr val="tx1"/>
                </a:solidFill>
              </a:rPr>
              <a:t>In deze workshop word je meegenomen in de werkwijze met de kijkwijzers. Er zullen goede voorbeelden worden besproken en er komen verschillende werkwijzen aan bod over de inzet van de kijkwijzers (best </a:t>
            </a:r>
            <a:r>
              <a:rPr lang="nl-NL" err="1">
                <a:solidFill>
                  <a:schemeClr val="tx1"/>
                </a:solidFill>
              </a:rPr>
              <a:t>practises</a:t>
            </a:r>
            <a:r>
              <a:rPr lang="nl-NL">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kern="1200">
                <a:solidFill>
                  <a:schemeClr val="tx1"/>
                </a:solidFill>
                <a:effectLst/>
                <a:latin typeface="+mn-lt"/>
                <a:ea typeface="+mn-ea"/>
                <a:cs typeface="+mn-cs"/>
              </a:rPr>
              <a:t>oefenen met beeldmateriaal met verschillende kijkwijzers, DDU</a:t>
            </a:r>
            <a:endParaRPr lang="nl-NL">
              <a:solidFill>
                <a:schemeClr val="tx1"/>
              </a:solidFill>
            </a:endParaRPr>
          </a:p>
          <a:p>
            <a:endParaRPr lang="nl-NL"/>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3</a:t>
            </a:fld>
            <a:endParaRPr lang="nl-NL"/>
          </a:p>
        </p:txBody>
      </p:sp>
    </p:spTree>
    <p:extLst>
      <p:ext uri="{BB962C8B-B14F-4D97-AF65-F5344CB8AC3E}">
        <p14:creationId xmlns:p14="http://schemas.microsoft.com/office/powerpoint/2010/main" val="241347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chemeClr val="tx1"/>
                </a:solidFill>
              </a:rPr>
              <a:t>Vragenlijst dec 2025</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chemeClr val="tx1"/>
                </a:solidFill>
              </a:rPr>
              <a:t>We zoeken nu niet naar verbeterde kijkwijzer, wel naar manieren van ermee werken. </a:t>
            </a:r>
            <a:endParaRPr lang="nl-NL"/>
          </a:p>
          <a:p>
            <a:endParaRPr lang="nl-NL"/>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4</a:t>
            </a:fld>
            <a:endParaRPr lang="nl-NL"/>
          </a:p>
        </p:txBody>
      </p:sp>
    </p:spTree>
    <p:extLst>
      <p:ext uri="{BB962C8B-B14F-4D97-AF65-F5344CB8AC3E}">
        <p14:creationId xmlns:p14="http://schemas.microsoft.com/office/powerpoint/2010/main" val="404340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5</a:t>
            </a:fld>
            <a:endParaRPr lang="nl-NL"/>
          </a:p>
        </p:txBody>
      </p:sp>
    </p:spTree>
    <p:extLst>
      <p:ext uri="{BB962C8B-B14F-4D97-AF65-F5344CB8AC3E}">
        <p14:creationId xmlns:p14="http://schemas.microsoft.com/office/powerpoint/2010/main" val="6495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Bij 1</a:t>
            </a:r>
            <a:r>
              <a:rPr lang="nl-NL" baseline="30000"/>
              <a:t>e</a:t>
            </a:r>
            <a:r>
              <a:rPr lang="nl-NL"/>
              <a:t> </a:t>
            </a:r>
            <a:r>
              <a:rPr lang="nl-NL" err="1"/>
              <a:t>bullet</a:t>
            </a:r>
            <a:r>
              <a:rPr lang="nl-NL"/>
              <a:t>: </a:t>
            </a:r>
            <a:r>
              <a:rPr lang="nl-NL" sz="1200"/>
              <a:t>De Kijkwijzer is een progressiedocument, en geen beoordelingsinstrument per les</a:t>
            </a:r>
          </a:p>
          <a:p>
            <a:endParaRPr lang="nl-NL"/>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6</a:t>
            </a:fld>
            <a:endParaRPr lang="nl-NL"/>
          </a:p>
        </p:txBody>
      </p:sp>
    </p:spTree>
    <p:extLst>
      <p:ext uri="{BB962C8B-B14F-4D97-AF65-F5344CB8AC3E}">
        <p14:creationId xmlns:p14="http://schemas.microsoft.com/office/powerpoint/2010/main" val="29849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Studenten leveren minimaal 1 kijkwijzer in per periode</a:t>
            </a:r>
          </a:p>
          <a:p>
            <a:r>
              <a:rPr lang="nl-NL"/>
              <a:t>Periode 1 deadline 12 november</a:t>
            </a:r>
          </a:p>
          <a:p>
            <a:r>
              <a:rPr lang="nl-NL"/>
              <a:t>Periode 2 deadline 4 februari</a:t>
            </a:r>
          </a:p>
          <a:p>
            <a:r>
              <a:rPr lang="nl-NL"/>
              <a:t>Periode 3 deadline 22 april </a:t>
            </a:r>
          </a:p>
          <a:p>
            <a:endParaRPr lang="nl-NL"/>
          </a:p>
          <a:p>
            <a:r>
              <a:rPr lang="nl-NL"/>
              <a:t>Ingaan op verschil kijkwijzers-lesbezoeken</a:t>
            </a:r>
          </a:p>
          <a:p>
            <a:r>
              <a:rPr lang="nl-NL"/>
              <a:t>Kijkwijzers: door WPB (of SO)</a:t>
            </a:r>
          </a:p>
          <a:p>
            <a:r>
              <a:rPr lang="nl-NL"/>
              <a:t>Lesbezoeken: door SO (of WPB) en IO met lesobservatieformulier</a:t>
            </a:r>
          </a:p>
          <a:p>
            <a:r>
              <a:rPr lang="nl-NL"/>
              <a:t>Lesbezoeken worden altijd opgenomen voor intervisie en </a:t>
            </a:r>
            <a:r>
              <a:rPr lang="nl-NL" err="1"/>
              <a:t>driehoeksgesprekken</a:t>
            </a:r>
            <a:r>
              <a:rPr lang="nl-NL"/>
              <a:t>, hebben formeler karakter.</a:t>
            </a:r>
          </a:p>
          <a:p>
            <a:r>
              <a:rPr lang="nl-NL"/>
              <a:t>Vaker opnemen, kijkwijzers en lesobservatieformulieren gebruiken is natuurlijk prima!</a:t>
            </a:r>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7</a:t>
            </a:fld>
            <a:endParaRPr lang="nl-NL"/>
          </a:p>
        </p:txBody>
      </p:sp>
    </p:spTree>
    <p:extLst>
      <p:ext uri="{BB962C8B-B14F-4D97-AF65-F5344CB8AC3E}">
        <p14:creationId xmlns:p14="http://schemas.microsoft.com/office/powerpoint/2010/main" val="334436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NB: in N1 vullen studenten kijkwijzers in over hun WPB, in elk geval die van pedagogiek en didactiek</a:t>
            </a:r>
          </a:p>
          <a:p>
            <a:endParaRPr lang="nl-NL"/>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8</a:t>
            </a:fld>
            <a:endParaRPr lang="nl-NL"/>
          </a:p>
        </p:txBody>
      </p:sp>
    </p:spTree>
    <p:extLst>
      <p:ext uri="{BB962C8B-B14F-4D97-AF65-F5344CB8AC3E}">
        <p14:creationId xmlns:p14="http://schemas.microsoft.com/office/powerpoint/2010/main" val="230576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zijn in eerste instantie de </a:t>
            </a:r>
            <a:r>
              <a:rPr lang="nl-NL" dirty="0" err="1"/>
              <a:t>WPB’s</a:t>
            </a:r>
            <a:r>
              <a:rPr lang="nl-NL" dirty="0"/>
              <a:t> die de kijkwijzers invullen!</a:t>
            </a:r>
          </a:p>
          <a:p>
            <a:r>
              <a:rPr lang="nl-NL" dirty="0"/>
              <a:t>Ook </a:t>
            </a:r>
            <a:r>
              <a:rPr lang="nl-NL" dirty="0" err="1"/>
              <a:t>SO’s</a:t>
            </a:r>
            <a:r>
              <a:rPr lang="nl-NL" dirty="0"/>
              <a:t> kunnen kijkwijzers invullen over hun studenten</a:t>
            </a:r>
          </a:p>
          <a:p>
            <a:endParaRPr lang="nl-NL" dirty="0"/>
          </a:p>
          <a:p>
            <a:r>
              <a:rPr lang="nl-NL" dirty="0"/>
              <a:t>Benoemen dat de kijkwijzers van de deeltijd er (nu nog) anders uitzien qua lay-out, maar dat de inhoud hetzelfde is: dezelfde leeruitkomsten en dezelfde </a:t>
            </a:r>
            <a:r>
              <a:rPr lang="nl-NL"/>
              <a:t>succescriteria.</a:t>
            </a:r>
          </a:p>
          <a:p>
            <a:endParaRPr lang="nl-NL" dirty="0"/>
          </a:p>
          <a:p>
            <a:r>
              <a:rPr lang="nl-NL" sz="1200" b="0" i="0" u="none" strike="noStrike" kern="1200" dirty="0">
                <a:solidFill>
                  <a:schemeClr val="tx1"/>
                </a:solidFill>
                <a:effectLst/>
                <a:latin typeface="+mn-lt"/>
                <a:ea typeface="+mn-ea"/>
                <a:cs typeface="+mn-cs"/>
              </a:rPr>
              <a:t>Wijzen op de verklarende woordenlijsten, beschikbaar op de Website Samen Opleiden </a:t>
            </a:r>
            <a:r>
              <a:rPr lang="nl-NL" sz="1200" b="0" i="0" u="sng" strike="noStrike" kern="1200" dirty="0">
                <a:solidFill>
                  <a:schemeClr val="tx1"/>
                </a:solidFill>
                <a:effectLst/>
                <a:latin typeface="+mn-lt"/>
                <a:ea typeface="+mn-ea"/>
                <a:cs typeface="+mn-cs"/>
                <a:hlinkClick r:id="rId3"/>
              </a:rPr>
              <a:t>verklarende-woordenlijst-kijkwijzers-ped-en-did.xlsx</a:t>
            </a:r>
            <a:endParaRPr lang="nl-NL" dirty="0"/>
          </a:p>
        </p:txBody>
      </p:sp>
      <p:sp>
        <p:nvSpPr>
          <p:cNvPr id="4" name="Tijdelijke aanduiding voor dianummer 3"/>
          <p:cNvSpPr>
            <a:spLocks noGrp="1"/>
          </p:cNvSpPr>
          <p:nvPr>
            <p:ph type="sldNum" sz="quarter" idx="5"/>
          </p:nvPr>
        </p:nvSpPr>
        <p:spPr/>
        <p:txBody>
          <a:bodyPr/>
          <a:lstStyle/>
          <a:p>
            <a:pPr>
              <a:defRPr/>
            </a:pPr>
            <a:fld id="{AC50F880-BD7F-8B4B-B085-E9A2148B0021}" type="slidenum">
              <a:rPr lang="nl-NL" smtClean="0"/>
              <a:pPr>
                <a:defRPr/>
              </a:pPr>
              <a:t>9</a:t>
            </a:fld>
            <a:endParaRPr lang="nl-NL"/>
          </a:p>
        </p:txBody>
      </p:sp>
    </p:spTree>
    <p:extLst>
      <p:ext uri="{BB962C8B-B14F-4D97-AF65-F5344CB8AC3E}">
        <p14:creationId xmlns:p14="http://schemas.microsoft.com/office/powerpoint/2010/main" val="1734851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kleding, persoon, schoeisel, meubels&#10;&#10;Automatisch gegenereerde beschrijving">
            <a:extLst>
              <a:ext uri="{FF2B5EF4-FFF2-40B4-BE49-F238E27FC236}">
                <a16:creationId xmlns:a16="http://schemas.microsoft.com/office/drawing/2014/main" id="{85DE89FC-FBA9-AB86-FA95-F794096D4D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252247" y="293527"/>
            <a:ext cx="4108116"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18058" cy="1555369"/>
          </a:xfrm>
        </p:spPr>
        <p:txBody>
          <a:bodyPr anchor="t">
            <a:normAutofit/>
          </a:bodyPr>
          <a:lstStyle>
            <a:lvl1pPr algn="l">
              <a:defRPr sz="3000" b="1" i="0">
                <a:solidFill>
                  <a:schemeClr val="bg1"/>
                </a:solidFill>
                <a:latin typeface="Poppins SemiBold" pitchFamily="2" charset="77"/>
                <a:cs typeface="Poppins SemiBold" pitchFamily="2" charset="77"/>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18058" cy="1200768"/>
          </a:xfrm>
        </p:spPr>
        <p:txBody>
          <a:bodyPr anchor="t"/>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252248" y="3869632"/>
            <a:ext cx="4108114"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47738" y="3897629"/>
            <a:ext cx="3618057" cy="632176"/>
          </a:xfrm>
          <a:prstGeom prst="rect">
            <a:avLst/>
          </a:prstGeom>
        </p:spPr>
        <p:txBody>
          <a:bodyPr anchor="ctr"/>
          <a:lstStyle>
            <a:lvl1pPr algn="l">
              <a:defRPr sz="1800" b="0" i="0">
                <a:solidFill>
                  <a:srgbClr val="F8EFE3"/>
                </a:solidFill>
                <a:latin typeface="Poppins" pitchFamily="2" charset="77"/>
                <a:cs typeface="Poppins" pitchFamily="2" charset="77"/>
              </a:defRPr>
            </a:lvl1pPr>
          </a:lstStyle>
          <a:p>
            <a:fld id="{FD7B8CAE-812F-7A45-9CD2-CCE01657F4E6}" type="datetime1">
              <a:rPr lang="nl-NL" smtClean="0"/>
              <a:t>31-3-2026</a:t>
            </a:fld>
            <a:endParaRPr lang="nl-NL"/>
          </a:p>
        </p:txBody>
      </p:sp>
      <p:pic>
        <p:nvPicPr>
          <p:cNvPr id="8" name="Afbeelding 7" descr="Afbeelding met logo, Lettertype, Graphics, tekst&#10;&#10;Automatisch gegenereerde beschrijving">
            <a:extLst>
              <a:ext uri="{FF2B5EF4-FFF2-40B4-BE49-F238E27FC236}">
                <a16:creationId xmlns:a16="http://schemas.microsoft.com/office/drawing/2014/main" id="{3C77C5B9-BCED-6FB8-2CAD-5562A859AA07}"/>
              </a:ext>
            </a:extLst>
          </p:cNvPr>
          <p:cNvPicPr>
            <a:picLocks noChangeAspect="1"/>
          </p:cNvPicPr>
          <p:nvPr userDrawn="1"/>
        </p:nvPicPr>
        <p:blipFill>
          <a:blip r:embed="rId3"/>
          <a:stretch>
            <a:fillRect/>
          </a:stretch>
        </p:blipFill>
        <p:spPr>
          <a:xfrm>
            <a:off x="382575" y="5828421"/>
            <a:ext cx="2648677" cy="902355"/>
          </a:xfrm>
          <a:prstGeom prst="rect">
            <a:avLst/>
          </a:prstGeom>
        </p:spPr>
      </p:pic>
      <p:pic>
        <p:nvPicPr>
          <p:cNvPr id="6" name="Graphic 5">
            <a:extLst>
              <a:ext uri="{FF2B5EF4-FFF2-40B4-BE49-F238E27FC236}">
                <a16:creationId xmlns:a16="http://schemas.microsoft.com/office/drawing/2014/main" id="{00C49FC3-08E8-2365-06F2-522BD18070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242084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5" name="Rechthoek met één afgeronde hoek 4">
            <a:extLst>
              <a:ext uri="{FF2B5EF4-FFF2-40B4-BE49-F238E27FC236}">
                <a16:creationId xmlns:a16="http://schemas.microsoft.com/office/drawing/2014/main" id="{1FD5452C-9A9B-72C5-AB26-06971F3CE3FA}"/>
              </a:ext>
            </a:extLst>
          </p:cNvPr>
          <p:cNvSpPr/>
          <p:nvPr userDrawn="1"/>
        </p:nvSpPr>
        <p:spPr>
          <a:xfrm rot="10800000" flipH="1">
            <a:off x="0" y="-7"/>
            <a:ext cx="12191999" cy="1812280"/>
          </a:xfrm>
          <a:prstGeom prst="round1Rect">
            <a:avLst>
              <a:gd name="adj" fmla="val 27469"/>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met één afgeronde hoek 39">
            <a:extLst>
              <a:ext uri="{FF2B5EF4-FFF2-40B4-BE49-F238E27FC236}">
                <a16:creationId xmlns:a16="http://schemas.microsoft.com/office/drawing/2014/main" id="{B4E20CD9-0963-B2A8-B3FF-33FBC6C977FE}"/>
              </a:ext>
            </a:extLst>
          </p:cNvPr>
          <p:cNvSpPr/>
          <p:nvPr userDrawn="1"/>
        </p:nvSpPr>
        <p:spPr>
          <a:xfrm flipH="1" flipV="1">
            <a:off x="382574" y="-1"/>
            <a:ext cx="6702043" cy="1812281"/>
          </a:xfrm>
          <a:prstGeom prst="round1Rect">
            <a:avLst>
              <a:gd name="adj" fmla="val 10563"/>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7" y="508925"/>
            <a:ext cx="5979149" cy="1303349"/>
          </a:xfrm>
        </p:spPr>
        <p:txBody>
          <a:bodyPr anchor="t">
            <a:normAutofit/>
          </a:bodyPr>
          <a:lstStyle>
            <a:lvl1pPr algn="l">
              <a:defRPr sz="4000" b="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35506" y="2175642"/>
            <a:ext cx="5979149" cy="3499944"/>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1" name="Rechthoek met één afgeronde hoek 10">
            <a:extLst>
              <a:ext uri="{FF2B5EF4-FFF2-40B4-BE49-F238E27FC236}">
                <a16:creationId xmlns:a16="http://schemas.microsoft.com/office/drawing/2014/main" id="{8DB18667-50D0-D316-140A-1FA19238E738}"/>
              </a:ext>
            </a:extLst>
          </p:cNvPr>
          <p:cNvSpPr/>
          <p:nvPr userDrawn="1"/>
        </p:nvSpPr>
        <p:spPr>
          <a:xfrm rot="10800000">
            <a:off x="6667413" y="508925"/>
            <a:ext cx="4850175" cy="5456446"/>
          </a:xfrm>
          <a:custGeom>
            <a:avLst/>
            <a:gdLst>
              <a:gd name="connsiteX0" fmla="*/ 0 w 6096001"/>
              <a:gd name="connsiteY0" fmla="*/ 0 h 6858000"/>
              <a:gd name="connsiteX1" fmla="*/ 5589179 w 6096001"/>
              <a:gd name="connsiteY1" fmla="*/ 0 h 6858000"/>
              <a:gd name="connsiteX2" fmla="*/ 6096001 w 6096001"/>
              <a:gd name="connsiteY2" fmla="*/ 506822 h 6858000"/>
              <a:gd name="connsiteX3" fmla="*/ 6096001 w 6096001"/>
              <a:gd name="connsiteY3" fmla="*/ 6858000 h 6858000"/>
              <a:gd name="connsiteX4" fmla="*/ 0 w 6096001"/>
              <a:gd name="connsiteY4" fmla="*/ 6858000 h 6858000"/>
              <a:gd name="connsiteX5" fmla="*/ 0 w 6096001"/>
              <a:gd name="connsiteY5" fmla="*/ 0 h 6858000"/>
              <a:gd name="connsiteX0" fmla="*/ 0 w 6096001"/>
              <a:gd name="connsiteY0" fmla="*/ 0 h 6858000"/>
              <a:gd name="connsiteX1" fmla="*/ 5589179 w 6096001"/>
              <a:gd name="connsiteY1" fmla="*/ 0 h 6858000"/>
              <a:gd name="connsiteX2" fmla="*/ 6096001 w 6096001"/>
              <a:gd name="connsiteY2" fmla="*/ 506822 h 6858000"/>
              <a:gd name="connsiteX3" fmla="*/ 6096001 w 6096001"/>
              <a:gd name="connsiteY3" fmla="*/ 6858000 h 6858000"/>
              <a:gd name="connsiteX4" fmla="*/ 0 w 6096001"/>
              <a:gd name="connsiteY4" fmla="*/ 6858000 h 6858000"/>
              <a:gd name="connsiteX5" fmla="*/ 0 w 609600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858000">
                <a:moveTo>
                  <a:pt x="0" y="0"/>
                </a:moveTo>
                <a:lnTo>
                  <a:pt x="5589179" y="0"/>
                </a:lnTo>
                <a:cubicBezTo>
                  <a:pt x="5869089" y="0"/>
                  <a:pt x="6096001" y="226912"/>
                  <a:pt x="6096001" y="506822"/>
                </a:cubicBezTo>
                <a:lnTo>
                  <a:pt x="6096001" y="6858000"/>
                </a:lnTo>
                <a:lnTo>
                  <a:pt x="0" y="6858000"/>
                </a:lnTo>
                <a:lnTo>
                  <a:pt x="0" y="0"/>
                </a:lnTo>
                <a:close/>
              </a:path>
            </a:pathLst>
          </a:custGeom>
          <a:blipFill dpi="0" rotWithShape="0">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logo, Lettertype, Graphics, tekst&#10;&#10;Automatisch gegenereerde beschrijving">
            <a:extLst>
              <a:ext uri="{FF2B5EF4-FFF2-40B4-BE49-F238E27FC236}">
                <a16:creationId xmlns:a16="http://schemas.microsoft.com/office/drawing/2014/main" id="{DDD21905-020C-74F9-3226-C8F28029BF61}"/>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10" name="Tijdelijke aanduiding voor datum 3">
            <a:extLst>
              <a:ext uri="{FF2B5EF4-FFF2-40B4-BE49-F238E27FC236}">
                <a16:creationId xmlns:a16="http://schemas.microsoft.com/office/drawing/2014/main" id="{8DCCB5E8-6A2A-C6FD-0675-59FAE321E4C8}"/>
              </a:ext>
            </a:extLst>
          </p:cNvPr>
          <p:cNvSpPr txBox="1">
            <a:spLocks/>
          </p:cNvSpPr>
          <p:nvPr userDrawn="1"/>
        </p:nvSpPr>
        <p:spPr>
          <a:xfrm>
            <a:off x="8875986" y="6083203"/>
            <a:ext cx="2743200" cy="392790"/>
          </a:xfrm>
          <a:prstGeom prst="rect">
            <a:avLst/>
          </a:prstGeom>
        </p:spPr>
        <p:txBody>
          <a:bodyPr anchor="ctr"/>
          <a:lstStyle>
            <a:defPPr>
              <a:defRPr lang="nl-NL"/>
            </a:defPPr>
            <a:lvl1pPr marL="0" algn="r" defTabSz="914400" rtl="0" eaLnBrk="1" latinLnBrk="0" hangingPunct="1">
              <a:defRPr sz="16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F51A7E-800B-1F47-BF14-6211D457551C}" type="datetime1">
              <a:rPr lang="nl-NL" smtClean="0"/>
              <a:pPr/>
              <a:t>31-3-2026</a:t>
            </a:fld>
            <a:endParaRPr lang="nl-NL"/>
          </a:p>
        </p:txBody>
      </p:sp>
    </p:spTree>
    <p:extLst>
      <p:ext uri="{BB962C8B-B14F-4D97-AF65-F5344CB8AC3E}">
        <p14:creationId xmlns:p14="http://schemas.microsoft.com/office/powerpoint/2010/main" val="338242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11" name="Rechthoek met één afgeronde hoek 10">
            <a:extLst>
              <a:ext uri="{FF2B5EF4-FFF2-40B4-BE49-F238E27FC236}">
                <a16:creationId xmlns:a16="http://schemas.microsoft.com/office/drawing/2014/main" id="{2512D022-7B9B-1C7F-BBBE-A2AF4AC117A2}"/>
              </a:ext>
            </a:extLst>
          </p:cNvPr>
          <p:cNvSpPr/>
          <p:nvPr userDrawn="1"/>
        </p:nvSpPr>
        <p:spPr>
          <a:xfrm rot="10800000" flipH="1">
            <a:off x="0" y="-10824"/>
            <a:ext cx="11750234" cy="1040412"/>
          </a:xfrm>
          <a:prstGeom prst="round1Rect">
            <a:avLst>
              <a:gd name="adj" fmla="val 4848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2" name="Tekstvak 1">
            <a:extLst>
              <a:ext uri="{FF2B5EF4-FFF2-40B4-BE49-F238E27FC236}">
                <a16:creationId xmlns:a16="http://schemas.microsoft.com/office/drawing/2014/main" id="{033A32F1-9949-3846-D390-88CBEE0FAC71}"/>
              </a:ext>
            </a:extLst>
          </p:cNvPr>
          <p:cNvSpPr txBox="1"/>
          <p:nvPr userDrawn="1"/>
        </p:nvSpPr>
        <p:spPr>
          <a:xfrm>
            <a:off x="385011" y="1804737"/>
            <a:ext cx="184731" cy="369332"/>
          </a:xfrm>
          <a:prstGeom prst="rect">
            <a:avLst/>
          </a:prstGeom>
        </p:spPr>
        <p:txBody>
          <a:bodyPr wrap="none" rtlCol="0">
            <a:spAutoFit/>
          </a:bodyPr>
          <a:lstStyle/>
          <a:p>
            <a:endParaRPr lang="nl-NL"/>
          </a:p>
        </p:txBody>
      </p:sp>
      <p:sp>
        <p:nvSpPr>
          <p:cNvPr id="5" name="Tijdelijke aanduiding voor titel 1">
            <a:extLst>
              <a:ext uri="{FF2B5EF4-FFF2-40B4-BE49-F238E27FC236}">
                <a16:creationId xmlns:a16="http://schemas.microsoft.com/office/drawing/2014/main" id="{35DB91A6-9345-ECA4-2AB8-BE30F3CB507B}"/>
              </a:ext>
            </a:extLst>
          </p:cNvPr>
          <p:cNvSpPr>
            <a:spLocks noGrp="1"/>
          </p:cNvSpPr>
          <p:nvPr>
            <p:ph type="title"/>
          </p:nvPr>
        </p:nvSpPr>
        <p:spPr>
          <a:xfrm>
            <a:off x="441766" y="-10825"/>
            <a:ext cx="11104850" cy="1040414"/>
          </a:xfrm>
          <a:prstGeom prst="rect">
            <a:avLst/>
          </a:prstGeom>
        </p:spPr>
        <p:txBody>
          <a:bodyPr vert="horz" lIns="91440" tIns="45720" rIns="91440" bIns="45720" rtlCol="0" anchor="ctr">
            <a:normAutofit/>
          </a:bodyPr>
          <a:lstStyle>
            <a:lvl1pPr>
              <a:defRPr sz="3000" b="0">
                <a:solidFill>
                  <a:schemeClr val="bg1"/>
                </a:solidFill>
              </a:defRPr>
            </a:lvl1pPr>
          </a:lstStyle>
          <a:p>
            <a:r>
              <a:rPr lang="nl-NL"/>
              <a:t>Klik om stijl te bewerken</a:t>
            </a:r>
          </a:p>
        </p:txBody>
      </p:sp>
      <p:pic>
        <p:nvPicPr>
          <p:cNvPr id="15" name="Afbeelding 14" descr="Afbeelding met logo, Lettertype, Graphics, tekst&#10;&#10;Automatisch gegenereerde beschrijving">
            <a:extLst>
              <a:ext uri="{FF2B5EF4-FFF2-40B4-BE49-F238E27FC236}">
                <a16:creationId xmlns:a16="http://schemas.microsoft.com/office/drawing/2014/main" id="{090CDF85-4639-4367-A00C-A901D26CB736}"/>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427854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5" name="Tijdelijke aanduiding voor titel 1">
            <a:extLst>
              <a:ext uri="{FF2B5EF4-FFF2-40B4-BE49-F238E27FC236}">
                <a16:creationId xmlns:a16="http://schemas.microsoft.com/office/drawing/2014/main" id="{35DB91A6-9345-ECA4-2AB8-BE30F3CB507B}"/>
              </a:ext>
            </a:extLst>
          </p:cNvPr>
          <p:cNvSpPr>
            <a:spLocks noGrp="1"/>
          </p:cNvSpPr>
          <p:nvPr>
            <p:ph type="title"/>
          </p:nvPr>
        </p:nvSpPr>
        <p:spPr>
          <a:xfrm>
            <a:off x="543575" y="2425628"/>
            <a:ext cx="11104850" cy="1815296"/>
          </a:xfrm>
          <a:prstGeom prst="rect">
            <a:avLst/>
          </a:prstGeom>
        </p:spPr>
        <p:txBody>
          <a:bodyPr vert="horz" lIns="91440" tIns="45720" rIns="91440" bIns="45720" rtlCol="0" anchor="ctr">
            <a:normAutofit/>
          </a:bodyPr>
          <a:lstStyle>
            <a:lvl1pPr algn="ctr">
              <a:defRPr sz="4000">
                <a:solidFill>
                  <a:schemeClr val="bg1"/>
                </a:solidFill>
              </a:defRPr>
            </a:lvl1pPr>
          </a:lstStyle>
          <a:p>
            <a:r>
              <a:rPr lang="nl-NL"/>
              <a:t>Klik om stijl te bewerken</a:t>
            </a:r>
          </a:p>
        </p:txBody>
      </p:sp>
      <p:pic>
        <p:nvPicPr>
          <p:cNvPr id="15" name="Afbeelding 14" descr="Afbeelding met logo, Lettertype, Graphics, tekst&#10;&#10;Automatisch gegenereerde beschrijving">
            <a:extLst>
              <a:ext uri="{FF2B5EF4-FFF2-40B4-BE49-F238E27FC236}">
                <a16:creationId xmlns:a16="http://schemas.microsoft.com/office/drawing/2014/main" id="{090CDF85-4639-4367-A00C-A901D26CB736}"/>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3825054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el en object">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A687C31B-89B6-5B95-614A-E417903E79BA}"/>
              </a:ext>
            </a:extLst>
          </p:cNvPr>
          <p:cNvSpPr/>
          <p:nvPr userDrawn="1"/>
        </p:nvSpPr>
        <p:spPr>
          <a:xfrm rot="10800000" flipH="1">
            <a:off x="0" y="-10824"/>
            <a:ext cx="11750234" cy="1040412"/>
          </a:xfrm>
          <a:prstGeom prst="round1Rect">
            <a:avLst>
              <a:gd name="adj" fmla="val 4848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453377" y="1289155"/>
            <a:ext cx="11146915" cy="4620432"/>
          </a:xfrm>
        </p:spPr>
        <p:txBody>
          <a:bodyPr/>
          <a:lstStyle>
            <a:lvl1pPr marL="0" indent="0">
              <a:buFontTx/>
              <a:buNone/>
              <a:defRPr>
                <a:solidFill>
                  <a:schemeClr val="bg1"/>
                </a:solidFill>
              </a:defRPr>
            </a:lvl1pPr>
          </a:lstStyle>
          <a:p>
            <a:pPr lvl="0"/>
            <a:r>
              <a:rPr lang="nl-NL"/>
              <a:t>Klikken om de tekststijl van het model te bewerken</a:t>
            </a:r>
          </a:p>
        </p:txBody>
      </p:sp>
      <p:sp>
        <p:nvSpPr>
          <p:cNvPr id="7" name="Tijdelijke aanduiding voor titel 1">
            <a:extLst>
              <a:ext uri="{FF2B5EF4-FFF2-40B4-BE49-F238E27FC236}">
                <a16:creationId xmlns:a16="http://schemas.microsoft.com/office/drawing/2014/main" id="{069651C9-8167-A69D-F5F8-53D1FBEBC06A}"/>
              </a:ext>
            </a:extLst>
          </p:cNvPr>
          <p:cNvSpPr>
            <a:spLocks noGrp="1"/>
          </p:cNvSpPr>
          <p:nvPr>
            <p:ph type="title"/>
          </p:nvPr>
        </p:nvSpPr>
        <p:spPr>
          <a:xfrm>
            <a:off x="441766" y="-1"/>
            <a:ext cx="11104850" cy="1029589"/>
          </a:xfrm>
          <a:prstGeom prst="rect">
            <a:avLst/>
          </a:prstGeom>
        </p:spPr>
        <p:txBody>
          <a:bodyPr vert="horz" lIns="91440" tIns="45720" rIns="91440" bIns="45720" rtlCol="0" anchor="ctr">
            <a:normAutofit/>
          </a:bodyPr>
          <a:lstStyle>
            <a:lvl1pPr>
              <a:defRPr sz="3000">
                <a:solidFill>
                  <a:schemeClr val="bg1">
                    <a:lumMod val="95000"/>
                  </a:schemeClr>
                </a:solidFill>
              </a:defRPr>
            </a:lvl1pPr>
          </a:lstStyle>
          <a:p>
            <a:r>
              <a:rPr lang="nl-NL"/>
              <a:t>Klik om stijl te bewerken</a:t>
            </a:r>
          </a:p>
        </p:txBody>
      </p:sp>
      <p:pic>
        <p:nvPicPr>
          <p:cNvPr id="9" name="Afbeelding 8" descr="Afbeelding met logo, Lettertype, Graphics, tekst&#10;&#10;Automatisch gegenereerde beschrijving">
            <a:extLst>
              <a:ext uri="{FF2B5EF4-FFF2-40B4-BE49-F238E27FC236}">
                <a16:creationId xmlns:a16="http://schemas.microsoft.com/office/drawing/2014/main" id="{1335102B-7AA4-FED6-B9F5-229F2F58327F}"/>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1774237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9D2BE61-A6AE-E2D7-F76B-07B39AC855A8}"/>
              </a:ext>
            </a:extLst>
          </p:cNvPr>
          <p:cNvSpPr/>
          <p:nvPr userDrawn="1"/>
        </p:nvSpPr>
        <p:spPr>
          <a:xfrm rot="10800000" flipH="1">
            <a:off x="0" y="0"/>
            <a:ext cx="6095999" cy="1812280"/>
          </a:xfrm>
          <a:prstGeom prst="round1Rect">
            <a:avLst>
              <a:gd name="adj" fmla="val 27469"/>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8" y="-7"/>
            <a:ext cx="5334672" cy="1812281"/>
          </a:xfrm>
        </p:spPr>
        <p:txBody>
          <a:bodyPr anchor="ctr">
            <a:normAutofit/>
          </a:bodyPr>
          <a:lstStyle>
            <a:lvl1pPr algn="l">
              <a:defRPr sz="3000" b="0">
                <a:solidFill>
                  <a:schemeClr val="bg1"/>
                </a:solidFill>
              </a:defRPr>
            </a:lvl1pPr>
          </a:lstStyle>
          <a:p>
            <a:r>
              <a:rPr lang="nl-NL"/>
              <a:t>Klik om stijl te bewerken</a:t>
            </a:r>
          </a:p>
        </p:txBody>
      </p:sp>
      <p:pic>
        <p:nvPicPr>
          <p:cNvPr id="5" name="Afbeelding 4" descr="Afbeelding met logo, Lettertype, Graphics, tekst&#10;&#10;Automatisch gegenereerde beschrijving">
            <a:extLst>
              <a:ext uri="{FF2B5EF4-FFF2-40B4-BE49-F238E27FC236}">
                <a16:creationId xmlns:a16="http://schemas.microsoft.com/office/drawing/2014/main" id="{97F8A0A1-4917-14CB-26F9-CDE703E5DFA7}"/>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pic>
        <p:nvPicPr>
          <p:cNvPr id="6" name="Afbeelding 5" descr="Afbeelding met buitenshuis, Commercieel gebouw, gebouw, boom&#10;&#10;Automatisch gegenereerde beschrijving">
            <a:extLst>
              <a:ext uri="{FF2B5EF4-FFF2-40B4-BE49-F238E27FC236}">
                <a16:creationId xmlns:a16="http://schemas.microsoft.com/office/drawing/2014/main" id="{8361EA99-DA8A-1CED-C406-A207AEDDAF8D}"/>
              </a:ext>
            </a:extLst>
          </p:cNvPr>
          <p:cNvPicPr>
            <a:picLocks noChangeAspect="1"/>
          </p:cNvPicPr>
          <p:nvPr userDrawn="1"/>
        </p:nvPicPr>
        <p:blipFill>
          <a:blip r:embed="rId3"/>
          <a:stretch>
            <a:fillRect/>
          </a:stretch>
        </p:blipFill>
        <p:spPr>
          <a:xfrm>
            <a:off x="6096000" y="0"/>
            <a:ext cx="6096000" cy="6858000"/>
          </a:xfrm>
          <a:prstGeom prst="rect">
            <a:avLst/>
          </a:prstGeom>
        </p:spPr>
      </p:pic>
      <p:sp>
        <p:nvSpPr>
          <p:cNvPr id="7" name="Ondertitel 2">
            <a:extLst>
              <a:ext uri="{FF2B5EF4-FFF2-40B4-BE49-F238E27FC236}">
                <a16:creationId xmlns:a16="http://schemas.microsoft.com/office/drawing/2014/main" id="{F7562BA8-0640-FAD8-4DAB-32B102C86E57}"/>
              </a:ext>
            </a:extLst>
          </p:cNvPr>
          <p:cNvSpPr>
            <a:spLocks noGrp="1"/>
          </p:cNvSpPr>
          <p:nvPr>
            <p:ph type="subTitle" idx="1"/>
          </p:nvPr>
        </p:nvSpPr>
        <p:spPr>
          <a:xfrm>
            <a:off x="435506" y="2175642"/>
            <a:ext cx="5334673" cy="3499944"/>
          </a:xfrm>
        </p:spPr>
        <p:txBody>
          <a:bodyPr anchor="t">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017303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8C9E59E8-96D0-660D-2FAF-012B53D82BE5}"/>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logo, Graphics, symbool, Karmijn&#10;&#10;Automatisch gegenereerde beschrijving">
            <a:extLst>
              <a:ext uri="{FF2B5EF4-FFF2-40B4-BE49-F238E27FC236}">
                <a16:creationId xmlns:a16="http://schemas.microsoft.com/office/drawing/2014/main" id="{D1273128-B20F-F21F-07E5-651420A7F0BB}"/>
              </a:ext>
            </a:extLst>
          </p:cNvPr>
          <p:cNvPicPr>
            <a:picLocks noChangeAspect="1"/>
          </p:cNvPicPr>
          <p:nvPr userDrawn="1"/>
        </p:nvPicPr>
        <p:blipFill>
          <a:blip r:embed="rId2"/>
          <a:stretch>
            <a:fillRect/>
          </a:stretch>
        </p:blipFill>
        <p:spPr>
          <a:xfrm>
            <a:off x="402996" y="5906664"/>
            <a:ext cx="804101" cy="804101"/>
          </a:xfrm>
          <a:prstGeom prst="rect">
            <a:avLst/>
          </a:prstGeom>
        </p:spPr>
      </p:pic>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453377" y="1289155"/>
            <a:ext cx="11146915" cy="4616089"/>
          </a:xfrm>
        </p:spPr>
        <p:txBody>
          <a:bodyPr/>
          <a:lstStyle>
            <a:lvl1pPr marL="0" indent="0">
              <a:buFontTx/>
              <a:buNone/>
              <a:defRPr>
                <a:solidFill>
                  <a:srgbClr val="003340"/>
                </a:solidFill>
              </a:defRPr>
            </a:lvl1pPr>
          </a:lstStyle>
          <a:p>
            <a:pPr lvl="0"/>
            <a:r>
              <a:rPr lang="nl-NL"/>
              <a:t>Klikken om de tekststijl van het model te bewerken</a:t>
            </a:r>
          </a:p>
        </p:txBody>
      </p:sp>
      <p:sp>
        <p:nvSpPr>
          <p:cNvPr id="7" name="Tijdelijke aanduiding voor titel 1">
            <a:extLst>
              <a:ext uri="{FF2B5EF4-FFF2-40B4-BE49-F238E27FC236}">
                <a16:creationId xmlns:a16="http://schemas.microsoft.com/office/drawing/2014/main" id="{B9E78B30-7E65-E3D5-842A-F16FD1B746FC}"/>
              </a:ext>
            </a:extLst>
          </p:cNvPr>
          <p:cNvSpPr>
            <a:spLocks noGrp="1"/>
          </p:cNvSpPr>
          <p:nvPr>
            <p:ph type="title"/>
          </p:nvPr>
        </p:nvSpPr>
        <p:spPr>
          <a:xfrm>
            <a:off x="441766" y="-1"/>
            <a:ext cx="11158526" cy="1028169"/>
          </a:xfrm>
          <a:prstGeom prst="rect">
            <a:avLst/>
          </a:prstGeom>
        </p:spPr>
        <p:txBody>
          <a:bodyPr vert="horz" lIns="91440" tIns="45720" rIns="91440" bIns="45720" rtlCol="0" anchor="ctr">
            <a:normAutofit/>
          </a:bodyPr>
          <a:lstStyle>
            <a:lvl1pPr>
              <a:defRPr sz="3000" b="0" i="0">
                <a:solidFill>
                  <a:schemeClr val="bg1">
                    <a:lumMod val="95000"/>
                  </a:schemeClr>
                </a:solidFill>
                <a:latin typeface="Poppins SemiBold" pitchFamily="2" charset="77"/>
                <a:cs typeface="Poppins SemiBold" pitchFamily="2" charset="77"/>
              </a:defRPr>
            </a:lvl1pPr>
          </a:lstStyle>
          <a:p>
            <a:r>
              <a:rPr lang="nl-NL"/>
              <a:t>Klik om stijl te bewerken</a:t>
            </a:r>
          </a:p>
        </p:txBody>
      </p:sp>
    </p:spTree>
    <p:extLst>
      <p:ext uri="{BB962C8B-B14F-4D97-AF65-F5344CB8AC3E}">
        <p14:creationId xmlns:p14="http://schemas.microsoft.com/office/powerpoint/2010/main" val="3635155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23F50DB-D834-8DC4-D421-1EBAD1804E09}"/>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454530" y="1289155"/>
            <a:ext cx="11149554" cy="4617509"/>
          </a:xfrm>
        </p:spPr>
        <p:txBody>
          <a:bodyPr/>
          <a:lstStyle>
            <a:lvl1pPr>
              <a:defRPr>
                <a:solidFill>
                  <a:srgbClr val="003340"/>
                </a:solidFill>
              </a:defRPr>
            </a:lvl1pPr>
            <a:lvl2pPr>
              <a:defRPr>
                <a:solidFill>
                  <a:srgbClr val="003340"/>
                </a:solidFill>
              </a:defRPr>
            </a:lvl2pPr>
            <a:lvl3pPr>
              <a:defRPr>
                <a:solidFill>
                  <a:srgbClr val="003340"/>
                </a:solidFill>
              </a:defRPr>
            </a:lvl3pPr>
            <a:lvl4pPr>
              <a:defRPr>
                <a:solidFill>
                  <a:srgbClr val="003340"/>
                </a:solidFill>
              </a:defRPr>
            </a:lvl4pPr>
            <a:lvl5pPr>
              <a:defRPr>
                <a:solidFill>
                  <a:srgbClr val="00334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itel 1">
            <a:extLst>
              <a:ext uri="{FF2B5EF4-FFF2-40B4-BE49-F238E27FC236}">
                <a16:creationId xmlns:a16="http://schemas.microsoft.com/office/drawing/2014/main" id="{AE218851-E09F-1DBE-C7B9-461536D28852}"/>
              </a:ext>
            </a:extLst>
          </p:cNvPr>
          <p:cNvSpPr>
            <a:spLocks noGrp="1"/>
          </p:cNvSpPr>
          <p:nvPr>
            <p:ph type="title"/>
          </p:nvPr>
        </p:nvSpPr>
        <p:spPr>
          <a:xfrm>
            <a:off x="441766" y="0"/>
            <a:ext cx="11162318" cy="1029589"/>
          </a:xfrm>
          <a:prstGeom prst="rect">
            <a:avLst/>
          </a:prstGeom>
        </p:spPr>
        <p:txBody>
          <a:bodyPr vert="horz" lIns="91440" tIns="45720" rIns="91440" bIns="45720" rtlCol="0" anchor="ctr">
            <a:normAutofit/>
          </a:bodyPr>
          <a:lstStyle>
            <a:lvl1pPr>
              <a:defRPr sz="3000" b="0">
                <a:solidFill>
                  <a:schemeClr val="bg1">
                    <a:lumMod val="95000"/>
                  </a:schemeClr>
                </a:solidFill>
              </a:defRPr>
            </a:lvl1pPr>
          </a:lstStyle>
          <a:p>
            <a:r>
              <a:rPr lang="nl-NL"/>
              <a:t>Klik om stijl te bewerken</a:t>
            </a:r>
          </a:p>
        </p:txBody>
      </p:sp>
      <p:pic>
        <p:nvPicPr>
          <p:cNvPr id="2" name="Afbeelding 1" descr="Afbeelding met logo, Graphics, symbool, Karmijn&#10;&#10;Automatisch gegenereerde beschrijving">
            <a:extLst>
              <a:ext uri="{FF2B5EF4-FFF2-40B4-BE49-F238E27FC236}">
                <a16:creationId xmlns:a16="http://schemas.microsoft.com/office/drawing/2014/main" id="{97DF9E74-08E8-35EF-19C9-688FA6F8086A}"/>
              </a:ext>
            </a:extLst>
          </p:cNvPr>
          <p:cNvPicPr>
            <a:picLocks noChangeAspect="1"/>
          </p:cNvPicPr>
          <p:nvPr userDrawn="1"/>
        </p:nvPicPr>
        <p:blipFill>
          <a:blip r:embed="rId2"/>
          <a:stretch>
            <a:fillRect/>
          </a:stretch>
        </p:blipFill>
        <p:spPr>
          <a:xfrm>
            <a:off x="402996" y="5906664"/>
            <a:ext cx="804101" cy="804101"/>
          </a:xfrm>
          <a:prstGeom prst="rect">
            <a:avLst/>
          </a:prstGeom>
        </p:spPr>
      </p:pic>
    </p:spTree>
    <p:extLst>
      <p:ext uri="{BB962C8B-B14F-4D97-AF65-F5344CB8AC3E}">
        <p14:creationId xmlns:p14="http://schemas.microsoft.com/office/powerpoint/2010/main" val="392364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Rechthoek met één afgeronde hoek 1">
            <a:extLst>
              <a:ext uri="{FF2B5EF4-FFF2-40B4-BE49-F238E27FC236}">
                <a16:creationId xmlns:a16="http://schemas.microsoft.com/office/drawing/2014/main" id="{63F1270C-400E-4EF7-DE5A-5668B7791119}"/>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EA96D5EF-4E9E-BB48-85B0-F041625B1706}"/>
              </a:ext>
            </a:extLst>
          </p:cNvPr>
          <p:cNvSpPr>
            <a:spLocks noGrp="1"/>
          </p:cNvSpPr>
          <p:nvPr>
            <p:ph sz="half" idx="1"/>
          </p:nvPr>
        </p:nvSpPr>
        <p:spPr>
          <a:xfrm>
            <a:off x="510878" y="1286234"/>
            <a:ext cx="5442348" cy="462043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6566185-896E-EE4A-82D0-EF31C2E10FC5}"/>
              </a:ext>
            </a:extLst>
          </p:cNvPr>
          <p:cNvSpPr>
            <a:spLocks noGrp="1"/>
          </p:cNvSpPr>
          <p:nvPr>
            <p:ph sz="half" idx="2"/>
          </p:nvPr>
        </p:nvSpPr>
        <p:spPr>
          <a:xfrm>
            <a:off x="6258028" y="1286234"/>
            <a:ext cx="5412850" cy="462043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itel 1">
            <a:extLst>
              <a:ext uri="{FF2B5EF4-FFF2-40B4-BE49-F238E27FC236}">
                <a16:creationId xmlns:a16="http://schemas.microsoft.com/office/drawing/2014/main" id="{B989117D-ECF0-B4D7-0F10-4D968550703C}"/>
              </a:ext>
            </a:extLst>
          </p:cNvPr>
          <p:cNvSpPr>
            <a:spLocks noGrp="1"/>
          </p:cNvSpPr>
          <p:nvPr>
            <p:ph type="title"/>
          </p:nvPr>
        </p:nvSpPr>
        <p:spPr>
          <a:xfrm>
            <a:off x="441766" y="-1"/>
            <a:ext cx="11229112" cy="1029589"/>
          </a:xfrm>
          <a:prstGeom prst="rect">
            <a:avLst/>
          </a:prstGeom>
        </p:spPr>
        <p:txBody>
          <a:bodyPr vert="horz" lIns="91440" tIns="45720" rIns="91440" bIns="45720" rtlCol="0" anchor="ctr">
            <a:normAutofit/>
          </a:bodyPr>
          <a:lstStyle>
            <a:lvl1pPr>
              <a:defRPr sz="3000">
                <a:solidFill>
                  <a:schemeClr val="bg1">
                    <a:lumMod val="95000"/>
                  </a:schemeClr>
                </a:solidFill>
              </a:defRPr>
            </a:lvl1pPr>
          </a:lstStyle>
          <a:p>
            <a:r>
              <a:rPr lang="nl-NL"/>
              <a:t>Klik om stijl te bewerken</a:t>
            </a:r>
          </a:p>
        </p:txBody>
      </p:sp>
      <p:pic>
        <p:nvPicPr>
          <p:cNvPr id="9" name="Afbeelding 8" descr="Afbeelding met logo, Graphics, symbool, Karmijn&#10;&#10;Automatisch gegenereerde beschrijving">
            <a:extLst>
              <a:ext uri="{FF2B5EF4-FFF2-40B4-BE49-F238E27FC236}">
                <a16:creationId xmlns:a16="http://schemas.microsoft.com/office/drawing/2014/main" id="{2F9416C6-72F3-23B1-40A8-1A0B8CF3C460}"/>
              </a:ext>
            </a:extLst>
          </p:cNvPr>
          <p:cNvPicPr>
            <a:picLocks noChangeAspect="1"/>
          </p:cNvPicPr>
          <p:nvPr userDrawn="1"/>
        </p:nvPicPr>
        <p:blipFill>
          <a:blip r:embed="rId2"/>
          <a:stretch>
            <a:fillRect/>
          </a:stretch>
        </p:blipFill>
        <p:spPr>
          <a:xfrm>
            <a:off x="402996" y="5906664"/>
            <a:ext cx="804101" cy="804101"/>
          </a:xfrm>
          <a:prstGeom prst="rect">
            <a:avLst/>
          </a:prstGeom>
        </p:spPr>
      </p:pic>
    </p:spTree>
    <p:extLst>
      <p:ext uri="{BB962C8B-B14F-4D97-AF65-F5344CB8AC3E}">
        <p14:creationId xmlns:p14="http://schemas.microsoft.com/office/powerpoint/2010/main" val="172969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Rechthoek met één afgeronde hoek 1">
            <a:extLst>
              <a:ext uri="{FF2B5EF4-FFF2-40B4-BE49-F238E27FC236}">
                <a16:creationId xmlns:a16="http://schemas.microsoft.com/office/drawing/2014/main" id="{3ED9D103-0D42-943D-929A-54C3196AB659}"/>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0CE77DD9-B454-484D-8F00-4D7CBD5EF501}"/>
              </a:ext>
            </a:extLst>
          </p:cNvPr>
          <p:cNvSpPr>
            <a:spLocks noGrp="1"/>
          </p:cNvSpPr>
          <p:nvPr>
            <p:ph type="body" idx="1"/>
          </p:nvPr>
        </p:nvSpPr>
        <p:spPr>
          <a:xfrm>
            <a:off x="510878" y="1286234"/>
            <a:ext cx="5442348" cy="906303"/>
          </a:xfrm>
        </p:spPr>
        <p:txBody>
          <a:bodyPr anchor="t"/>
          <a:lstStyle>
            <a:lvl1pPr marL="0" indent="0">
              <a:buNone/>
              <a:defRPr sz="2400" b="0">
                <a:solidFill>
                  <a:srgbClr val="D40E4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5" name="Tijdelijke aanduiding voor tekst 4">
            <a:extLst>
              <a:ext uri="{FF2B5EF4-FFF2-40B4-BE49-F238E27FC236}">
                <a16:creationId xmlns:a16="http://schemas.microsoft.com/office/drawing/2014/main" id="{361BBBF2-F030-A549-B400-B72BB89A756A}"/>
              </a:ext>
            </a:extLst>
          </p:cNvPr>
          <p:cNvSpPr>
            <a:spLocks noGrp="1"/>
          </p:cNvSpPr>
          <p:nvPr>
            <p:ph type="body" sz="quarter" idx="3"/>
          </p:nvPr>
        </p:nvSpPr>
        <p:spPr>
          <a:xfrm>
            <a:off x="6274676" y="1286234"/>
            <a:ext cx="5412850" cy="906303"/>
          </a:xfrm>
        </p:spPr>
        <p:txBody>
          <a:bodyPr anchor="t"/>
          <a:lstStyle>
            <a:lvl1pPr marL="0" indent="0">
              <a:buNone/>
              <a:defRPr sz="2400" b="0" i="0">
                <a:solidFill>
                  <a:srgbClr val="D40E4C"/>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B037F17-0FDA-6046-A74E-F75A2A8C3349}"/>
              </a:ext>
            </a:extLst>
          </p:cNvPr>
          <p:cNvSpPr>
            <a:spLocks noGrp="1"/>
          </p:cNvSpPr>
          <p:nvPr>
            <p:ph sz="half" idx="2"/>
          </p:nvPr>
        </p:nvSpPr>
        <p:spPr>
          <a:xfrm>
            <a:off x="510878" y="2151341"/>
            <a:ext cx="5442348" cy="37553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inhoud 5">
            <a:extLst>
              <a:ext uri="{FF2B5EF4-FFF2-40B4-BE49-F238E27FC236}">
                <a16:creationId xmlns:a16="http://schemas.microsoft.com/office/drawing/2014/main" id="{09E1E1C6-5935-F940-A4F3-DE456581DA23}"/>
              </a:ext>
            </a:extLst>
          </p:cNvPr>
          <p:cNvSpPr>
            <a:spLocks noGrp="1"/>
          </p:cNvSpPr>
          <p:nvPr>
            <p:ph sz="quarter" idx="4"/>
          </p:nvPr>
        </p:nvSpPr>
        <p:spPr>
          <a:xfrm>
            <a:off x="6274676" y="2151341"/>
            <a:ext cx="5412850" cy="375532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Afbeelding 6" descr="Afbeelding met logo, Graphics, symbool, Karmijn&#10;&#10;Automatisch gegenereerde beschrijving">
            <a:extLst>
              <a:ext uri="{FF2B5EF4-FFF2-40B4-BE49-F238E27FC236}">
                <a16:creationId xmlns:a16="http://schemas.microsoft.com/office/drawing/2014/main" id="{66FC9B58-DA80-0A6D-1728-1241CC3FB374}"/>
              </a:ext>
            </a:extLst>
          </p:cNvPr>
          <p:cNvPicPr>
            <a:picLocks noChangeAspect="1"/>
          </p:cNvPicPr>
          <p:nvPr userDrawn="1"/>
        </p:nvPicPr>
        <p:blipFill>
          <a:blip r:embed="rId2"/>
          <a:stretch>
            <a:fillRect/>
          </a:stretch>
        </p:blipFill>
        <p:spPr>
          <a:xfrm>
            <a:off x="402996" y="5906664"/>
            <a:ext cx="804101" cy="804101"/>
          </a:xfrm>
          <a:prstGeom prst="rect">
            <a:avLst/>
          </a:prstGeom>
        </p:spPr>
      </p:pic>
      <p:sp>
        <p:nvSpPr>
          <p:cNvPr id="11" name="Tijdelijke aanduiding voor titel 1">
            <a:extLst>
              <a:ext uri="{FF2B5EF4-FFF2-40B4-BE49-F238E27FC236}">
                <a16:creationId xmlns:a16="http://schemas.microsoft.com/office/drawing/2014/main" id="{E9E46305-D5E7-2A62-976C-C529054CEF59}"/>
              </a:ext>
            </a:extLst>
          </p:cNvPr>
          <p:cNvSpPr>
            <a:spLocks noGrp="1"/>
          </p:cNvSpPr>
          <p:nvPr>
            <p:ph type="title"/>
          </p:nvPr>
        </p:nvSpPr>
        <p:spPr>
          <a:xfrm>
            <a:off x="441766" y="-6875"/>
            <a:ext cx="11245760" cy="1040414"/>
          </a:xfrm>
          <a:prstGeom prst="rect">
            <a:avLst/>
          </a:prstGeom>
        </p:spPr>
        <p:txBody>
          <a:bodyPr vert="horz" lIns="91440" tIns="45720" rIns="91440" bIns="45720" rtlCol="0" anchor="ctr">
            <a:normAutofit/>
          </a:bodyPr>
          <a:lstStyle>
            <a:lvl1pPr>
              <a:defRPr sz="3000">
                <a:solidFill>
                  <a:schemeClr val="bg1">
                    <a:lumMod val="95000"/>
                  </a:schemeClr>
                </a:solidFill>
              </a:defRPr>
            </a:lvl1pPr>
          </a:lstStyle>
          <a:p>
            <a:r>
              <a:rPr lang="nl-NL"/>
              <a:t>Klik om stijl te bewerken</a:t>
            </a:r>
          </a:p>
        </p:txBody>
      </p:sp>
    </p:spTree>
    <p:extLst>
      <p:ext uri="{BB962C8B-B14F-4D97-AF65-F5344CB8AC3E}">
        <p14:creationId xmlns:p14="http://schemas.microsoft.com/office/powerpoint/2010/main" val="194418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bg1"/>
        </a:soli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9D2BE61-A6AE-E2D7-F76B-07B39AC855A8}"/>
              </a:ext>
            </a:extLst>
          </p:cNvPr>
          <p:cNvSpPr/>
          <p:nvPr userDrawn="1"/>
        </p:nvSpPr>
        <p:spPr>
          <a:xfrm rot="10800000" flipH="1">
            <a:off x="0" y="0"/>
            <a:ext cx="6095999" cy="1812280"/>
          </a:xfrm>
          <a:prstGeom prst="round1Rect">
            <a:avLst>
              <a:gd name="adj" fmla="val 27469"/>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8" y="-7"/>
            <a:ext cx="5334672" cy="1812281"/>
          </a:xfrm>
        </p:spPr>
        <p:txBody>
          <a:bodyPr anchor="ctr">
            <a:normAutofit/>
          </a:bodyPr>
          <a:lstStyle>
            <a:lvl1pPr algn="l">
              <a:defRPr sz="3000" b="0">
                <a:solidFill>
                  <a:schemeClr val="bg1"/>
                </a:solidFill>
              </a:defRPr>
            </a:lvl1pPr>
          </a:lstStyle>
          <a:p>
            <a:r>
              <a:rPr lang="nl-NL"/>
              <a:t>Klik om stijl te bewerken</a:t>
            </a:r>
          </a:p>
        </p:txBody>
      </p:sp>
      <p:pic>
        <p:nvPicPr>
          <p:cNvPr id="6" name="Afbeelding 5">
            <a:extLst>
              <a:ext uri="{FF2B5EF4-FFF2-40B4-BE49-F238E27FC236}">
                <a16:creationId xmlns:a16="http://schemas.microsoft.com/office/drawing/2014/main" id="{8361EA99-DA8A-1CED-C406-A207AEDDAF8D}"/>
              </a:ext>
            </a:extLst>
          </p:cNvPr>
          <p:cNvPicPr>
            <a:picLocks noChangeAspect="1"/>
          </p:cNvPicPr>
          <p:nvPr userDrawn="1"/>
        </p:nvPicPr>
        <p:blipFill>
          <a:blip r:embed="rId2"/>
          <a:srcRect/>
          <a:stretch/>
        </p:blipFill>
        <p:spPr>
          <a:xfrm>
            <a:off x="6096000" y="0"/>
            <a:ext cx="6096000" cy="6858000"/>
          </a:xfrm>
          <a:prstGeom prst="rect">
            <a:avLst/>
          </a:prstGeom>
        </p:spPr>
      </p:pic>
      <p:sp>
        <p:nvSpPr>
          <p:cNvPr id="7" name="Ondertitel 2">
            <a:extLst>
              <a:ext uri="{FF2B5EF4-FFF2-40B4-BE49-F238E27FC236}">
                <a16:creationId xmlns:a16="http://schemas.microsoft.com/office/drawing/2014/main" id="{F7562BA8-0640-FAD8-4DAB-32B102C86E57}"/>
              </a:ext>
            </a:extLst>
          </p:cNvPr>
          <p:cNvSpPr>
            <a:spLocks noGrp="1"/>
          </p:cNvSpPr>
          <p:nvPr>
            <p:ph type="subTitle" idx="1"/>
          </p:nvPr>
        </p:nvSpPr>
        <p:spPr>
          <a:xfrm>
            <a:off x="435506" y="2175642"/>
            <a:ext cx="5334673" cy="3499944"/>
          </a:xfrm>
        </p:spPr>
        <p:txBody>
          <a:bodyPr anchor="t">
            <a:noAutofit/>
          </a:bodyPr>
          <a:lstStyle>
            <a:lvl1pPr marL="0" indent="0" algn="l">
              <a:buNone/>
              <a:defRPr sz="2400">
                <a:solidFill>
                  <a:srgbClr val="0033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3" name="Afbeelding 2" descr="Afbeelding met logo, Graphics, symbool, Karmijn&#10;&#10;Automatisch gegenereerde beschrijving">
            <a:extLst>
              <a:ext uri="{FF2B5EF4-FFF2-40B4-BE49-F238E27FC236}">
                <a16:creationId xmlns:a16="http://schemas.microsoft.com/office/drawing/2014/main" id="{6AC64F8A-CC1D-A5B1-13CB-EE64D0A40495}"/>
              </a:ext>
            </a:extLst>
          </p:cNvPr>
          <p:cNvPicPr>
            <a:picLocks noChangeAspect="1"/>
          </p:cNvPicPr>
          <p:nvPr userDrawn="1"/>
        </p:nvPicPr>
        <p:blipFill>
          <a:blip r:embed="rId3"/>
          <a:stretch>
            <a:fillRect/>
          </a:stretch>
        </p:blipFill>
        <p:spPr>
          <a:xfrm>
            <a:off x="402996" y="5906664"/>
            <a:ext cx="804101" cy="804101"/>
          </a:xfrm>
          <a:prstGeom prst="rect">
            <a:avLst/>
          </a:prstGeom>
        </p:spPr>
      </p:pic>
      <p:sp>
        <p:nvSpPr>
          <p:cNvPr id="5" name="Rechthoek met één afgeronde hoek 4">
            <a:extLst>
              <a:ext uri="{FF2B5EF4-FFF2-40B4-BE49-F238E27FC236}">
                <a16:creationId xmlns:a16="http://schemas.microsoft.com/office/drawing/2014/main" id="{E7020D5A-1635-89BD-E715-2A7BE776245A}"/>
              </a:ext>
            </a:extLst>
          </p:cNvPr>
          <p:cNvSpPr/>
          <p:nvPr userDrawn="1"/>
        </p:nvSpPr>
        <p:spPr>
          <a:xfrm flipH="1">
            <a:off x="6095998" y="5675586"/>
            <a:ext cx="6095999" cy="1182414"/>
          </a:xfrm>
          <a:prstGeom prst="round1Rect">
            <a:avLst>
              <a:gd name="adj" fmla="val 27469"/>
            </a:avLst>
          </a:prstGeom>
          <a:solidFill>
            <a:srgbClr val="F8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C9709BFA-16BC-2AA3-035E-3AB430488700}"/>
              </a:ext>
            </a:extLst>
          </p:cNvPr>
          <p:cNvSpPr>
            <a:spLocks noGrp="1"/>
          </p:cNvSpPr>
          <p:nvPr>
            <p:ph idx="10" hasCustomPrompt="1"/>
          </p:nvPr>
        </p:nvSpPr>
        <p:spPr>
          <a:xfrm>
            <a:off x="6479629" y="5675587"/>
            <a:ext cx="5309376" cy="1182414"/>
          </a:xfrm>
          <a:prstGeom prst="rect">
            <a:avLst/>
          </a:prstGeom>
        </p:spPr>
        <p:txBody>
          <a:bodyPr vert="horz" lIns="91440" tIns="45720" rIns="91440" bIns="45720" rtlCol="0" anchor="ctr">
            <a:noAutofit/>
          </a:bodyPr>
          <a:lstStyle>
            <a:lvl1pPr marL="0" indent="0">
              <a:buFontTx/>
              <a:buNone/>
              <a:defRPr sz="1800">
                <a:solidFill>
                  <a:srgbClr val="D40E4C"/>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nl-NL"/>
              <a:t>Klikken om de tekststijl van het model te bewerken</a:t>
            </a:r>
          </a:p>
        </p:txBody>
      </p:sp>
    </p:spTree>
    <p:extLst>
      <p:ext uri="{BB962C8B-B14F-4D97-AF65-F5344CB8AC3E}">
        <p14:creationId xmlns:p14="http://schemas.microsoft.com/office/powerpoint/2010/main" val="425907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932DCB6-01FB-BD53-0DE6-C71FC31615FF}"/>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hthoek 7">
            <a:extLst>
              <a:ext uri="{FF2B5EF4-FFF2-40B4-BE49-F238E27FC236}">
                <a16:creationId xmlns:a16="http://schemas.microsoft.com/office/drawing/2014/main" id="{811435F8-D7FB-6459-D904-F8CEE7137961}"/>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261148"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256447" y="293527"/>
            <a:ext cx="4103915"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65356" cy="1555369"/>
          </a:xfrm>
        </p:spPr>
        <p:txBody>
          <a:bodyPr anchor="t">
            <a:normAutofit/>
          </a:bodyPr>
          <a:lstStyle>
            <a:lvl1pPr algn="l">
              <a:defRPr sz="3000" b="1" i="0">
                <a:solidFill>
                  <a:schemeClr val="bg1"/>
                </a:solidFill>
                <a:latin typeface="Poppins SemiBold" pitchFamily="2" charset="77"/>
                <a:cs typeface="Poppins SemiBold" pitchFamily="2" charset="77"/>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65356" cy="1200768"/>
          </a:xfrm>
        </p:spPr>
        <p:txBody>
          <a:bodyPr anchor="t"/>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256445" y="3869634"/>
            <a:ext cx="4103915"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003340"/>
              </a:solidFill>
            </a:endParaRP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47738" y="3890733"/>
            <a:ext cx="3665356" cy="632176"/>
          </a:xfrm>
          <a:prstGeom prst="rect">
            <a:avLst/>
          </a:prstGeom>
        </p:spPr>
        <p:txBody>
          <a:bodyPr anchor="ctr"/>
          <a:lstStyle>
            <a:lvl1pPr algn="l">
              <a:defRPr sz="1800" b="0" i="0">
                <a:solidFill>
                  <a:srgbClr val="F8EFE3"/>
                </a:solidFill>
                <a:latin typeface="Poppins" pitchFamily="2" charset="77"/>
                <a:cs typeface="Poppins" pitchFamily="2" charset="77"/>
              </a:defRPr>
            </a:lvl1pPr>
          </a:lstStyle>
          <a:p>
            <a:fld id="{FADF5EC5-C25A-6646-A077-484D283E60D5}" type="datetime1">
              <a:rPr lang="nl-NL" smtClean="0"/>
              <a:t>31-3-2026</a:t>
            </a:fld>
            <a:endParaRPr lang="nl-NL"/>
          </a:p>
        </p:txBody>
      </p:sp>
      <p:pic>
        <p:nvPicPr>
          <p:cNvPr id="7" name="Afbeelding 6" descr="Afbeelding met logo, Lettertype, Graphics, tekst&#10;&#10;Automatisch gegenereerde beschrijving">
            <a:extLst>
              <a:ext uri="{FF2B5EF4-FFF2-40B4-BE49-F238E27FC236}">
                <a16:creationId xmlns:a16="http://schemas.microsoft.com/office/drawing/2014/main" id="{F8A76B65-6202-A172-02F8-1355888C10A3}"/>
              </a:ext>
            </a:extLst>
          </p:cNvPr>
          <p:cNvPicPr>
            <a:picLocks noChangeAspect="1"/>
          </p:cNvPicPr>
          <p:nvPr userDrawn="1"/>
        </p:nvPicPr>
        <p:blipFill>
          <a:blip r:embed="rId3"/>
          <a:stretch>
            <a:fillRect/>
          </a:stretch>
        </p:blipFill>
        <p:spPr>
          <a:xfrm>
            <a:off x="382575" y="5828421"/>
            <a:ext cx="2648677" cy="902355"/>
          </a:xfrm>
          <a:prstGeom prst="rect">
            <a:avLst/>
          </a:prstGeom>
        </p:spPr>
      </p:pic>
      <p:pic>
        <p:nvPicPr>
          <p:cNvPr id="6" name="Graphic 5">
            <a:extLst>
              <a:ext uri="{FF2B5EF4-FFF2-40B4-BE49-F238E27FC236}">
                <a16:creationId xmlns:a16="http://schemas.microsoft.com/office/drawing/2014/main" id="{E64CAB57-CAFF-B67C-DDBC-974E223190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3032209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9D2BE61-A6AE-E2D7-F76B-07B39AC855A8}"/>
              </a:ext>
            </a:extLst>
          </p:cNvPr>
          <p:cNvSpPr/>
          <p:nvPr userDrawn="1"/>
        </p:nvSpPr>
        <p:spPr>
          <a:xfrm rot="10800000" flipH="1">
            <a:off x="0" y="0"/>
            <a:ext cx="6095999" cy="1812280"/>
          </a:xfrm>
          <a:prstGeom prst="round1Rect">
            <a:avLst>
              <a:gd name="adj" fmla="val 27469"/>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8" y="-7"/>
            <a:ext cx="5334672" cy="1812282"/>
          </a:xfrm>
        </p:spPr>
        <p:txBody>
          <a:bodyPr anchor="ctr">
            <a:normAutofit/>
          </a:bodyPr>
          <a:lstStyle>
            <a:lvl1pPr algn="l">
              <a:defRPr sz="3000" b="0">
                <a:solidFill>
                  <a:schemeClr val="bg1"/>
                </a:solidFill>
              </a:defRPr>
            </a:lvl1pPr>
          </a:lstStyle>
          <a:p>
            <a:r>
              <a:rPr lang="nl-NL"/>
              <a:t>Klik om stijl te bewerken</a:t>
            </a:r>
          </a:p>
        </p:txBody>
      </p:sp>
      <p:pic>
        <p:nvPicPr>
          <p:cNvPr id="6" name="Afbeelding 5">
            <a:extLst>
              <a:ext uri="{FF2B5EF4-FFF2-40B4-BE49-F238E27FC236}">
                <a16:creationId xmlns:a16="http://schemas.microsoft.com/office/drawing/2014/main" id="{8361EA99-DA8A-1CED-C406-A207AEDDAF8D}"/>
              </a:ext>
            </a:extLst>
          </p:cNvPr>
          <p:cNvPicPr>
            <a:picLocks noChangeAspect="1"/>
          </p:cNvPicPr>
          <p:nvPr userDrawn="1"/>
        </p:nvPicPr>
        <p:blipFill>
          <a:blip r:embed="rId2"/>
          <a:srcRect/>
          <a:stretch/>
        </p:blipFill>
        <p:spPr>
          <a:xfrm>
            <a:off x="6096000" y="0"/>
            <a:ext cx="6096000" cy="6858000"/>
          </a:xfrm>
          <a:prstGeom prst="rect">
            <a:avLst/>
          </a:prstGeom>
        </p:spPr>
      </p:pic>
      <p:sp>
        <p:nvSpPr>
          <p:cNvPr id="7" name="Ondertitel 2">
            <a:extLst>
              <a:ext uri="{FF2B5EF4-FFF2-40B4-BE49-F238E27FC236}">
                <a16:creationId xmlns:a16="http://schemas.microsoft.com/office/drawing/2014/main" id="{F7562BA8-0640-FAD8-4DAB-32B102C86E57}"/>
              </a:ext>
            </a:extLst>
          </p:cNvPr>
          <p:cNvSpPr>
            <a:spLocks noGrp="1"/>
          </p:cNvSpPr>
          <p:nvPr>
            <p:ph type="subTitle" idx="1"/>
          </p:nvPr>
        </p:nvSpPr>
        <p:spPr>
          <a:xfrm>
            <a:off x="435506" y="2175642"/>
            <a:ext cx="5334673" cy="3499944"/>
          </a:xfrm>
        </p:spPr>
        <p:txBody>
          <a:bodyPr anchor="t">
            <a:noAutofit/>
          </a:bodyPr>
          <a:lstStyle>
            <a:lvl1pPr marL="0" indent="0" algn="l">
              <a:buNone/>
              <a:defRPr sz="2400">
                <a:solidFill>
                  <a:srgbClr val="0033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3" name="Afbeelding 2" descr="Afbeelding met logo, Graphics, symbool, Karmijn&#10;&#10;Automatisch gegenereerde beschrijving">
            <a:extLst>
              <a:ext uri="{FF2B5EF4-FFF2-40B4-BE49-F238E27FC236}">
                <a16:creationId xmlns:a16="http://schemas.microsoft.com/office/drawing/2014/main" id="{6AC64F8A-CC1D-A5B1-13CB-EE64D0A40495}"/>
              </a:ext>
            </a:extLst>
          </p:cNvPr>
          <p:cNvPicPr>
            <a:picLocks noChangeAspect="1"/>
          </p:cNvPicPr>
          <p:nvPr userDrawn="1"/>
        </p:nvPicPr>
        <p:blipFill>
          <a:blip r:embed="rId3"/>
          <a:stretch>
            <a:fillRect/>
          </a:stretch>
        </p:blipFill>
        <p:spPr>
          <a:xfrm>
            <a:off x="402996" y="5906664"/>
            <a:ext cx="804101" cy="804101"/>
          </a:xfrm>
          <a:prstGeom prst="rect">
            <a:avLst/>
          </a:prstGeom>
        </p:spPr>
      </p:pic>
    </p:spTree>
    <p:extLst>
      <p:ext uri="{BB962C8B-B14F-4D97-AF65-F5344CB8AC3E}">
        <p14:creationId xmlns:p14="http://schemas.microsoft.com/office/powerpoint/2010/main" val="414164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811C626B-D77A-86D3-B893-6E92961A3210}"/>
              </a:ext>
            </a:extLst>
          </p:cNvPr>
          <p:cNvSpPr/>
          <p:nvPr userDrawn="1"/>
        </p:nvSpPr>
        <p:spPr>
          <a:xfrm rot="10800000">
            <a:off x="7018419" y="0"/>
            <a:ext cx="5173580" cy="2076879"/>
          </a:xfrm>
          <a:prstGeom prst="round1Rect">
            <a:avLst>
              <a:gd name="adj" fmla="val 11255"/>
            </a:avLst>
          </a:prstGeom>
          <a:gradFill flip="none" rotWithShape="0">
            <a:gsLst>
              <a:gs pos="50000">
                <a:srgbClr val="D3104C"/>
              </a:gs>
              <a:gs pos="0">
                <a:srgbClr val="F53C46"/>
              </a:gs>
              <a:gs pos="100000">
                <a:srgbClr val="B40F4B"/>
              </a:gs>
            </a:gsLst>
            <a:path path="circle">
              <a:fillToRect l="100000" b="10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ndertitel 2">
            <a:extLst>
              <a:ext uri="{FF2B5EF4-FFF2-40B4-BE49-F238E27FC236}">
                <a16:creationId xmlns:a16="http://schemas.microsoft.com/office/drawing/2014/main" id="{CDC1B44F-E6D3-028C-6E82-10D90FABEEED}"/>
              </a:ext>
            </a:extLst>
          </p:cNvPr>
          <p:cNvSpPr>
            <a:spLocks noGrp="1"/>
          </p:cNvSpPr>
          <p:nvPr>
            <p:ph type="subTitle" idx="1"/>
          </p:nvPr>
        </p:nvSpPr>
        <p:spPr>
          <a:xfrm>
            <a:off x="7231210" y="1"/>
            <a:ext cx="4687521" cy="2076878"/>
          </a:xfrm>
        </p:spPr>
        <p:txBody>
          <a:bodyPr anchor="ctr">
            <a:normAutofit/>
          </a:bodyPr>
          <a:lstStyle>
            <a:lvl1pPr marL="0" indent="0" algn="l">
              <a:buNone/>
              <a:defRPr sz="22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 name="Afbeelding 1" descr="Afbeelding met logo, Lettertype, Graphics, tekst&#10;&#10;Automatisch gegenereerde beschrijving">
            <a:extLst>
              <a:ext uri="{FF2B5EF4-FFF2-40B4-BE49-F238E27FC236}">
                <a16:creationId xmlns:a16="http://schemas.microsoft.com/office/drawing/2014/main" id="{B4450EC8-6CDA-E76A-C8B0-C96C2AEB04BE}"/>
              </a:ext>
            </a:extLst>
          </p:cNvPr>
          <p:cNvPicPr>
            <a:picLocks noChangeAspect="1"/>
          </p:cNvPicPr>
          <p:nvPr userDrawn="1"/>
        </p:nvPicPr>
        <p:blipFill rotWithShape="1">
          <a:blip r:embed="rId3"/>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190629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BCFA8030-B247-9FA8-732A-2E775FB9A554}"/>
              </a:ext>
            </a:extLst>
          </p:cNvPr>
          <p:cNvSpPr/>
          <p:nvPr userDrawn="1"/>
        </p:nvSpPr>
        <p:spPr>
          <a:xfrm rot="10800000">
            <a:off x="7018420" y="298443"/>
            <a:ext cx="4957011" cy="1778436"/>
          </a:xfrm>
          <a:prstGeom prst="round1Rect">
            <a:avLst>
              <a:gd name="adj" fmla="val 11255"/>
            </a:avLst>
          </a:prstGeom>
          <a:gradFill flip="none" rotWithShape="0">
            <a:gsLst>
              <a:gs pos="50000">
                <a:srgbClr val="D3104C"/>
              </a:gs>
              <a:gs pos="0">
                <a:srgbClr val="F53C46"/>
              </a:gs>
              <a:gs pos="100000">
                <a:srgbClr val="B40F4B"/>
              </a:gs>
            </a:gsLst>
            <a:path path="circle">
              <a:fillToRect l="100000" b="10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ndertitel 2">
            <a:extLst>
              <a:ext uri="{FF2B5EF4-FFF2-40B4-BE49-F238E27FC236}">
                <a16:creationId xmlns:a16="http://schemas.microsoft.com/office/drawing/2014/main" id="{ED0A29BF-1F87-D278-8C29-BE82818A59D8}"/>
              </a:ext>
            </a:extLst>
          </p:cNvPr>
          <p:cNvSpPr>
            <a:spLocks noGrp="1"/>
          </p:cNvSpPr>
          <p:nvPr>
            <p:ph type="subTitle" idx="1"/>
          </p:nvPr>
        </p:nvSpPr>
        <p:spPr>
          <a:xfrm>
            <a:off x="7231210" y="298443"/>
            <a:ext cx="4480797" cy="1778435"/>
          </a:xfrm>
        </p:spPr>
        <p:txBody>
          <a:bodyPr anchor="ctr">
            <a:normAutofit/>
          </a:bodyPr>
          <a:lstStyle>
            <a:lvl1pPr marL="0" indent="0" algn="l">
              <a:buNone/>
              <a:defRPr sz="22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 name="Tekstvak 1">
            <a:extLst>
              <a:ext uri="{FF2B5EF4-FFF2-40B4-BE49-F238E27FC236}">
                <a16:creationId xmlns:a16="http://schemas.microsoft.com/office/drawing/2014/main" id="{A2CA1F0D-8FC5-9422-8C26-5A0EDB756701}"/>
              </a:ext>
            </a:extLst>
          </p:cNvPr>
          <p:cNvSpPr txBox="1"/>
          <p:nvPr userDrawn="1"/>
        </p:nvSpPr>
        <p:spPr>
          <a:xfrm>
            <a:off x="11209283" y="-1150883"/>
            <a:ext cx="0" cy="0"/>
          </a:xfrm>
          <a:prstGeom prst="rect">
            <a:avLst/>
          </a:prstGeom>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pic>
        <p:nvPicPr>
          <p:cNvPr id="4" name="Afbeelding 3" descr="Afbeelding met logo, Lettertype, Graphics, tekst&#10;&#10;Automatisch gegenereerde beschrijving">
            <a:extLst>
              <a:ext uri="{FF2B5EF4-FFF2-40B4-BE49-F238E27FC236}">
                <a16:creationId xmlns:a16="http://schemas.microsoft.com/office/drawing/2014/main" id="{CD7D3936-6C40-69EE-BE0E-D6D3751A7C68}"/>
              </a:ext>
            </a:extLst>
          </p:cNvPr>
          <p:cNvPicPr>
            <a:picLocks noChangeAspect="1"/>
          </p:cNvPicPr>
          <p:nvPr userDrawn="1"/>
        </p:nvPicPr>
        <p:blipFill rotWithShape="1">
          <a:blip r:embed="rId3"/>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2602078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hthoek met één afgeronde hoek 9">
            <a:extLst>
              <a:ext uri="{FF2B5EF4-FFF2-40B4-BE49-F238E27FC236}">
                <a16:creationId xmlns:a16="http://schemas.microsoft.com/office/drawing/2014/main" id="{0F8BC4C1-0906-73F1-4F1B-A18A220B7CF0}"/>
              </a:ext>
            </a:extLst>
          </p:cNvPr>
          <p:cNvSpPr/>
          <p:nvPr userDrawn="1"/>
        </p:nvSpPr>
        <p:spPr>
          <a:xfrm rot="10800000">
            <a:off x="7018420" y="298443"/>
            <a:ext cx="4957011" cy="1778436"/>
          </a:xfrm>
          <a:prstGeom prst="round1Rect">
            <a:avLst>
              <a:gd name="adj" fmla="val 11255"/>
            </a:avLst>
          </a:prstGeom>
          <a:gradFill flip="none" rotWithShape="0">
            <a:gsLst>
              <a:gs pos="50000">
                <a:srgbClr val="D3104C"/>
              </a:gs>
              <a:gs pos="0">
                <a:srgbClr val="F53C46"/>
              </a:gs>
              <a:gs pos="100000">
                <a:srgbClr val="B40F4B"/>
              </a:gs>
            </a:gsLst>
            <a:path path="circle">
              <a:fillToRect l="100000" b="10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ndertitel 2">
            <a:extLst>
              <a:ext uri="{FF2B5EF4-FFF2-40B4-BE49-F238E27FC236}">
                <a16:creationId xmlns:a16="http://schemas.microsoft.com/office/drawing/2014/main" id="{545DC1C5-86E6-34E5-3115-B54B78D2A7D5}"/>
              </a:ext>
            </a:extLst>
          </p:cNvPr>
          <p:cNvSpPr>
            <a:spLocks noGrp="1"/>
          </p:cNvSpPr>
          <p:nvPr>
            <p:ph type="subTitle" idx="1"/>
          </p:nvPr>
        </p:nvSpPr>
        <p:spPr>
          <a:xfrm>
            <a:off x="7231210" y="298443"/>
            <a:ext cx="4480797" cy="1778435"/>
          </a:xfrm>
        </p:spPr>
        <p:txBody>
          <a:bodyPr anchor="ctr">
            <a:normAutofit/>
          </a:bodyPr>
          <a:lstStyle>
            <a:lvl1pPr marL="0" indent="0" algn="l">
              <a:buNone/>
              <a:defRPr sz="22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 name="Afbeelding 1" descr="Afbeelding met logo, Lettertype, Graphics, tekst&#10;&#10;Automatisch gegenereerde beschrijving">
            <a:extLst>
              <a:ext uri="{FF2B5EF4-FFF2-40B4-BE49-F238E27FC236}">
                <a16:creationId xmlns:a16="http://schemas.microsoft.com/office/drawing/2014/main" id="{43CC8121-3852-641D-C1AD-D4AAEB96FB76}"/>
              </a:ext>
            </a:extLst>
          </p:cNvPr>
          <p:cNvPicPr>
            <a:picLocks noChangeAspect="1"/>
          </p:cNvPicPr>
          <p:nvPr userDrawn="1"/>
        </p:nvPicPr>
        <p:blipFill rotWithShape="1">
          <a:blip r:embed="rId3"/>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3177608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rgbClr val="D40E4C"/>
        </a:solidFill>
        <a:effectLst/>
      </p:bgPr>
    </p:bg>
    <p:spTree>
      <p:nvGrpSpPr>
        <p:cNvPr id="1" name=""/>
        <p:cNvGrpSpPr/>
        <p:nvPr/>
      </p:nvGrpSpPr>
      <p:grpSpPr>
        <a:xfrm>
          <a:off x="0" y="0"/>
          <a:ext cx="0" cy="0"/>
          <a:chOff x="0" y="0"/>
          <a:chExt cx="0" cy="0"/>
        </a:xfrm>
      </p:grpSpPr>
      <p:pic>
        <p:nvPicPr>
          <p:cNvPr id="2" name="Afbeelding 1" descr="Afbeelding met logo, Lettertype, Graphics, tekst&#10;&#10;Automatisch gegenereerde beschrijving">
            <a:extLst>
              <a:ext uri="{FF2B5EF4-FFF2-40B4-BE49-F238E27FC236}">
                <a16:creationId xmlns:a16="http://schemas.microsoft.com/office/drawing/2014/main" id="{AD120B3C-6E8D-8872-5E93-ACEA0F754A47}"/>
              </a:ext>
            </a:extLst>
          </p:cNvPr>
          <p:cNvPicPr>
            <a:picLocks noChangeAspect="1"/>
          </p:cNvPicPr>
          <p:nvPr userDrawn="1"/>
        </p:nvPicPr>
        <p:blipFill>
          <a:blip r:embed="rId2"/>
          <a:stretch>
            <a:fillRect/>
          </a:stretch>
        </p:blipFill>
        <p:spPr>
          <a:xfrm>
            <a:off x="1048321" y="2584463"/>
            <a:ext cx="4957929" cy="1689074"/>
          </a:xfrm>
          <a:prstGeom prst="rect">
            <a:avLst/>
          </a:prstGeom>
        </p:spPr>
      </p:pic>
      <p:pic>
        <p:nvPicPr>
          <p:cNvPr id="5" name="Afbeelding 4">
            <a:extLst>
              <a:ext uri="{FF2B5EF4-FFF2-40B4-BE49-F238E27FC236}">
                <a16:creationId xmlns:a16="http://schemas.microsoft.com/office/drawing/2014/main" id="{98E9E587-5986-EE13-52E0-5AE59C80ED82}"/>
              </a:ext>
            </a:extLst>
          </p:cNvPr>
          <p:cNvPicPr>
            <a:picLocks noChangeAspect="1"/>
          </p:cNvPicPr>
          <p:nvPr userDrawn="1"/>
        </p:nvPicPr>
        <p:blipFill>
          <a:blip r:embed="rId3"/>
          <a:stretch>
            <a:fillRect/>
          </a:stretch>
        </p:blipFill>
        <p:spPr>
          <a:xfrm>
            <a:off x="6420984" y="2876447"/>
            <a:ext cx="4377402" cy="1115261"/>
          </a:xfrm>
          <a:prstGeom prst="rect">
            <a:avLst/>
          </a:prstGeom>
        </p:spPr>
      </p:pic>
    </p:spTree>
    <p:extLst>
      <p:ext uri="{BB962C8B-B14F-4D97-AF65-F5344CB8AC3E}">
        <p14:creationId xmlns:p14="http://schemas.microsoft.com/office/powerpoint/2010/main" val="45626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86CE600-8E92-A493-FF4D-DABB60CB927B}"/>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hthoek 7">
            <a:extLst>
              <a:ext uri="{FF2B5EF4-FFF2-40B4-BE49-F238E27FC236}">
                <a16:creationId xmlns:a16="http://schemas.microsoft.com/office/drawing/2014/main" id="{AFDAC5A5-CA53-657F-12FA-C5010133B5FE}"/>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261148"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256447" y="293527"/>
            <a:ext cx="4103915"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18058" cy="1555369"/>
          </a:xfrm>
        </p:spPr>
        <p:txBody>
          <a:bodyPr anchor="t">
            <a:normAutofit/>
          </a:bodyPr>
          <a:lstStyle>
            <a:lvl1pPr algn="l">
              <a:defRPr sz="3000" b="1" i="0">
                <a:solidFill>
                  <a:schemeClr val="bg1"/>
                </a:solidFill>
                <a:latin typeface="Poppins SemiBold" pitchFamily="2" charset="77"/>
                <a:cs typeface="Poppins SemiBold" pitchFamily="2" charset="77"/>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256446" y="3869636"/>
            <a:ext cx="4103915"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47738" y="3890733"/>
            <a:ext cx="3618058" cy="632176"/>
          </a:xfrm>
          <a:prstGeom prst="rect">
            <a:avLst/>
          </a:prstGeom>
        </p:spPr>
        <p:txBody>
          <a:bodyPr anchor="ctr"/>
          <a:lstStyle>
            <a:lvl1pPr algn="l">
              <a:defRPr sz="1800">
                <a:solidFill>
                  <a:srgbClr val="F8EFE3"/>
                </a:solidFill>
                <a:latin typeface="Poppins" pitchFamily="2" charset="77"/>
                <a:cs typeface="Poppins" pitchFamily="2" charset="77"/>
              </a:defRPr>
            </a:lvl1pPr>
          </a:lstStyle>
          <a:p>
            <a:fld id="{0C371A2A-AB96-BC4E-944D-B91C27F50D21}" type="datetime1">
              <a:rPr lang="nl-NL" smtClean="0"/>
              <a:t>31-3-2026</a:t>
            </a:fld>
            <a:endParaRPr lang="nl-NL"/>
          </a:p>
        </p:txBody>
      </p:sp>
      <p:pic>
        <p:nvPicPr>
          <p:cNvPr id="7" name="Afbeelding 6" descr="Afbeelding met logo, Lettertype, Graphics, tekst&#10;&#10;Automatisch gegenereerde beschrijving">
            <a:extLst>
              <a:ext uri="{FF2B5EF4-FFF2-40B4-BE49-F238E27FC236}">
                <a16:creationId xmlns:a16="http://schemas.microsoft.com/office/drawing/2014/main" id="{1C080A4C-8C13-ED18-8756-9DA22AD3BB4D}"/>
              </a:ext>
            </a:extLst>
          </p:cNvPr>
          <p:cNvPicPr>
            <a:picLocks noChangeAspect="1"/>
          </p:cNvPicPr>
          <p:nvPr userDrawn="1"/>
        </p:nvPicPr>
        <p:blipFill>
          <a:blip r:embed="rId3"/>
          <a:stretch>
            <a:fillRect/>
          </a:stretch>
        </p:blipFill>
        <p:spPr>
          <a:xfrm>
            <a:off x="382575" y="5828421"/>
            <a:ext cx="2648677" cy="902355"/>
          </a:xfrm>
          <a:prstGeom prst="rect">
            <a:avLst/>
          </a:prstGeom>
        </p:spPr>
      </p:pic>
      <p:pic>
        <p:nvPicPr>
          <p:cNvPr id="6" name="Graphic 5">
            <a:extLst>
              <a:ext uri="{FF2B5EF4-FFF2-40B4-BE49-F238E27FC236}">
                <a16:creationId xmlns:a16="http://schemas.microsoft.com/office/drawing/2014/main" id="{17430271-D467-A4F5-3A0A-0D8F1546B0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222732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5DFBC68-55B2-435F-10FF-F6C3114D7F95}"/>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hthoek met één afgeronde hoek 7">
            <a:extLst>
              <a:ext uri="{FF2B5EF4-FFF2-40B4-BE49-F238E27FC236}">
                <a16:creationId xmlns:a16="http://schemas.microsoft.com/office/drawing/2014/main" id="{F9B5CE5C-381C-882D-0C83-E07C0B194EAE}"/>
              </a:ext>
            </a:extLst>
          </p:cNvPr>
          <p:cNvSpPr/>
          <p:nvPr userDrawn="1"/>
        </p:nvSpPr>
        <p:spPr>
          <a:xfrm>
            <a:off x="256447" y="293527"/>
            <a:ext cx="4103915"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met één afgeronde hoek 9">
            <a:extLst>
              <a:ext uri="{FF2B5EF4-FFF2-40B4-BE49-F238E27FC236}">
                <a16:creationId xmlns:a16="http://schemas.microsoft.com/office/drawing/2014/main" id="{594612EF-C66B-6730-4B91-AE3D338D74BF}"/>
              </a:ext>
            </a:extLst>
          </p:cNvPr>
          <p:cNvSpPr/>
          <p:nvPr userDrawn="1"/>
        </p:nvSpPr>
        <p:spPr>
          <a:xfrm rot="10800000">
            <a:off x="256446" y="3869636"/>
            <a:ext cx="4103915"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18058" cy="1555369"/>
          </a:xfrm>
        </p:spPr>
        <p:txBody>
          <a:bodyPr anchor="t">
            <a:normAutofit/>
          </a:bodyPr>
          <a:lstStyle>
            <a:lvl1pPr algn="l">
              <a:defRPr sz="3000" b="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50241" y="3890733"/>
            <a:ext cx="3352501" cy="632176"/>
          </a:xfrm>
          <a:prstGeom prst="rect">
            <a:avLst/>
          </a:prstGeom>
        </p:spPr>
        <p:txBody>
          <a:bodyPr anchor="ctr"/>
          <a:lstStyle>
            <a:lvl1pPr>
              <a:defRPr sz="1800">
                <a:solidFill>
                  <a:srgbClr val="F8EFE3"/>
                </a:solidFill>
                <a:latin typeface="Poppins" pitchFamily="2" charset="77"/>
                <a:cs typeface="Poppins" pitchFamily="2" charset="77"/>
              </a:defRPr>
            </a:lvl1pPr>
          </a:lstStyle>
          <a:p>
            <a:fld id="{28E704E2-E1DA-5F41-A695-15243483AD0C}" type="datetime1">
              <a:rPr lang="nl-NL" smtClean="0"/>
              <a:t>31-3-2026</a:t>
            </a:fld>
            <a:endParaRPr lang="nl-NL"/>
          </a:p>
        </p:txBody>
      </p:sp>
      <p:pic>
        <p:nvPicPr>
          <p:cNvPr id="9" name="Afbeelding 8" descr="Afbeelding met logo, Lettertype, Graphics, tekst&#10;&#10;Automatisch gegenereerde beschrijving">
            <a:extLst>
              <a:ext uri="{FF2B5EF4-FFF2-40B4-BE49-F238E27FC236}">
                <a16:creationId xmlns:a16="http://schemas.microsoft.com/office/drawing/2014/main" id="{35E61A7D-48C1-7C2B-4AC4-9FE69813EFD9}"/>
              </a:ext>
            </a:extLst>
          </p:cNvPr>
          <p:cNvPicPr>
            <a:picLocks noChangeAspect="1"/>
          </p:cNvPicPr>
          <p:nvPr userDrawn="1"/>
        </p:nvPicPr>
        <p:blipFill>
          <a:blip r:embed="rId3"/>
          <a:stretch>
            <a:fillRect/>
          </a:stretch>
        </p:blipFill>
        <p:spPr>
          <a:xfrm>
            <a:off x="382575" y="5828421"/>
            <a:ext cx="2648677" cy="902355"/>
          </a:xfrm>
          <a:prstGeom prst="rect">
            <a:avLst/>
          </a:prstGeom>
        </p:spPr>
      </p:pic>
    </p:spTree>
    <p:extLst>
      <p:ext uri="{BB962C8B-B14F-4D97-AF65-F5344CB8AC3E}">
        <p14:creationId xmlns:p14="http://schemas.microsoft.com/office/powerpoint/2010/main" val="56597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F5DB52-7573-4C3C-D31F-50D9353BE58A}"/>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5EFB1F64-3AE0-C5F7-E090-B5B97F897F22}"/>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met één afgeronde hoek 2">
            <a:extLst>
              <a:ext uri="{FF2B5EF4-FFF2-40B4-BE49-F238E27FC236}">
                <a16:creationId xmlns:a16="http://schemas.microsoft.com/office/drawing/2014/main" id="{32EA18B7-6E07-2216-2D5F-8BF10FDF97D3}"/>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435507" y="223187"/>
            <a:ext cx="11183679" cy="627671"/>
          </a:xfrm>
        </p:spPr>
        <p:txBody>
          <a:bodyPr anchor="ctr">
            <a:normAutofit/>
          </a:bodyPr>
          <a:lstStyle>
            <a:lvl1pPr algn="l">
              <a:defRPr sz="3000" b="1" i="0">
                <a:solidFill>
                  <a:schemeClr val="bg1"/>
                </a:solidFill>
                <a:latin typeface="Poppins SemiBold" pitchFamily="2" charset="77"/>
                <a:cs typeface="Poppins SemiBold" pitchFamily="2" charset="77"/>
              </a:defRPr>
            </a:lvl1pPr>
          </a:lstStyle>
          <a:p>
            <a:r>
              <a:rPr lang="nl-NL"/>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435507" y="850858"/>
            <a:ext cx="11183679" cy="481933"/>
          </a:xfrm>
        </p:spPr>
        <p:txBody>
          <a:bodyPr anchor="t">
            <a:noAutofit/>
          </a:bodyPr>
          <a:lstStyle>
            <a:lvl1pPr marL="0" indent="0" algn="l">
              <a:buNone/>
              <a:defRPr sz="22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7" name="Afbeelding 6" descr="Afbeelding met logo, Lettertype, Graphics, tekst&#10;&#10;Automatisch gegenereerde beschrijving">
            <a:extLst>
              <a:ext uri="{FF2B5EF4-FFF2-40B4-BE49-F238E27FC236}">
                <a16:creationId xmlns:a16="http://schemas.microsoft.com/office/drawing/2014/main" id="{7917487E-74A8-9454-6FD0-ED4A1E0F4643}"/>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9" name="Tijdelijke aanduiding voor datum 3">
            <a:extLst>
              <a:ext uri="{FF2B5EF4-FFF2-40B4-BE49-F238E27FC236}">
                <a16:creationId xmlns:a16="http://schemas.microsoft.com/office/drawing/2014/main" id="{2EAB2B3C-021D-291D-FF3B-66D05C03800F}"/>
              </a:ext>
            </a:extLst>
          </p:cNvPr>
          <p:cNvSpPr>
            <a:spLocks noGrp="1"/>
          </p:cNvSpPr>
          <p:nvPr>
            <p:ph type="dt" sz="half" idx="10"/>
          </p:nvPr>
        </p:nvSpPr>
        <p:spPr>
          <a:xfrm>
            <a:off x="8875986" y="6083203"/>
            <a:ext cx="2743200" cy="392790"/>
          </a:xfrm>
          <a:prstGeom prst="rect">
            <a:avLst/>
          </a:prstGeom>
        </p:spPr>
        <p:txBody>
          <a:bodyPr anchor="ctr"/>
          <a:lstStyle>
            <a:lvl1pPr algn="r">
              <a:defRPr sz="1800">
                <a:solidFill>
                  <a:schemeClr val="bg1"/>
                </a:solidFill>
                <a:latin typeface="Poppins" pitchFamily="2" charset="77"/>
                <a:cs typeface="Poppins" pitchFamily="2" charset="77"/>
              </a:defRPr>
            </a:lvl1pPr>
          </a:lstStyle>
          <a:p>
            <a:fld id="{A9B860F5-84D0-6444-841D-38C884BBB242}" type="datetime1">
              <a:rPr lang="nl-NL" smtClean="0"/>
              <a:t>31-3-2026</a:t>
            </a:fld>
            <a:endParaRPr lang="nl-NL"/>
          </a:p>
        </p:txBody>
      </p:sp>
    </p:spTree>
    <p:extLst>
      <p:ext uri="{BB962C8B-B14F-4D97-AF65-F5344CB8AC3E}">
        <p14:creationId xmlns:p14="http://schemas.microsoft.com/office/powerpoint/2010/main" val="337481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B6F2DB3-B749-4054-5035-0435540AF53E}"/>
              </a:ext>
            </a:extLst>
          </p:cNvPr>
          <p:cNvPicPr>
            <a:picLocks noChangeAspect="1"/>
          </p:cNvPicPr>
          <p:nvPr userDrawn="1"/>
        </p:nvPicPr>
        <p:blipFill>
          <a:blip r:embed="rId2"/>
          <a:srcRect/>
          <a:stretch/>
        </p:blipFill>
        <p:spPr>
          <a:xfrm>
            <a:off x="0" y="0"/>
            <a:ext cx="12192000" cy="6858000"/>
          </a:xfrm>
          <a:prstGeom prst="rect">
            <a:avLst/>
          </a:prstGeom>
        </p:spPr>
      </p:pic>
      <p:sp>
        <p:nvSpPr>
          <p:cNvPr id="3" name="Rechthoek met één afgeronde hoek 2">
            <a:extLst>
              <a:ext uri="{FF2B5EF4-FFF2-40B4-BE49-F238E27FC236}">
                <a16:creationId xmlns:a16="http://schemas.microsoft.com/office/drawing/2014/main" id="{F9F559CC-467D-B7BB-91F6-C06C67C95346}"/>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8875986" y="6083203"/>
            <a:ext cx="2743200" cy="392790"/>
          </a:xfrm>
          <a:prstGeom prst="rect">
            <a:avLst/>
          </a:prstGeom>
        </p:spPr>
        <p:txBody>
          <a:bodyPr anchor="ctr"/>
          <a:lstStyle>
            <a:lvl1pPr algn="r">
              <a:defRPr sz="1600">
                <a:solidFill>
                  <a:schemeClr val="bg1"/>
                </a:solidFill>
                <a:latin typeface="Poppins" pitchFamily="2" charset="77"/>
                <a:cs typeface="Poppins" pitchFamily="2" charset="77"/>
              </a:defRPr>
            </a:lvl1pPr>
          </a:lstStyle>
          <a:p>
            <a:fld id="{C3179503-6C3A-E649-AB1F-2E5890BA7714}" type="datetime1">
              <a:rPr lang="nl-NL" smtClean="0"/>
              <a:t>31-3-2026</a:t>
            </a:fld>
            <a:endParaRPr lang="nl-NL"/>
          </a:p>
        </p:txBody>
      </p:sp>
      <p:pic>
        <p:nvPicPr>
          <p:cNvPr id="11" name="Afbeelding 10" descr="Afbeelding met logo, Lettertype, Graphics, tekst&#10;&#10;Automatisch gegenereerde beschrijving">
            <a:extLst>
              <a:ext uri="{FF2B5EF4-FFF2-40B4-BE49-F238E27FC236}">
                <a16:creationId xmlns:a16="http://schemas.microsoft.com/office/drawing/2014/main" id="{39CBEB1A-EEAE-C910-FFE0-CEBFCE3C91D7}"/>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12" name="Titel 1">
            <a:extLst>
              <a:ext uri="{FF2B5EF4-FFF2-40B4-BE49-F238E27FC236}">
                <a16:creationId xmlns:a16="http://schemas.microsoft.com/office/drawing/2014/main" id="{2CC68499-61E1-5382-CEC4-96FE0674EB1F}"/>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nl-NL"/>
              <a:t>Klik om stijl te bewerken</a:t>
            </a:r>
          </a:p>
        </p:txBody>
      </p:sp>
      <p:sp>
        <p:nvSpPr>
          <p:cNvPr id="13" name="Ondertitel 2">
            <a:extLst>
              <a:ext uri="{FF2B5EF4-FFF2-40B4-BE49-F238E27FC236}">
                <a16:creationId xmlns:a16="http://schemas.microsoft.com/office/drawing/2014/main" id="{C73A2662-2612-9659-D1A9-E81021415690}"/>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4" name="Tekstvak 13">
            <a:extLst>
              <a:ext uri="{FF2B5EF4-FFF2-40B4-BE49-F238E27FC236}">
                <a16:creationId xmlns:a16="http://schemas.microsoft.com/office/drawing/2014/main" id="{1066C1A6-CC2E-A039-CB99-D71E5AF16864}"/>
              </a:ext>
            </a:extLst>
          </p:cNvPr>
          <p:cNvSpPr txBox="1"/>
          <p:nvPr userDrawn="1"/>
        </p:nvSpPr>
        <p:spPr>
          <a:xfrm>
            <a:off x="203200" y="-508000"/>
            <a:ext cx="0" cy="0"/>
          </a:xfrm>
          <a:prstGeom prst="rect">
            <a:avLst/>
          </a:prstGeom>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sp>
        <p:nvSpPr>
          <p:cNvPr id="2" name="Tekstvak 1">
            <a:extLst>
              <a:ext uri="{FF2B5EF4-FFF2-40B4-BE49-F238E27FC236}">
                <a16:creationId xmlns:a16="http://schemas.microsoft.com/office/drawing/2014/main" id="{4387E686-68C6-A285-F694-323BA80B089B}"/>
              </a:ext>
            </a:extLst>
          </p:cNvPr>
          <p:cNvSpPr txBox="1"/>
          <p:nvPr userDrawn="1"/>
        </p:nvSpPr>
        <p:spPr>
          <a:xfrm>
            <a:off x="7471317" y="4315522"/>
            <a:ext cx="0" cy="0"/>
          </a:xfrm>
          <a:prstGeom prst="rect">
            <a:avLst/>
          </a:prstGeom>
          <a:solidFill>
            <a:schemeClr val="bg1"/>
          </a:solidFill>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spTree>
    <p:extLst>
      <p:ext uri="{BB962C8B-B14F-4D97-AF65-F5344CB8AC3E}">
        <p14:creationId xmlns:p14="http://schemas.microsoft.com/office/powerpoint/2010/main" val="23855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67FD9664-2A5F-1285-038C-79FB5F281E7B}"/>
              </a:ext>
            </a:extLst>
          </p:cNvPr>
          <p:cNvPicPr>
            <a:picLocks noChangeAspect="1"/>
          </p:cNvPicPr>
          <p:nvPr userDrawn="1"/>
        </p:nvPicPr>
        <p:blipFill>
          <a:blip r:embed="rId2"/>
          <a:srcRect/>
          <a:stretch/>
        </p:blipFill>
        <p:spPr>
          <a:xfrm>
            <a:off x="0" y="0"/>
            <a:ext cx="12192000" cy="6858000"/>
          </a:xfrm>
          <a:prstGeom prst="rect">
            <a:avLst/>
          </a:prstGeom>
        </p:spPr>
      </p:pic>
      <p:sp>
        <p:nvSpPr>
          <p:cNvPr id="3" name="Rechthoek 2">
            <a:extLst>
              <a:ext uri="{FF2B5EF4-FFF2-40B4-BE49-F238E27FC236}">
                <a16:creationId xmlns:a16="http://schemas.microsoft.com/office/drawing/2014/main" id="{B9820299-6F4E-5B2D-133F-DE589B7230B0}"/>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met één afgeronde hoek 9">
            <a:extLst>
              <a:ext uri="{FF2B5EF4-FFF2-40B4-BE49-F238E27FC236}">
                <a16:creationId xmlns:a16="http://schemas.microsoft.com/office/drawing/2014/main" id="{F1F313BC-5F69-ACC5-CA42-01DE37DE458E}"/>
              </a:ext>
            </a:extLst>
          </p:cNvPr>
          <p:cNvSpPr/>
          <p:nvPr userDrawn="1"/>
        </p:nvSpPr>
        <p:spPr>
          <a:xfrm rot="10800000" flipH="1">
            <a:off x="0" y="1403127"/>
            <a:ext cx="3806780"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met één afgeronde hoek 4">
            <a:extLst>
              <a:ext uri="{FF2B5EF4-FFF2-40B4-BE49-F238E27FC236}">
                <a16:creationId xmlns:a16="http://schemas.microsoft.com/office/drawing/2014/main" id="{43AE8583-9566-41B7-79EA-B8F2766310EC}"/>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532657D4-14BC-601A-7E2C-30971774FD08}"/>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nl-NL"/>
              <a:t>Klik om stijl te bewerken</a:t>
            </a:r>
          </a:p>
        </p:txBody>
      </p:sp>
      <p:sp>
        <p:nvSpPr>
          <p:cNvPr id="7" name="Ondertitel 2">
            <a:extLst>
              <a:ext uri="{FF2B5EF4-FFF2-40B4-BE49-F238E27FC236}">
                <a16:creationId xmlns:a16="http://schemas.microsoft.com/office/drawing/2014/main" id="{D2EB5527-B3CA-7612-7C75-FF519144BC0E}"/>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descr="Afbeelding met logo, Lettertype, Graphics, tekst&#10;&#10;Automatisch gegenereerde beschrijving">
            <a:extLst>
              <a:ext uri="{FF2B5EF4-FFF2-40B4-BE49-F238E27FC236}">
                <a16:creationId xmlns:a16="http://schemas.microsoft.com/office/drawing/2014/main" id="{2DD87C83-3DAB-04C1-247F-412B5F4A6B6C}"/>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9" name="Tijdelijke aanduiding voor datum 3">
            <a:extLst>
              <a:ext uri="{FF2B5EF4-FFF2-40B4-BE49-F238E27FC236}">
                <a16:creationId xmlns:a16="http://schemas.microsoft.com/office/drawing/2014/main" id="{7903B3EE-5F75-04EA-5764-A487B97B1E40}"/>
              </a:ext>
            </a:extLst>
          </p:cNvPr>
          <p:cNvSpPr>
            <a:spLocks noGrp="1"/>
          </p:cNvSpPr>
          <p:nvPr>
            <p:ph type="dt" sz="half" idx="10"/>
          </p:nvPr>
        </p:nvSpPr>
        <p:spPr>
          <a:xfrm>
            <a:off x="435506" y="1533368"/>
            <a:ext cx="3135007" cy="392790"/>
          </a:xfrm>
          <a:prstGeom prst="rect">
            <a:avLst/>
          </a:prstGeom>
        </p:spPr>
        <p:txBody>
          <a:bodyPr anchor="ctr"/>
          <a:lstStyle>
            <a:lvl1pPr algn="l">
              <a:defRPr sz="1800">
                <a:solidFill>
                  <a:srgbClr val="F8EFE3"/>
                </a:solidFill>
                <a:latin typeface="Poppins" pitchFamily="2" charset="77"/>
                <a:cs typeface="Poppins" pitchFamily="2" charset="77"/>
              </a:defRPr>
            </a:lvl1pPr>
          </a:lstStyle>
          <a:p>
            <a:fld id="{458543B1-A36E-9D44-821E-828D68ACC718}" type="datetime1">
              <a:rPr lang="nl-NL" smtClean="0"/>
              <a:t>31-3-2026</a:t>
            </a:fld>
            <a:endParaRPr lang="nl-NL"/>
          </a:p>
        </p:txBody>
      </p:sp>
      <p:pic>
        <p:nvPicPr>
          <p:cNvPr id="2" name="Graphic 1">
            <a:extLst>
              <a:ext uri="{FF2B5EF4-FFF2-40B4-BE49-F238E27FC236}">
                <a16:creationId xmlns:a16="http://schemas.microsoft.com/office/drawing/2014/main" id="{32F40401-957A-EE7E-A01A-D7C60867DD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45469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ABD5CD4-748C-03BA-0C33-23F382E63314}"/>
              </a:ext>
            </a:extLst>
          </p:cNvPr>
          <p:cNvPicPr>
            <a:picLocks noChangeAspect="1"/>
          </p:cNvPicPr>
          <p:nvPr userDrawn="1"/>
        </p:nvPicPr>
        <p:blipFill>
          <a:blip r:embed="rId2"/>
          <a:srcRect/>
          <a:stretch/>
        </p:blipFill>
        <p:spPr>
          <a:xfrm>
            <a:off x="0" y="0"/>
            <a:ext cx="12192000" cy="6858000"/>
          </a:xfrm>
          <a:prstGeom prst="rect">
            <a:avLst/>
          </a:prstGeom>
        </p:spPr>
      </p:pic>
      <p:sp>
        <p:nvSpPr>
          <p:cNvPr id="13" name="Rechthoek met één afgeronde hoek 12">
            <a:extLst>
              <a:ext uri="{FF2B5EF4-FFF2-40B4-BE49-F238E27FC236}">
                <a16:creationId xmlns:a16="http://schemas.microsoft.com/office/drawing/2014/main" id="{0CC34707-B423-74C2-FBC6-5A47322A93A6}"/>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6846E97-325D-F69D-50A6-C4E9E8C5B2D2}"/>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1">
            <a:extLst>
              <a:ext uri="{FF2B5EF4-FFF2-40B4-BE49-F238E27FC236}">
                <a16:creationId xmlns:a16="http://schemas.microsoft.com/office/drawing/2014/main" id="{21EE841F-3AEB-632E-9027-0D4785D2BB6E}"/>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nl-NL"/>
              <a:t>Klik om stijl te bewerken</a:t>
            </a:r>
          </a:p>
        </p:txBody>
      </p:sp>
      <p:sp>
        <p:nvSpPr>
          <p:cNvPr id="10" name="Ondertitel 2">
            <a:extLst>
              <a:ext uri="{FF2B5EF4-FFF2-40B4-BE49-F238E27FC236}">
                <a16:creationId xmlns:a16="http://schemas.microsoft.com/office/drawing/2014/main" id="{3B5DD92E-FDF8-71CE-DC37-104D3F4C7DAA}"/>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ogo, Lettertype, Graphics, tekst&#10;&#10;Automatisch gegenereerde beschrijving">
            <a:extLst>
              <a:ext uri="{FF2B5EF4-FFF2-40B4-BE49-F238E27FC236}">
                <a16:creationId xmlns:a16="http://schemas.microsoft.com/office/drawing/2014/main" id="{BE15F159-BC9E-1AB5-4CA8-385E491D3424}"/>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16" name="Tijdelijke aanduiding voor datum 3">
            <a:extLst>
              <a:ext uri="{FF2B5EF4-FFF2-40B4-BE49-F238E27FC236}">
                <a16:creationId xmlns:a16="http://schemas.microsoft.com/office/drawing/2014/main" id="{AD36CCD5-DF0D-0832-CFEC-3943A03AD060}"/>
              </a:ext>
            </a:extLst>
          </p:cNvPr>
          <p:cNvSpPr>
            <a:spLocks noGrp="1"/>
          </p:cNvSpPr>
          <p:nvPr>
            <p:ph type="dt" sz="half" idx="10"/>
          </p:nvPr>
        </p:nvSpPr>
        <p:spPr>
          <a:xfrm>
            <a:off x="8875986" y="6083203"/>
            <a:ext cx="2743200" cy="392790"/>
          </a:xfrm>
          <a:prstGeom prst="rect">
            <a:avLst/>
          </a:prstGeom>
        </p:spPr>
        <p:txBody>
          <a:bodyPr anchor="ctr"/>
          <a:lstStyle>
            <a:lvl1pPr algn="r">
              <a:defRPr sz="1600">
                <a:solidFill>
                  <a:schemeClr val="bg1"/>
                </a:solidFill>
                <a:latin typeface="Poppins" pitchFamily="2" charset="77"/>
                <a:cs typeface="Poppins" pitchFamily="2" charset="77"/>
              </a:defRPr>
            </a:lvl1pPr>
          </a:lstStyle>
          <a:p>
            <a:fld id="{391943B8-8597-5144-9130-241C7B932418}" type="datetime1">
              <a:rPr lang="nl-NL" smtClean="0"/>
              <a:t>31-3-2026</a:t>
            </a:fld>
            <a:endParaRPr lang="nl-NL"/>
          </a:p>
        </p:txBody>
      </p:sp>
    </p:spTree>
    <p:extLst>
      <p:ext uri="{BB962C8B-B14F-4D97-AF65-F5344CB8AC3E}">
        <p14:creationId xmlns:p14="http://schemas.microsoft.com/office/powerpoint/2010/main" val="302240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E8705DD-6C31-7944-E1E2-E8F47E6E499F}"/>
              </a:ext>
            </a:extLst>
          </p:cNvPr>
          <p:cNvPicPr>
            <a:picLocks noChangeAspect="1"/>
          </p:cNvPicPr>
          <p:nvPr userDrawn="1"/>
        </p:nvPicPr>
        <p:blipFill>
          <a:blip r:embed="rId2"/>
          <a:srcRect/>
          <a:stretch/>
        </p:blipFill>
        <p:spPr>
          <a:xfrm>
            <a:off x="0" y="0"/>
            <a:ext cx="12192000" cy="6858000"/>
          </a:xfrm>
          <a:prstGeom prst="rect">
            <a:avLst/>
          </a:prstGeom>
        </p:spPr>
      </p:pic>
      <p:sp>
        <p:nvSpPr>
          <p:cNvPr id="16" name="Rechthoek met één afgeronde hoek 15">
            <a:extLst>
              <a:ext uri="{FF2B5EF4-FFF2-40B4-BE49-F238E27FC236}">
                <a16:creationId xmlns:a16="http://schemas.microsoft.com/office/drawing/2014/main" id="{2C008E10-FCD7-04BE-566C-3FE41DF935BE}"/>
              </a:ext>
            </a:extLst>
          </p:cNvPr>
          <p:cNvSpPr/>
          <p:nvPr userDrawn="1"/>
        </p:nvSpPr>
        <p:spPr>
          <a:xfrm rot="10800000" flipH="1">
            <a:off x="0" y="-8"/>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9326E062-9BA7-5ED0-FDDA-F42B5A55C2BC}"/>
              </a:ext>
            </a:extLst>
          </p:cNvPr>
          <p:cNvSpPr/>
          <p:nvPr userDrawn="1"/>
        </p:nvSpPr>
        <p:spPr>
          <a:xfrm>
            <a:off x="0" y="5696262"/>
            <a:ext cx="12192000" cy="1161738"/>
          </a:xfrm>
          <a:prstGeom prst="rect">
            <a:avLst/>
          </a:prstGeom>
          <a:gradFill flip="none" rotWithShape="1">
            <a:gsLst>
              <a:gs pos="0">
                <a:schemeClr val="bg2">
                  <a:lumMod val="12000"/>
                  <a:alpha val="45451"/>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atum 3">
            <a:extLst>
              <a:ext uri="{FF2B5EF4-FFF2-40B4-BE49-F238E27FC236}">
                <a16:creationId xmlns:a16="http://schemas.microsoft.com/office/drawing/2014/main" id="{00698C51-6FA2-B9B4-BC17-321E034DD477}"/>
              </a:ext>
            </a:extLst>
          </p:cNvPr>
          <p:cNvSpPr>
            <a:spLocks noGrp="1"/>
          </p:cNvSpPr>
          <p:nvPr>
            <p:ph type="dt" sz="half" idx="10"/>
          </p:nvPr>
        </p:nvSpPr>
        <p:spPr>
          <a:xfrm>
            <a:off x="9116153" y="6177990"/>
            <a:ext cx="2743200" cy="392790"/>
          </a:xfrm>
          <a:prstGeom prst="rect">
            <a:avLst/>
          </a:prstGeom>
        </p:spPr>
        <p:txBody>
          <a:bodyPr anchor="ctr"/>
          <a:lstStyle>
            <a:lvl1pPr algn="r">
              <a:defRPr sz="1600">
                <a:solidFill>
                  <a:schemeClr val="bg1"/>
                </a:solidFill>
                <a:latin typeface="Poppins" pitchFamily="2" charset="77"/>
                <a:cs typeface="Poppins" pitchFamily="2" charset="77"/>
              </a:defRPr>
            </a:lvl1pPr>
          </a:lstStyle>
          <a:p>
            <a:fld id="{91176B29-EABF-7140-BF88-D94AC11879F6}" type="datetime1">
              <a:rPr lang="nl-NL" smtClean="0"/>
              <a:t>31-3-2026</a:t>
            </a:fld>
            <a:endParaRPr lang="nl-NL"/>
          </a:p>
        </p:txBody>
      </p:sp>
      <p:sp>
        <p:nvSpPr>
          <p:cNvPr id="10" name="Titel 1">
            <a:extLst>
              <a:ext uri="{FF2B5EF4-FFF2-40B4-BE49-F238E27FC236}">
                <a16:creationId xmlns:a16="http://schemas.microsoft.com/office/drawing/2014/main" id="{586C666A-1179-C3E0-E4FC-AE3A7B4B8699}"/>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nl-NL"/>
              <a:t>Klik om stijl te bewerken</a:t>
            </a:r>
          </a:p>
        </p:txBody>
      </p:sp>
      <p:sp>
        <p:nvSpPr>
          <p:cNvPr id="14" name="Ondertitel 2">
            <a:extLst>
              <a:ext uri="{FF2B5EF4-FFF2-40B4-BE49-F238E27FC236}">
                <a16:creationId xmlns:a16="http://schemas.microsoft.com/office/drawing/2014/main" id="{CCD3726C-250B-F2B8-28AE-FE9C65C382C2}"/>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7" name="Afbeelding 16" descr="Afbeelding met logo, Lettertype, Graphics, tekst&#10;&#10;Automatisch gegenereerde beschrijving">
            <a:extLst>
              <a:ext uri="{FF2B5EF4-FFF2-40B4-BE49-F238E27FC236}">
                <a16:creationId xmlns:a16="http://schemas.microsoft.com/office/drawing/2014/main" id="{73B94473-B7AD-03A1-95C5-05A5191967FA}"/>
              </a:ext>
            </a:extLst>
          </p:cNvPr>
          <p:cNvPicPr>
            <a:picLocks noChangeAspect="1"/>
          </p:cNvPicPr>
          <p:nvPr userDrawn="1"/>
        </p:nvPicPr>
        <p:blipFill>
          <a:blip r:embed="rId3"/>
          <a:stretch>
            <a:fillRect/>
          </a:stretch>
        </p:blipFill>
        <p:spPr>
          <a:xfrm>
            <a:off x="382575" y="5828421"/>
            <a:ext cx="2648677" cy="902355"/>
          </a:xfrm>
          <a:prstGeom prst="rect">
            <a:avLst/>
          </a:prstGeom>
        </p:spPr>
      </p:pic>
    </p:spTree>
    <p:extLst>
      <p:ext uri="{BB962C8B-B14F-4D97-AF65-F5344CB8AC3E}">
        <p14:creationId xmlns:p14="http://schemas.microsoft.com/office/powerpoint/2010/main" val="1192400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6DE98B-1EF6-9B49-A614-24BD8D5B4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B95E89F-39D4-6246-B49F-71F2D0FA2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1D9893-69ED-511A-9B54-E24B0F69CBD6}"/>
              </a:ext>
            </a:extLst>
          </p:cNvPr>
          <p:cNvSpPr>
            <a:spLocks noGrp="1"/>
          </p:cNvSpPr>
          <p:nvPr>
            <p:ph type="dt" sz="half" idx="2"/>
          </p:nvPr>
        </p:nvSpPr>
        <p:spPr>
          <a:xfrm>
            <a:off x="8610600" y="6176787"/>
            <a:ext cx="2743200" cy="632176"/>
          </a:xfrm>
          <a:prstGeom prst="rect">
            <a:avLst/>
          </a:prstGeom>
        </p:spPr>
        <p:txBody>
          <a:bodyPr anchor="ctr"/>
          <a:lstStyle>
            <a:lvl1pPr algn="l">
              <a:defRPr sz="1600">
                <a:solidFill>
                  <a:srgbClr val="003340"/>
                </a:solidFill>
                <a:latin typeface="Poppins" pitchFamily="2" charset="77"/>
                <a:cs typeface="Poppins" pitchFamily="2" charset="77"/>
              </a:defRPr>
            </a:lvl1pPr>
          </a:lstStyle>
          <a:p>
            <a:fld id="{E92771B1-6B0A-B146-AD5E-45A32CA57D05}" type="datetime1">
              <a:rPr lang="nl-NL" smtClean="0"/>
              <a:t>31-3-2026</a:t>
            </a:fld>
            <a:endParaRPr lang="nl-NL"/>
          </a:p>
        </p:txBody>
      </p:sp>
      <p:sp>
        <p:nvSpPr>
          <p:cNvPr id="7" name="Tekstvak 6">
            <a:extLst>
              <a:ext uri="{FF2B5EF4-FFF2-40B4-BE49-F238E27FC236}">
                <a16:creationId xmlns:a16="http://schemas.microsoft.com/office/drawing/2014/main" id="{E8C11D92-2A12-1713-0548-503A0B425A82}"/>
              </a:ext>
            </a:extLst>
          </p:cNvPr>
          <p:cNvSpPr txBox="1"/>
          <p:nvPr userDrawn="1"/>
        </p:nvSpPr>
        <p:spPr>
          <a:xfrm>
            <a:off x="2727434" y="6653048"/>
            <a:ext cx="0" cy="0"/>
          </a:xfrm>
          <a:prstGeom prst="rect">
            <a:avLst/>
          </a:prstGeom>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spTree>
    <p:extLst>
      <p:ext uri="{BB962C8B-B14F-4D97-AF65-F5344CB8AC3E}">
        <p14:creationId xmlns:p14="http://schemas.microsoft.com/office/powerpoint/2010/main" val="2710300984"/>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90" r:id="rId3"/>
    <p:sldLayoutId id="2147483682" r:id="rId4"/>
    <p:sldLayoutId id="2147483661" r:id="rId5"/>
    <p:sldLayoutId id="2147483688" r:id="rId6"/>
    <p:sldLayoutId id="2147483692" r:id="rId7"/>
    <p:sldLayoutId id="2147483673" r:id="rId8"/>
    <p:sldLayoutId id="2147483691" r:id="rId9"/>
    <p:sldLayoutId id="2147483660" r:id="rId10"/>
    <p:sldLayoutId id="2147483678" r:id="rId11"/>
    <p:sldLayoutId id="2147483698" r:id="rId12"/>
    <p:sldLayoutId id="2147483679" r:id="rId13"/>
    <p:sldLayoutId id="2147483694" r:id="rId14"/>
    <p:sldLayoutId id="2147483650" r:id="rId15"/>
    <p:sldLayoutId id="2147483663" r:id="rId16"/>
    <p:sldLayoutId id="2147483652" r:id="rId17"/>
    <p:sldLayoutId id="2147483653" r:id="rId18"/>
    <p:sldLayoutId id="2147483696" r:id="rId19"/>
    <p:sldLayoutId id="2147483697" r:id="rId20"/>
    <p:sldLayoutId id="2147483666" r:id="rId21"/>
    <p:sldLayoutId id="2147483677" r:id="rId22"/>
    <p:sldLayoutId id="2147483689" r:id="rId23"/>
    <p:sldLayoutId id="2147483672" r:id="rId24"/>
  </p:sldLayoutIdLst>
  <p:hf hdr="0" ftr="0"/>
  <p:txStyles>
    <p:titleStyle>
      <a:lvl1pPr algn="l" defTabSz="914400" rtl="0" eaLnBrk="1" latinLnBrk="0" hangingPunct="1">
        <a:lnSpc>
          <a:spcPct val="90000"/>
        </a:lnSpc>
        <a:spcBef>
          <a:spcPct val="0"/>
        </a:spcBef>
        <a:buNone/>
        <a:defRPr sz="4200" b="1" i="0" kern="1200">
          <a:solidFill>
            <a:srgbClr val="0B485F"/>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Clr>
          <a:srgbClr val="D4104B"/>
        </a:buClr>
        <a:buFont typeface="Arial" panose="020B0604020202020204" pitchFamily="34" charset="0"/>
        <a:buChar char="•"/>
        <a:defRPr sz="2400" kern="1200">
          <a:solidFill>
            <a:srgbClr val="00334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D4104B"/>
        </a:buClr>
        <a:buFont typeface="Arial" panose="020B0604020202020204" pitchFamily="34" charset="0"/>
        <a:buChar char="•"/>
        <a:defRPr sz="2200" kern="1200">
          <a:solidFill>
            <a:srgbClr val="003340"/>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rgbClr val="D4104B"/>
        </a:buClr>
        <a:buFont typeface="Arial" panose="020B0604020202020204" pitchFamily="34" charset="0"/>
        <a:buChar char="•"/>
        <a:defRPr sz="2000" kern="1200">
          <a:solidFill>
            <a:srgbClr val="003340"/>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03340"/>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03340"/>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3F_C1913A05.xm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hyperlink" Target="https://www.youtube.com/watch?v=51h9FOsoFG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20_82AB83C2.xm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3D_64B9822E.xm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D_7079AFE0.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customXml" Target="../ink/ink1.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customXml" Target="../ink/ink3.xm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AE3FC-63DA-98D7-B18C-1E9CD6AF942B}"/>
              </a:ext>
            </a:extLst>
          </p:cNvPr>
          <p:cNvSpPr>
            <a:spLocks noGrp="1"/>
          </p:cNvSpPr>
          <p:nvPr>
            <p:ph type="ctrTitle"/>
          </p:nvPr>
        </p:nvSpPr>
        <p:spPr/>
        <p:txBody>
          <a:bodyPr/>
          <a:lstStyle/>
          <a:p>
            <a:r>
              <a:rPr lang="nl-NL"/>
              <a:t>Workshop kijkwijzers</a:t>
            </a:r>
          </a:p>
        </p:txBody>
      </p:sp>
      <p:sp>
        <p:nvSpPr>
          <p:cNvPr id="3" name="Ondertitel 2">
            <a:extLst>
              <a:ext uri="{FF2B5EF4-FFF2-40B4-BE49-F238E27FC236}">
                <a16:creationId xmlns:a16="http://schemas.microsoft.com/office/drawing/2014/main" id="{8A8F515B-0B6E-127E-C16C-6F18D0067D64}"/>
              </a:ext>
            </a:extLst>
          </p:cNvPr>
          <p:cNvSpPr>
            <a:spLocks noGrp="1"/>
          </p:cNvSpPr>
          <p:nvPr>
            <p:ph type="subTitle" idx="1"/>
          </p:nvPr>
        </p:nvSpPr>
        <p:spPr/>
        <p:txBody>
          <a:bodyPr/>
          <a:lstStyle/>
          <a:p>
            <a:r>
              <a:rPr lang="nl-NL"/>
              <a:t>Mariëlle Theunissen</a:t>
            </a:r>
          </a:p>
        </p:txBody>
      </p:sp>
      <p:sp>
        <p:nvSpPr>
          <p:cNvPr id="4" name="Tijdelijke aanduiding voor datum 3">
            <a:extLst>
              <a:ext uri="{FF2B5EF4-FFF2-40B4-BE49-F238E27FC236}">
                <a16:creationId xmlns:a16="http://schemas.microsoft.com/office/drawing/2014/main" id="{3A2D91C0-631F-6416-FD60-AEBE220E4647}"/>
              </a:ext>
            </a:extLst>
          </p:cNvPr>
          <p:cNvSpPr>
            <a:spLocks noGrp="1"/>
          </p:cNvSpPr>
          <p:nvPr>
            <p:ph type="dt" sz="half" idx="10"/>
          </p:nvPr>
        </p:nvSpPr>
        <p:spPr>
          <a:xfrm>
            <a:off x="447738" y="3885272"/>
            <a:ext cx="3618057" cy="632176"/>
          </a:xfrm>
        </p:spPr>
        <p:txBody>
          <a:bodyPr/>
          <a:lstStyle/>
          <a:p>
            <a:fld id="{778AEAF4-958D-DC43-AFA3-93C5E012C65B}" type="datetime1">
              <a:rPr lang="nl-NL" smtClean="0"/>
              <a:t>31-3-2026</a:t>
            </a:fld>
            <a:endParaRPr lang="nl-NL"/>
          </a:p>
        </p:txBody>
      </p:sp>
      <p:sp>
        <p:nvSpPr>
          <p:cNvPr id="5" name="Tekstvak 4">
            <a:extLst>
              <a:ext uri="{FF2B5EF4-FFF2-40B4-BE49-F238E27FC236}">
                <a16:creationId xmlns:a16="http://schemas.microsoft.com/office/drawing/2014/main" id="{A70E4889-35FC-A2AC-1D12-0BD8CBBE69B9}"/>
              </a:ext>
            </a:extLst>
          </p:cNvPr>
          <p:cNvSpPr txBox="1"/>
          <p:nvPr/>
        </p:nvSpPr>
        <p:spPr>
          <a:xfrm>
            <a:off x="2664372" y="6716110"/>
            <a:ext cx="0" cy="0"/>
          </a:xfrm>
          <a:prstGeom prst="rect">
            <a:avLst/>
          </a:prstGeom>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spTree>
    <p:extLst>
      <p:ext uri="{BB962C8B-B14F-4D97-AF65-F5344CB8AC3E}">
        <p14:creationId xmlns:p14="http://schemas.microsoft.com/office/powerpoint/2010/main" val="423707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0B5F-D381-6F93-540A-9B2B8808F2B5}"/>
            </a:ext>
          </a:extLst>
        </p:cNvPr>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A2A2C90F-A373-9ADB-8DD9-650A5C7DB137}"/>
              </a:ext>
            </a:extLst>
          </p:cNvPr>
          <p:cNvPicPr>
            <a:picLocks noGrp="1" noChangeAspect="1"/>
          </p:cNvPicPr>
          <p:nvPr>
            <p:ph idx="1"/>
          </p:nvPr>
        </p:nvPicPr>
        <p:blipFill>
          <a:blip r:embed="rId3"/>
          <a:stretch>
            <a:fillRect/>
          </a:stretch>
        </p:blipFill>
        <p:spPr>
          <a:xfrm>
            <a:off x="6851423" y="1289050"/>
            <a:ext cx="4621213" cy="4621213"/>
          </a:xfrm>
        </p:spPr>
      </p:pic>
      <p:sp>
        <p:nvSpPr>
          <p:cNvPr id="3" name="Titel 2">
            <a:extLst>
              <a:ext uri="{FF2B5EF4-FFF2-40B4-BE49-F238E27FC236}">
                <a16:creationId xmlns:a16="http://schemas.microsoft.com/office/drawing/2014/main" id="{9F467B6C-8BB5-8D0D-B98B-DB6ADCC8683F}"/>
              </a:ext>
            </a:extLst>
          </p:cNvPr>
          <p:cNvSpPr>
            <a:spLocks noGrp="1"/>
          </p:cNvSpPr>
          <p:nvPr>
            <p:ph type="title"/>
          </p:nvPr>
        </p:nvSpPr>
        <p:spPr>
          <a:xfrm>
            <a:off x="441325" y="359228"/>
            <a:ext cx="11104563" cy="671059"/>
          </a:xfrm>
        </p:spPr>
        <p:txBody>
          <a:bodyPr>
            <a:normAutofit fontScale="90000"/>
          </a:bodyPr>
          <a:lstStyle/>
          <a:p>
            <a:pPr fontAlgn="auto">
              <a:spcAft>
                <a:spcPts val="0"/>
              </a:spcAft>
              <a:defRPr/>
            </a:pPr>
            <a:r>
              <a:rPr lang="nl-NL" sz="3200"/>
              <a:t>Voorbeelden</a:t>
            </a:r>
            <a:br>
              <a:rPr lang="nl-NL" sz="3200"/>
            </a:br>
            <a:endParaRPr lang="nl-NL"/>
          </a:p>
        </p:txBody>
      </p:sp>
      <p:sp>
        <p:nvSpPr>
          <p:cNvPr id="5" name="Tekstvak 4">
            <a:extLst>
              <a:ext uri="{FF2B5EF4-FFF2-40B4-BE49-F238E27FC236}">
                <a16:creationId xmlns:a16="http://schemas.microsoft.com/office/drawing/2014/main" id="{2BE6FDFB-7ECD-A644-881B-50387B55D5CE}"/>
              </a:ext>
            </a:extLst>
          </p:cNvPr>
          <p:cNvSpPr txBox="1"/>
          <p:nvPr/>
        </p:nvSpPr>
        <p:spPr>
          <a:xfrm>
            <a:off x="1055235" y="1357310"/>
            <a:ext cx="5957886" cy="4708981"/>
          </a:xfrm>
          <a:prstGeom prst="rect">
            <a:avLst/>
          </a:prstGeom>
          <a:noFill/>
        </p:spPr>
        <p:txBody>
          <a:bodyPr wrap="square">
            <a:spAutoFit/>
          </a:bodyPr>
          <a:lstStyle/>
          <a:p>
            <a:r>
              <a:rPr lang="nl-NL" sz="2000" dirty="0">
                <a:solidFill>
                  <a:schemeClr val="bg1"/>
                </a:solidFill>
              </a:rPr>
              <a:t>WAT:</a:t>
            </a:r>
          </a:p>
          <a:p>
            <a:pPr marL="742950" lvl="1" indent="-285750">
              <a:buFont typeface="Arial" panose="020B0604020202020204" pitchFamily="34" charset="0"/>
              <a:buChar char="•"/>
            </a:pPr>
            <a:r>
              <a:rPr lang="nl-NL" sz="2000" dirty="0">
                <a:solidFill>
                  <a:schemeClr val="bg1"/>
                </a:solidFill>
              </a:rPr>
              <a:t>Bekijk een ingevulde kijkwijzer</a:t>
            </a:r>
          </a:p>
          <a:p>
            <a:pPr marL="742950" lvl="1" indent="-285750">
              <a:buFont typeface="Arial" panose="020B0604020202020204" pitchFamily="34" charset="0"/>
              <a:buChar char="•"/>
            </a:pPr>
            <a:r>
              <a:rPr lang="nl-NL" sz="2000" dirty="0">
                <a:solidFill>
                  <a:schemeClr val="bg1"/>
                </a:solidFill>
              </a:rPr>
              <a:t>Focus op de </a:t>
            </a:r>
            <a:r>
              <a:rPr lang="nl-NL" sz="2000" b="1" dirty="0">
                <a:solidFill>
                  <a:schemeClr val="bg1"/>
                </a:solidFill>
              </a:rPr>
              <a:t>TAAL </a:t>
            </a:r>
            <a:r>
              <a:rPr lang="nl-NL" sz="2000" dirty="0">
                <a:solidFill>
                  <a:schemeClr val="bg1"/>
                </a:solidFill>
              </a:rPr>
              <a:t>van de </a:t>
            </a:r>
            <a:r>
              <a:rPr lang="nl-NL" sz="2000" b="1" dirty="0">
                <a:solidFill>
                  <a:schemeClr val="bg1"/>
                </a:solidFill>
              </a:rPr>
              <a:t>LUKS</a:t>
            </a:r>
            <a:r>
              <a:rPr lang="nl-NL" sz="2000" dirty="0">
                <a:solidFill>
                  <a:schemeClr val="bg1"/>
                </a:solidFill>
              </a:rPr>
              <a:t>: Hoe interpreteer jij wat hier staat? Welke beelden heb jij bij de LUKS? Hoe heeft de invuller deze taal opgevat?</a:t>
            </a:r>
            <a:endParaRPr lang="nl-NL" sz="2000" b="1" dirty="0">
              <a:solidFill>
                <a:schemeClr val="bg1"/>
              </a:solidFill>
            </a:endParaRPr>
          </a:p>
          <a:p>
            <a:pPr marL="742950" lvl="1" indent="-285750">
              <a:buFont typeface="Arial" panose="020B0604020202020204" pitchFamily="34" charset="0"/>
              <a:buChar char="•"/>
            </a:pPr>
            <a:r>
              <a:rPr lang="nl-NL" sz="2000" i="1" dirty="0">
                <a:solidFill>
                  <a:schemeClr val="bg1"/>
                </a:solidFill>
              </a:rPr>
              <a:t>Noteer </a:t>
            </a:r>
            <a:r>
              <a:rPr lang="nl-NL" sz="2000" b="1" i="1" dirty="0">
                <a:solidFill>
                  <a:schemeClr val="bg1"/>
                </a:solidFill>
              </a:rPr>
              <a:t>alles</a:t>
            </a:r>
            <a:r>
              <a:rPr lang="nl-NL" sz="2000" i="1" dirty="0">
                <a:solidFill>
                  <a:schemeClr val="bg1"/>
                </a:solidFill>
              </a:rPr>
              <a:t> wat je opmerkt </a:t>
            </a:r>
            <a:r>
              <a:rPr lang="nl-NL" sz="2000" b="1" i="1" dirty="0">
                <a:solidFill>
                  <a:schemeClr val="bg1"/>
                </a:solidFill>
              </a:rPr>
              <a:t>meteen</a:t>
            </a:r>
            <a:r>
              <a:rPr lang="nl-NL" sz="2000" i="1" dirty="0">
                <a:solidFill>
                  <a:schemeClr val="bg1"/>
                </a:solidFill>
              </a:rPr>
              <a:t> op een post-it en plak die </a:t>
            </a:r>
            <a:r>
              <a:rPr lang="nl-NL" sz="2000" b="1" i="1" dirty="0">
                <a:solidFill>
                  <a:schemeClr val="bg1"/>
                </a:solidFill>
              </a:rPr>
              <a:t>meteen</a:t>
            </a:r>
            <a:r>
              <a:rPr lang="nl-NL" sz="2000" i="1" dirty="0">
                <a:solidFill>
                  <a:schemeClr val="bg1"/>
                </a:solidFill>
              </a:rPr>
              <a:t> op de flap/muur/bord</a:t>
            </a:r>
          </a:p>
          <a:p>
            <a:r>
              <a:rPr lang="nl-NL" sz="2000" dirty="0">
                <a:solidFill>
                  <a:schemeClr val="bg1"/>
                </a:solidFill>
              </a:rPr>
              <a:t>HOE:</a:t>
            </a:r>
          </a:p>
          <a:p>
            <a:pPr marL="742950" lvl="1" indent="-285750">
              <a:buFont typeface="Arial" panose="020B0604020202020204" pitchFamily="34" charset="0"/>
              <a:buChar char="•"/>
            </a:pPr>
            <a:r>
              <a:rPr lang="nl-NL" sz="2000" dirty="0">
                <a:solidFill>
                  <a:schemeClr val="bg1"/>
                </a:solidFill>
              </a:rPr>
              <a:t>Kies een maatje, we kalibreren in duo’s</a:t>
            </a:r>
          </a:p>
          <a:p>
            <a:endParaRPr lang="nl-NL" sz="2000" dirty="0">
              <a:solidFill>
                <a:schemeClr val="bg1"/>
              </a:solidFill>
            </a:endParaRPr>
          </a:p>
          <a:p>
            <a:r>
              <a:rPr lang="nl-NL" sz="2000" dirty="0">
                <a:solidFill>
                  <a:schemeClr val="bg1"/>
                </a:solidFill>
              </a:rPr>
              <a:t>TIJD: 10 minuten</a:t>
            </a:r>
          </a:p>
          <a:p>
            <a:r>
              <a:rPr lang="nl-NL" sz="2000" dirty="0">
                <a:solidFill>
                  <a:schemeClr val="bg1"/>
                </a:solidFill>
              </a:rPr>
              <a:t>KLAAR: neem een andere kijkwijzer</a:t>
            </a:r>
          </a:p>
          <a:p>
            <a:r>
              <a:rPr lang="nl-NL" sz="2000" dirty="0">
                <a:solidFill>
                  <a:schemeClr val="bg1"/>
                </a:solidFill>
              </a:rPr>
              <a:t>RESULTAAT: Sessieleider clustert de binnengekomen opmerkingen </a:t>
            </a:r>
            <a:r>
              <a:rPr lang="nl-NL" sz="2000" dirty="0" err="1">
                <a:solidFill>
                  <a:schemeClr val="bg1"/>
                </a:solidFill>
              </a:rPr>
              <a:t>tbv</a:t>
            </a:r>
            <a:r>
              <a:rPr lang="nl-NL" sz="2000" dirty="0">
                <a:solidFill>
                  <a:schemeClr val="bg1"/>
                </a:solidFill>
              </a:rPr>
              <a:t> de gezamenlijke beschouwing aan het einde</a:t>
            </a:r>
          </a:p>
        </p:txBody>
      </p:sp>
    </p:spTree>
    <p:extLst>
      <p:ext uri="{BB962C8B-B14F-4D97-AF65-F5344CB8AC3E}">
        <p14:creationId xmlns:p14="http://schemas.microsoft.com/office/powerpoint/2010/main" val="115058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28052-131D-E735-A47A-411DB834DC74}"/>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DA3A46D-900E-2DE2-64D2-0D8358626317}"/>
              </a:ext>
            </a:extLst>
          </p:cNvPr>
          <p:cNvSpPr>
            <a:spLocks noGrp="1"/>
          </p:cNvSpPr>
          <p:nvPr>
            <p:ph sz="half" idx="1"/>
          </p:nvPr>
        </p:nvSpPr>
        <p:spPr>
          <a:xfrm>
            <a:off x="510878" y="1286234"/>
            <a:ext cx="11229112" cy="4620430"/>
          </a:xfrm>
        </p:spPr>
        <p:txBody>
          <a:bodyPr vert="horz" lIns="91440" tIns="45720" rIns="91440" bIns="45720" rtlCol="0" anchor="t">
            <a:normAutofit fontScale="92500" lnSpcReduction="10000"/>
          </a:bodyPr>
          <a:lstStyle/>
          <a:p>
            <a:r>
              <a:rPr lang="nl-NL" sz="2000" dirty="0"/>
              <a:t>WAT: kijkwijzer invullen</a:t>
            </a:r>
          </a:p>
          <a:p>
            <a:r>
              <a:rPr lang="nl-NL" sz="2000" dirty="0"/>
              <a:t>HOE:</a:t>
            </a:r>
          </a:p>
          <a:p>
            <a:pPr lvl="1"/>
            <a:r>
              <a:rPr lang="nl-NL" sz="1800" dirty="0"/>
              <a:t>We bekijken een deel van een N4 les</a:t>
            </a:r>
          </a:p>
          <a:p>
            <a:pPr lvl="1"/>
            <a:r>
              <a:rPr lang="nl-NL" sz="1800" dirty="0"/>
              <a:t>Kies een kijkwijzer N4: pedagogiek of didactiek</a:t>
            </a:r>
          </a:p>
          <a:p>
            <a:pPr lvl="1"/>
            <a:r>
              <a:rPr lang="nl-NL" sz="1800" dirty="0"/>
              <a:t>Focus opnieuw op de </a:t>
            </a:r>
            <a:r>
              <a:rPr lang="nl-NL" sz="1800" b="1" dirty="0"/>
              <a:t>TAAL</a:t>
            </a:r>
            <a:r>
              <a:rPr lang="nl-NL" sz="1800" dirty="0"/>
              <a:t> van de </a:t>
            </a:r>
            <a:r>
              <a:rPr lang="nl-NL" sz="1800" b="1" dirty="0"/>
              <a:t>LUKS</a:t>
            </a:r>
            <a:r>
              <a:rPr lang="nl-NL" sz="1800" dirty="0"/>
              <a:t>: hoe interpreteer jij wat hier staat? Welke beelden heb jij bij de LUKS?</a:t>
            </a:r>
            <a:endParaRPr lang="nl-NL" sz="1800" b="1" dirty="0"/>
          </a:p>
          <a:p>
            <a:pPr lvl="1"/>
            <a:r>
              <a:rPr lang="nl-NL" sz="1800" dirty="0"/>
              <a:t>Wissel uit met je buur</a:t>
            </a:r>
          </a:p>
          <a:p>
            <a:r>
              <a:rPr lang="nl-NL" sz="2000" dirty="0"/>
              <a:t>TIJD: 15 minuten</a:t>
            </a:r>
          </a:p>
          <a:p>
            <a:r>
              <a:rPr lang="nl-NL" sz="2000" dirty="0">
                <a:solidFill>
                  <a:schemeClr val="tx1"/>
                </a:solidFill>
              </a:rPr>
              <a:t>RESULTAAT</a:t>
            </a:r>
            <a:r>
              <a:rPr lang="nl-NL" sz="2000" i="1" dirty="0">
                <a:solidFill>
                  <a:schemeClr val="tx1"/>
                </a:solidFill>
              </a:rPr>
              <a:t>:</a:t>
            </a:r>
          </a:p>
          <a:p>
            <a:pPr lvl="1"/>
            <a:r>
              <a:rPr lang="nl-NL" sz="1800" i="1" dirty="0">
                <a:solidFill>
                  <a:schemeClr val="tx1"/>
                </a:solidFill>
              </a:rPr>
              <a:t>Noteer </a:t>
            </a:r>
            <a:r>
              <a:rPr lang="nl-NL" sz="1800" b="1" i="1" dirty="0">
                <a:solidFill>
                  <a:schemeClr val="tx1"/>
                </a:solidFill>
              </a:rPr>
              <a:t>alles</a:t>
            </a:r>
            <a:r>
              <a:rPr lang="nl-NL" sz="1800" i="1" dirty="0">
                <a:solidFill>
                  <a:schemeClr val="tx1"/>
                </a:solidFill>
              </a:rPr>
              <a:t> wat je opmerkt </a:t>
            </a:r>
            <a:r>
              <a:rPr lang="nl-NL" sz="1800" b="1" i="1" dirty="0">
                <a:solidFill>
                  <a:schemeClr val="tx1"/>
                </a:solidFill>
              </a:rPr>
              <a:t>meteen</a:t>
            </a:r>
            <a:r>
              <a:rPr lang="nl-NL" sz="1800" i="1" dirty="0">
                <a:solidFill>
                  <a:schemeClr val="tx1"/>
                </a:solidFill>
              </a:rPr>
              <a:t> op een post-it en plak die </a:t>
            </a:r>
            <a:r>
              <a:rPr lang="nl-NL" sz="1800" b="1" i="1" dirty="0">
                <a:solidFill>
                  <a:schemeClr val="tx1"/>
                </a:solidFill>
              </a:rPr>
              <a:t>meteen</a:t>
            </a:r>
            <a:r>
              <a:rPr lang="nl-NL" sz="1800" i="1" dirty="0">
                <a:solidFill>
                  <a:schemeClr val="tx1"/>
                </a:solidFill>
              </a:rPr>
              <a:t> op de flap/muur/bord</a:t>
            </a:r>
          </a:p>
          <a:p>
            <a:pPr lvl="1"/>
            <a:r>
              <a:rPr lang="nl-NL" sz="1800" dirty="0">
                <a:solidFill>
                  <a:schemeClr val="tx1"/>
                </a:solidFill>
                <a:latin typeface="Poppins"/>
                <a:cs typeface="Poppins"/>
              </a:rPr>
              <a:t>Sessieleider clustert de binnengekomen opmerkingen </a:t>
            </a:r>
            <a:r>
              <a:rPr lang="nl-NL" sz="1800" dirty="0" err="1">
                <a:solidFill>
                  <a:schemeClr val="tx1"/>
                </a:solidFill>
                <a:latin typeface="Poppins"/>
                <a:cs typeface="Poppins"/>
              </a:rPr>
              <a:t>tbv</a:t>
            </a:r>
            <a:r>
              <a:rPr lang="nl-NL" sz="1800" dirty="0">
                <a:solidFill>
                  <a:schemeClr val="tx1"/>
                </a:solidFill>
                <a:latin typeface="Poppins"/>
                <a:cs typeface="Poppins"/>
              </a:rPr>
              <a:t> de gezamenlijke beschouwing aan het einde</a:t>
            </a:r>
          </a:p>
          <a:p>
            <a:r>
              <a:rPr lang="nl-NL" sz="2000" dirty="0">
                <a:solidFill>
                  <a:schemeClr val="tx1"/>
                </a:solidFill>
                <a:latin typeface="Poppins"/>
                <a:cs typeface="Poppins"/>
              </a:rPr>
              <a:t>KLAAR:</a:t>
            </a:r>
          </a:p>
          <a:p>
            <a:pPr lvl="1"/>
            <a:r>
              <a:rPr lang="nl-NL" sz="1800" dirty="0">
                <a:solidFill>
                  <a:schemeClr val="tx1"/>
                </a:solidFill>
                <a:latin typeface="Poppins"/>
                <a:cs typeface="Poppins"/>
              </a:rPr>
              <a:t>hoe ga je het gesprek met de student aan, wat zou je vragen/zeggen om de student te helpen in zijn ontwikkeling?</a:t>
            </a:r>
          </a:p>
          <a:p>
            <a:endParaRPr lang="nl-NL" sz="2000" dirty="0"/>
          </a:p>
          <a:p>
            <a:endParaRPr lang="nl-NL" sz="2000" dirty="0"/>
          </a:p>
          <a:p>
            <a:endParaRPr lang="nl-NL" sz="2000" dirty="0"/>
          </a:p>
          <a:p>
            <a:endParaRPr lang="nl-NL" sz="2000" dirty="0"/>
          </a:p>
        </p:txBody>
      </p:sp>
      <p:sp>
        <p:nvSpPr>
          <p:cNvPr id="3" name="Titel 2">
            <a:extLst>
              <a:ext uri="{FF2B5EF4-FFF2-40B4-BE49-F238E27FC236}">
                <a16:creationId xmlns:a16="http://schemas.microsoft.com/office/drawing/2014/main" id="{4E6E8674-C1F5-9E70-4AE9-7B292CF971A7}"/>
              </a:ext>
            </a:extLst>
          </p:cNvPr>
          <p:cNvSpPr>
            <a:spLocks noGrp="1"/>
          </p:cNvSpPr>
          <p:nvPr>
            <p:ph type="title"/>
          </p:nvPr>
        </p:nvSpPr>
        <p:spPr>
          <a:xfrm>
            <a:off x="441766" y="-1"/>
            <a:ext cx="11229112" cy="1029589"/>
          </a:xfrm>
        </p:spPr>
        <p:txBody>
          <a:bodyPr anchor="ctr">
            <a:normAutofit/>
          </a:bodyPr>
          <a:lstStyle/>
          <a:p>
            <a:r>
              <a:rPr lang="nl-NL"/>
              <a:t>Oefenen</a:t>
            </a:r>
          </a:p>
        </p:txBody>
      </p:sp>
      <p:sp>
        <p:nvSpPr>
          <p:cNvPr id="6" name="Tekstvak 5">
            <a:extLst>
              <a:ext uri="{FF2B5EF4-FFF2-40B4-BE49-F238E27FC236}">
                <a16:creationId xmlns:a16="http://schemas.microsoft.com/office/drawing/2014/main" id="{214F08FB-9D99-20BD-556C-C4E74C46E22C}"/>
              </a:ext>
            </a:extLst>
          </p:cNvPr>
          <p:cNvSpPr txBox="1"/>
          <p:nvPr/>
        </p:nvSpPr>
        <p:spPr>
          <a:xfrm>
            <a:off x="7419757" y="6203888"/>
            <a:ext cx="6094638" cy="369332"/>
          </a:xfrm>
          <a:prstGeom prst="rect">
            <a:avLst/>
          </a:prstGeom>
          <a:noFill/>
        </p:spPr>
        <p:txBody>
          <a:bodyPr wrap="square">
            <a:spAutoFit/>
          </a:bodyPr>
          <a:lstStyle/>
          <a:p>
            <a:r>
              <a:rPr lang="nl-NL">
                <a:hlinkClick r:id="rId4"/>
              </a:rPr>
              <a:t>Volledige lesopname Assessment 10-12-2025</a:t>
            </a:r>
            <a:endParaRPr lang="nl-NL"/>
          </a:p>
        </p:txBody>
      </p:sp>
    </p:spTree>
    <p:extLst>
      <p:ext uri="{BB962C8B-B14F-4D97-AF65-F5344CB8AC3E}">
        <p14:creationId xmlns:p14="http://schemas.microsoft.com/office/powerpoint/2010/main" val="324752026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2470C-4AAC-03FD-99C1-93D8D82A4B44}"/>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22408E4-4056-0E4D-2DAC-6B173032FCB0}"/>
              </a:ext>
            </a:extLst>
          </p:cNvPr>
          <p:cNvSpPr>
            <a:spLocks noGrp="1"/>
          </p:cNvSpPr>
          <p:nvPr>
            <p:ph sz="half" idx="1"/>
          </p:nvPr>
        </p:nvSpPr>
        <p:spPr>
          <a:xfrm>
            <a:off x="510878" y="1286234"/>
            <a:ext cx="5442348" cy="4620430"/>
          </a:xfrm>
        </p:spPr>
        <p:txBody>
          <a:bodyPr>
            <a:normAutofit fontScale="92500" lnSpcReduction="10000"/>
          </a:bodyPr>
          <a:lstStyle/>
          <a:p>
            <a:pPr fontAlgn="base"/>
            <a:r>
              <a:rPr lang="nl-NL" sz="2600" dirty="0"/>
              <a:t>Je bent in staat om kijkwijzers op goede manieren in te zetten als middel om groei bij studenten te stimuleren.</a:t>
            </a:r>
          </a:p>
          <a:p>
            <a:pPr fontAlgn="base"/>
            <a:endParaRPr lang="nl-NL" dirty="0"/>
          </a:p>
          <a:p>
            <a:pPr marL="0" indent="0" fontAlgn="base">
              <a:buNone/>
            </a:pPr>
            <a:r>
              <a:rPr lang="nl-NL" sz="1700" b="1" dirty="0"/>
              <a:t>Ingebrachte leervragen:</a:t>
            </a:r>
          </a:p>
          <a:p>
            <a:pPr fontAlgn="base"/>
            <a:r>
              <a:rPr lang="nl-NL" sz="1700" dirty="0"/>
              <a:t>Is nog niet heel duidelijk, wat er van mij wordt gevraagd.</a:t>
            </a:r>
          </a:p>
          <a:p>
            <a:pPr fontAlgn="base"/>
            <a:r>
              <a:rPr lang="nl-NL" sz="1700" dirty="0"/>
              <a:t>Leren invullen a.d.h.v. de </a:t>
            </a:r>
            <a:r>
              <a:rPr lang="nl-NL" sz="1700" dirty="0" err="1"/>
              <a:t>LUK’s</a:t>
            </a:r>
            <a:r>
              <a:rPr lang="nl-NL" sz="1700" dirty="0"/>
              <a:t> </a:t>
            </a:r>
          </a:p>
          <a:p>
            <a:pPr fontAlgn="base"/>
            <a:r>
              <a:rPr lang="nl-NL" sz="1700" dirty="0"/>
              <a:t>Hoe kan ik de kijkwijzer het beste invullen? focus ik op 1 deel of moet alles ingevuld?</a:t>
            </a:r>
          </a:p>
          <a:p>
            <a:pPr fontAlgn="base"/>
            <a:r>
              <a:rPr lang="nl-NL" sz="1700" dirty="0"/>
              <a:t>Meer wegwijs worden in het taalgebruik van de kijkwijzers.</a:t>
            </a:r>
          </a:p>
          <a:p>
            <a:pPr fontAlgn="base"/>
            <a:r>
              <a:rPr lang="nl-NL" sz="1700" dirty="0"/>
              <a:t>collegiaal overleg en inzicht in de werkwijze met jullie!</a:t>
            </a:r>
          </a:p>
        </p:txBody>
      </p:sp>
      <p:pic>
        <p:nvPicPr>
          <p:cNvPr id="5" name="Graphic 4" descr="Voetbaldoel met effen opvulling">
            <a:extLst>
              <a:ext uri="{FF2B5EF4-FFF2-40B4-BE49-F238E27FC236}">
                <a16:creationId xmlns:a16="http://schemas.microsoft.com/office/drawing/2014/main" id="{EAE127C1-2D93-5FC0-27F7-A7948D6C7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4238" y="1286234"/>
            <a:ext cx="4620430" cy="4620430"/>
          </a:xfrm>
          <a:prstGeom prst="rect">
            <a:avLst/>
          </a:prstGeom>
        </p:spPr>
      </p:pic>
      <p:sp>
        <p:nvSpPr>
          <p:cNvPr id="3" name="Titel 2">
            <a:extLst>
              <a:ext uri="{FF2B5EF4-FFF2-40B4-BE49-F238E27FC236}">
                <a16:creationId xmlns:a16="http://schemas.microsoft.com/office/drawing/2014/main" id="{8F0B5C36-9DD0-85DE-1EDC-184AA06B4B02}"/>
              </a:ext>
            </a:extLst>
          </p:cNvPr>
          <p:cNvSpPr>
            <a:spLocks noGrp="1"/>
          </p:cNvSpPr>
          <p:nvPr>
            <p:ph type="title"/>
          </p:nvPr>
        </p:nvSpPr>
        <p:spPr>
          <a:xfrm>
            <a:off x="441766" y="-1"/>
            <a:ext cx="11229112" cy="1029589"/>
          </a:xfrm>
        </p:spPr>
        <p:txBody>
          <a:bodyPr anchor="ctr">
            <a:normAutofit/>
          </a:bodyPr>
          <a:lstStyle/>
          <a:p>
            <a:r>
              <a:rPr lang="nl-NL" dirty="0"/>
              <a:t>Doel behaald? Leervragen beantwoord?</a:t>
            </a:r>
          </a:p>
        </p:txBody>
      </p:sp>
    </p:spTree>
    <p:extLst>
      <p:ext uri="{BB962C8B-B14F-4D97-AF65-F5344CB8AC3E}">
        <p14:creationId xmlns:p14="http://schemas.microsoft.com/office/powerpoint/2010/main" val="2253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343D238-C184-3349-CBE7-C84EBCEEADB3}"/>
              </a:ext>
            </a:extLst>
          </p:cNvPr>
          <p:cNvSpPr>
            <a:spLocks noGrp="1"/>
          </p:cNvSpPr>
          <p:nvPr>
            <p:ph type="ctrTitle"/>
          </p:nvPr>
        </p:nvSpPr>
        <p:spPr/>
        <p:txBody>
          <a:bodyPr/>
          <a:lstStyle/>
          <a:p>
            <a:r>
              <a:rPr lang="nl-NL"/>
              <a:t>Afronding</a:t>
            </a:r>
          </a:p>
        </p:txBody>
      </p:sp>
      <p:sp>
        <p:nvSpPr>
          <p:cNvPr id="5" name="Ondertitel 4">
            <a:extLst>
              <a:ext uri="{FF2B5EF4-FFF2-40B4-BE49-F238E27FC236}">
                <a16:creationId xmlns:a16="http://schemas.microsoft.com/office/drawing/2014/main" id="{B1CDB6C3-EA14-9673-2795-445650B54182}"/>
              </a:ext>
            </a:extLst>
          </p:cNvPr>
          <p:cNvSpPr>
            <a:spLocks noGrp="1"/>
          </p:cNvSpPr>
          <p:nvPr>
            <p:ph type="subTitle" idx="1"/>
          </p:nvPr>
        </p:nvSpPr>
        <p:spPr/>
        <p:txBody>
          <a:bodyPr/>
          <a:lstStyle/>
          <a:p>
            <a:pPr marL="342900" indent="-342900">
              <a:buClr>
                <a:srgbClr val="F8EFE3"/>
              </a:buClr>
              <a:buFont typeface="Arial" panose="020B0604020202020204" pitchFamily="34" charset="0"/>
              <a:buChar char="•"/>
            </a:pPr>
            <a:r>
              <a:rPr lang="nl-NL"/>
              <a:t>Wat neem je mee?</a:t>
            </a:r>
          </a:p>
          <a:p>
            <a:pPr marL="342900" indent="-342900">
              <a:buClr>
                <a:srgbClr val="F8EFE3"/>
              </a:buClr>
              <a:buFont typeface="Arial" panose="020B0604020202020204" pitchFamily="34" charset="0"/>
              <a:buChar char="•"/>
            </a:pPr>
            <a:r>
              <a:rPr lang="nl-NL"/>
              <a:t>Verdere behoefte voor volgende keer?</a:t>
            </a:r>
          </a:p>
          <a:p>
            <a:endParaRPr lang="nl-NL"/>
          </a:p>
        </p:txBody>
      </p:sp>
      <p:pic>
        <p:nvPicPr>
          <p:cNvPr id="7" name="Afbeelding 6">
            <a:extLst>
              <a:ext uri="{FF2B5EF4-FFF2-40B4-BE49-F238E27FC236}">
                <a16:creationId xmlns:a16="http://schemas.microsoft.com/office/drawing/2014/main" id="{495FFFEB-FAF7-582A-D27C-8C3337F36477}"/>
              </a:ext>
            </a:extLst>
          </p:cNvPr>
          <p:cNvPicPr>
            <a:picLocks noChangeAspect="1"/>
          </p:cNvPicPr>
          <p:nvPr/>
        </p:nvPicPr>
        <p:blipFill>
          <a:blip r:embed="rId2"/>
          <a:stretch>
            <a:fillRect/>
          </a:stretch>
        </p:blipFill>
        <p:spPr>
          <a:xfrm>
            <a:off x="1616528" y="3600554"/>
            <a:ext cx="2438400" cy="2438400"/>
          </a:xfrm>
          <a:prstGeom prst="rect">
            <a:avLst/>
          </a:prstGeom>
        </p:spPr>
      </p:pic>
    </p:spTree>
    <p:extLst>
      <p:ext uri="{BB962C8B-B14F-4D97-AF65-F5344CB8AC3E}">
        <p14:creationId xmlns:p14="http://schemas.microsoft.com/office/powerpoint/2010/main" val="280460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5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7DFCBA9-A84D-8F6B-D594-8AB995720E31}"/>
              </a:ext>
            </a:extLst>
          </p:cNvPr>
          <p:cNvSpPr>
            <a:spLocks noGrp="1"/>
          </p:cNvSpPr>
          <p:nvPr>
            <p:ph sz="half" idx="1"/>
          </p:nvPr>
        </p:nvSpPr>
        <p:spPr>
          <a:xfrm>
            <a:off x="510878" y="1286234"/>
            <a:ext cx="5442348" cy="4620430"/>
          </a:xfrm>
        </p:spPr>
        <p:txBody>
          <a:bodyPr>
            <a:normAutofit fontScale="92500" lnSpcReduction="10000"/>
          </a:bodyPr>
          <a:lstStyle/>
          <a:p>
            <a:pPr fontAlgn="base"/>
            <a:r>
              <a:rPr lang="nl-NL" sz="2600" dirty="0"/>
              <a:t>Je bent in staat om kijkwijzers op goede manieren in te zetten als middel om groei bij studenten te stimuleren.</a:t>
            </a:r>
          </a:p>
          <a:p>
            <a:pPr fontAlgn="base"/>
            <a:endParaRPr lang="nl-NL" dirty="0"/>
          </a:p>
          <a:p>
            <a:pPr marL="0" indent="0" fontAlgn="base">
              <a:buNone/>
            </a:pPr>
            <a:r>
              <a:rPr lang="nl-NL" sz="1700" b="1" dirty="0"/>
              <a:t>Ingebrachte leervragen:</a:t>
            </a:r>
          </a:p>
          <a:p>
            <a:pPr fontAlgn="base"/>
            <a:r>
              <a:rPr lang="nl-NL" sz="1700" dirty="0"/>
              <a:t>Is nog niet heel duidelijk, wat er van mij wordt gevraagd.</a:t>
            </a:r>
          </a:p>
          <a:p>
            <a:pPr fontAlgn="base"/>
            <a:r>
              <a:rPr lang="nl-NL" sz="1700" dirty="0"/>
              <a:t>Leren invullen a.d.h.v. de </a:t>
            </a:r>
            <a:r>
              <a:rPr lang="nl-NL" sz="1700" dirty="0" err="1"/>
              <a:t>LUK’s</a:t>
            </a:r>
            <a:r>
              <a:rPr lang="nl-NL" sz="1700" dirty="0"/>
              <a:t> </a:t>
            </a:r>
          </a:p>
          <a:p>
            <a:pPr fontAlgn="base"/>
            <a:r>
              <a:rPr lang="nl-NL" sz="1700" dirty="0"/>
              <a:t>Hoe kan ik de kijkwijzer het beste invullen? focus ik op 1 deel of moet alles ingevuld?</a:t>
            </a:r>
          </a:p>
          <a:p>
            <a:pPr fontAlgn="base"/>
            <a:r>
              <a:rPr lang="nl-NL" sz="1700" dirty="0"/>
              <a:t>Meer wegwijs worden in het taalgebruik van de kijkwijzers.</a:t>
            </a:r>
          </a:p>
          <a:p>
            <a:pPr fontAlgn="base"/>
            <a:r>
              <a:rPr lang="nl-NL" sz="1700" dirty="0"/>
              <a:t>collegiaal overleg en inzicht in de werkwijze met jullie!</a:t>
            </a:r>
          </a:p>
          <a:p>
            <a:pPr fontAlgn="base"/>
            <a:endParaRPr lang="nl-NL" dirty="0"/>
          </a:p>
          <a:p>
            <a:endParaRPr lang="nl-NL" dirty="0"/>
          </a:p>
        </p:txBody>
      </p:sp>
      <p:pic>
        <p:nvPicPr>
          <p:cNvPr id="5" name="Graphic 4" descr="Voetbaldoel met effen opvulling">
            <a:extLst>
              <a:ext uri="{FF2B5EF4-FFF2-40B4-BE49-F238E27FC236}">
                <a16:creationId xmlns:a16="http://schemas.microsoft.com/office/drawing/2014/main" id="{77A68886-5284-1F75-1804-999521503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4238" y="1286234"/>
            <a:ext cx="4620430" cy="4620430"/>
          </a:xfrm>
          <a:prstGeom prst="rect">
            <a:avLst/>
          </a:prstGeom>
        </p:spPr>
      </p:pic>
      <p:sp>
        <p:nvSpPr>
          <p:cNvPr id="3" name="Titel 2">
            <a:extLst>
              <a:ext uri="{FF2B5EF4-FFF2-40B4-BE49-F238E27FC236}">
                <a16:creationId xmlns:a16="http://schemas.microsoft.com/office/drawing/2014/main" id="{9F5A1E27-6317-E75D-838E-3E9C57D1AAA5}"/>
              </a:ext>
            </a:extLst>
          </p:cNvPr>
          <p:cNvSpPr>
            <a:spLocks noGrp="1"/>
          </p:cNvSpPr>
          <p:nvPr>
            <p:ph type="title"/>
          </p:nvPr>
        </p:nvSpPr>
        <p:spPr>
          <a:xfrm>
            <a:off x="441766" y="-1"/>
            <a:ext cx="11229112" cy="1029589"/>
          </a:xfrm>
        </p:spPr>
        <p:txBody>
          <a:bodyPr anchor="ctr">
            <a:normAutofit/>
          </a:bodyPr>
          <a:lstStyle/>
          <a:p>
            <a:r>
              <a:rPr lang="nl-NL" dirty="0"/>
              <a:t>Doel en leervragen</a:t>
            </a:r>
          </a:p>
        </p:txBody>
      </p:sp>
    </p:spTree>
    <p:extLst>
      <p:ext uri="{BB962C8B-B14F-4D97-AF65-F5344CB8AC3E}">
        <p14:creationId xmlns:p14="http://schemas.microsoft.com/office/powerpoint/2010/main" val="132210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a:extLst>
              <a:ext uri="{FF2B5EF4-FFF2-40B4-BE49-F238E27FC236}">
                <a16:creationId xmlns:a16="http://schemas.microsoft.com/office/drawing/2014/main" id="{A1B8C552-D1B1-CC6D-E07A-2C5678483185}"/>
              </a:ext>
            </a:extLst>
          </p:cNvPr>
          <p:cNvSpPr>
            <a:spLocks noGrp="1" noChangeArrowheads="1"/>
          </p:cNvSpPr>
          <p:nvPr>
            <p:ph type="ctrTitle"/>
          </p:nvPr>
        </p:nvSpPr>
        <p:spPr>
          <a:xfrm>
            <a:off x="434975" y="509588"/>
            <a:ext cx="5980113" cy="1303337"/>
          </a:xfrm>
        </p:spPr>
        <p:txBody>
          <a:bodyPr/>
          <a:lstStyle/>
          <a:p>
            <a:r>
              <a:rPr lang="nl-NL" altLang="nl-NL"/>
              <a:t>Programma</a:t>
            </a:r>
          </a:p>
        </p:txBody>
      </p:sp>
      <p:sp>
        <p:nvSpPr>
          <p:cNvPr id="34818" name="Ondertitel 2">
            <a:extLst>
              <a:ext uri="{FF2B5EF4-FFF2-40B4-BE49-F238E27FC236}">
                <a16:creationId xmlns:a16="http://schemas.microsoft.com/office/drawing/2014/main" id="{78AD012A-5CE8-56D2-0AF1-DB07ADC5AC4A}"/>
              </a:ext>
            </a:extLst>
          </p:cNvPr>
          <p:cNvSpPr>
            <a:spLocks noGrp="1" noChangeArrowheads="1"/>
          </p:cNvSpPr>
          <p:nvPr>
            <p:ph type="subTitle" idx="1"/>
          </p:nvPr>
        </p:nvSpPr>
        <p:spPr>
          <a:xfrm>
            <a:off x="434975" y="2174875"/>
            <a:ext cx="5980113" cy="3500438"/>
          </a:xfrm>
        </p:spPr>
        <p:txBody>
          <a:bodyPr/>
          <a:lstStyle/>
          <a:p>
            <a:pPr marL="457200" indent="-457200">
              <a:buClr>
                <a:srgbClr val="F8EFE3"/>
              </a:buClr>
              <a:buFont typeface="Arial" panose="020B0604020202020204" pitchFamily="34" charset="0"/>
              <a:buChar char="•"/>
            </a:pPr>
            <a:r>
              <a:rPr lang="nl-NL" altLang="nl-NL"/>
              <a:t>Uit de evaluatie</a:t>
            </a:r>
          </a:p>
          <a:p>
            <a:pPr marL="457200" indent="-457200">
              <a:buClr>
                <a:srgbClr val="F8EFE3"/>
              </a:buClr>
              <a:buFont typeface="Arial" panose="020B0604020202020204" pitchFamily="34" charset="0"/>
              <a:buChar char="•"/>
            </a:pPr>
            <a:r>
              <a:rPr lang="nl-NL" altLang="nl-NL"/>
              <a:t>Hoe zat het ook weer</a:t>
            </a:r>
          </a:p>
          <a:p>
            <a:pPr marL="457200" indent="-457200">
              <a:buClr>
                <a:srgbClr val="F8EFE3"/>
              </a:buClr>
              <a:buFont typeface="Arial" panose="020B0604020202020204" pitchFamily="34" charset="0"/>
              <a:buChar char="•"/>
            </a:pPr>
            <a:r>
              <a:rPr lang="nl-NL" altLang="nl-NL"/>
              <a:t>Voorbeelden</a:t>
            </a:r>
          </a:p>
          <a:p>
            <a:pPr marL="457200" indent="-457200">
              <a:buClr>
                <a:srgbClr val="F8EFE3"/>
              </a:buClr>
              <a:buFont typeface="Arial" panose="020B0604020202020204" pitchFamily="34" charset="0"/>
              <a:buChar char="•"/>
            </a:pPr>
            <a:r>
              <a:rPr lang="nl-NL" altLang="nl-NL"/>
              <a:t>Oefenen</a:t>
            </a:r>
          </a:p>
          <a:p>
            <a:pPr marL="457200" indent="-457200">
              <a:buClr>
                <a:srgbClr val="F8EFE3"/>
              </a:buClr>
              <a:buFont typeface="Arial" panose="020B0604020202020204" pitchFamily="34" charset="0"/>
              <a:buChar char="•"/>
            </a:pPr>
            <a:r>
              <a:rPr lang="nl-NL" altLang="nl-NL"/>
              <a:t>Afronding</a:t>
            </a:r>
          </a:p>
          <a:p>
            <a:pPr marL="457200" indent="-457200">
              <a:buFont typeface="Arial" panose="020B0604020202020204" pitchFamily="34" charset="0"/>
              <a:buChar char="•"/>
            </a:pPr>
            <a:endParaRPr lang="nl-NL" altLang="nl-NL"/>
          </a:p>
          <a:p>
            <a:pPr marL="457200" indent="-457200">
              <a:buFont typeface="Arial" panose="020B0604020202020204" pitchFamily="34" charset="0"/>
              <a:buChar char="•"/>
            </a:pPr>
            <a:endParaRPr lang="nl-NL" altLang="nl-N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27EDDB7-EB0A-7542-4619-91A1172A90C4}"/>
              </a:ext>
            </a:extLst>
          </p:cNvPr>
          <p:cNvSpPr>
            <a:spLocks noGrp="1"/>
          </p:cNvSpPr>
          <p:nvPr>
            <p:ph sz="half" idx="1"/>
          </p:nvPr>
        </p:nvSpPr>
        <p:spPr>
          <a:xfrm>
            <a:off x="510878" y="1286234"/>
            <a:ext cx="5442348" cy="4620430"/>
          </a:xfrm>
        </p:spPr>
        <p:txBody>
          <a:bodyPr>
            <a:normAutofit fontScale="92500"/>
          </a:bodyPr>
          <a:lstStyle/>
          <a:p>
            <a:r>
              <a:rPr lang="nl-NL" i="1"/>
              <a:t>Studenten</a:t>
            </a:r>
            <a:r>
              <a:rPr lang="nl-NL"/>
              <a:t>: Kijkwijzers worden gewaardeerd, hoewel de studenten van de hogere niveaus hierop lager scoren.</a:t>
            </a:r>
          </a:p>
          <a:p>
            <a:r>
              <a:rPr lang="nl-NL" i="1"/>
              <a:t>WPB</a:t>
            </a:r>
            <a:r>
              <a:rPr lang="nl-NL"/>
              <a:t>: Verbeteringen gewenst over de duidelijkheid van de werking van de kijkwijzers:</a:t>
            </a:r>
          </a:p>
          <a:p>
            <a:pPr lvl="1"/>
            <a:r>
              <a:rPr lang="nl-NL"/>
              <a:t>5x de wens voor kijkwijzer over meerdere lessen heen</a:t>
            </a:r>
          </a:p>
          <a:p>
            <a:pPr lvl="1"/>
            <a:r>
              <a:rPr lang="nl-NL"/>
              <a:t>12x vermeld dat de criteria onduidelijk zijn</a:t>
            </a:r>
          </a:p>
          <a:p>
            <a:pPr lvl="1"/>
            <a:r>
              <a:rPr lang="nl-NL"/>
              <a:t>2x beperkte schrijfruimte gemeld</a:t>
            </a:r>
          </a:p>
          <a:p>
            <a:pPr lvl="1"/>
            <a:r>
              <a:rPr lang="nl-NL"/>
              <a:t>12x gemeld dat de kijkwijzer niet gebruikt is</a:t>
            </a:r>
          </a:p>
        </p:txBody>
      </p:sp>
      <p:pic>
        <p:nvPicPr>
          <p:cNvPr id="5" name="Graphic 4" descr="Boeken op een plank met effen opvulling">
            <a:extLst>
              <a:ext uri="{FF2B5EF4-FFF2-40B4-BE49-F238E27FC236}">
                <a16:creationId xmlns:a16="http://schemas.microsoft.com/office/drawing/2014/main" id="{0D3B30EA-E06C-DEC0-745B-7AA3A301A9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4238" y="1286234"/>
            <a:ext cx="4620430" cy="4620430"/>
          </a:xfrm>
          <a:prstGeom prst="rect">
            <a:avLst/>
          </a:prstGeom>
        </p:spPr>
      </p:pic>
      <p:sp>
        <p:nvSpPr>
          <p:cNvPr id="3" name="Titel 2">
            <a:extLst>
              <a:ext uri="{FF2B5EF4-FFF2-40B4-BE49-F238E27FC236}">
                <a16:creationId xmlns:a16="http://schemas.microsoft.com/office/drawing/2014/main" id="{BE9C62C9-9113-86E0-7331-FA30B8340B30}"/>
              </a:ext>
            </a:extLst>
          </p:cNvPr>
          <p:cNvSpPr>
            <a:spLocks noGrp="1"/>
          </p:cNvSpPr>
          <p:nvPr>
            <p:ph type="title"/>
          </p:nvPr>
        </p:nvSpPr>
        <p:spPr>
          <a:xfrm>
            <a:off x="441766" y="-1"/>
            <a:ext cx="11229112" cy="1029589"/>
          </a:xfrm>
        </p:spPr>
        <p:txBody>
          <a:bodyPr anchor="ctr">
            <a:normAutofit/>
          </a:bodyPr>
          <a:lstStyle/>
          <a:p>
            <a:r>
              <a:rPr lang="nl-NL">
                <a:latin typeface="Poppins SemiBold"/>
                <a:cs typeface="Poppins SemiBold"/>
              </a:rPr>
              <a:t>Uit de evaluatie: vragenlijst (voltijd)</a:t>
            </a:r>
            <a:endParaRPr lang="nl-NL"/>
          </a:p>
        </p:txBody>
      </p:sp>
    </p:spTree>
    <p:extLst>
      <p:ext uri="{BB962C8B-B14F-4D97-AF65-F5344CB8AC3E}">
        <p14:creationId xmlns:p14="http://schemas.microsoft.com/office/powerpoint/2010/main" val="219227846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181A2-5993-C57C-D2A0-6AA09803CF08}"/>
              </a:ext>
            </a:extLst>
          </p:cNvPr>
          <p:cNvSpPr>
            <a:spLocks noGrp="1"/>
          </p:cNvSpPr>
          <p:nvPr>
            <p:ph type="title"/>
          </p:nvPr>
        </p:nvSpPr>
        <p:spPr>
          <a:xfrm>
            <a:off x="441766" y="351065"/>
            <a:ext cx="11162318" cy="1029589"/>
          </a:xfrm>
        </p:spPr>
        <p:txBody>
          <a:bodyPr/>
          <a:lstStyle/>
          <a:p>
            <a:r>
              <a:rPr lang="nl-NL"/>
              <a:t>De kijkwijzers zijn helpend voor de ontwikkeling tot leraar</a:t>
            </a:r>
            <a:br>
              <a:rPr lang="nl-NL"/>
            </a:br>
            <a:endParaRPr lang="nl-NL"/>
          </a:p>
        </p:txBody>
      </p:sp>
      <p:graphicFrame>
        <p:nvGraphicFramePr>
          <p:cNvPr id="4" name="Tijdelijke aanduiding voor inhoud 3">
            <a:extLst>
              <a:ext uri="{FF2B5EF4-FFF2-40B4-BE49-F238E27FC236}">
                <a16:creationId xmlns:a16="http://schemas.microsoft.com/office/drawing/2014/main" id="{7C9710C6-83C0-1052-76EE-77E570E84CCB}"/>
              </a:ext>
            </a:extLst>
          </p:cNvPr>
          <p:cNvGraphicFramePr>
            <a:graphicFrameLocks noGrp="1"/>
          </p:cNvGraphicFramePr>
          <p:nvPr>
            <p:ph idx="1"/>
          </p:nvPr>
        </p:nvGraphicFramePr>
        <p:xfrm>
          <a:off x="454025" y="1289050"/>
          <a:ext cx="1115060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8029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13FD01D-759F-CC04-EF20-8B8E665B07EA}"/>
              </a:ext>
            </a:extLst>
          </p:cNvPr>
          <p:cNvSpPr>
            <a:spLocks noGrp="1"/>
          </p:cNvSpPr>
          <p:nvPr>
            <p:ph sz="half" idx="1"/>
          </p:nvPr>
        </p:nvSpPr>
        <p:spPr>
          <a:xfrm>
            <a:off x="510878" y="1286234"/>
            <a:ext cx="5442348" cy="4620430"/>
          </a:xfrm>
        </p:spPr>
        <p:txBody>
          <a:bodyPr>
            <a:normAutofit/>
          </a:bodyPr>
          <a:lstStyle/>
          <a:p>
            <a:r>
              <a:rPr lang="nl-NL" sz="2000"/>
              <a:t>Kijkwijzers worden als afvinklijst gebruikt, </a:t>
            </a:r>
            <a:r>
              <a:rPr lang="nl-NL" sz="2000" err="1"/>
              <a:t>ipv</a:t>
            </a:r>
            <a:r>
              <a:rPr lang="nl-NL" sz="2000"/>
              <a:t> als groeimiddel. </a:t>
            </a:r>
          </a:p>
          <a:p>
            <a:r>
              <a:rPr lang="nl-NL" sz="2000"/>
              <a:t>Kijkwijzers worden ervaren als te omvangrijk, te abstract en onvoldoende afgestemd op individuele lessen en niveaus</a:t>
            </a:r>
          </a:p>
          <a:p>
            <a:endParaRPr lang="nl-NL" sz="2000"/>
          </a:p>
          <a:p>
            <a:pPr marL="0" indent="0">
              <a:buNone/>
            </a:pPr>
            <a:r>
              <a:rPr lang="nl-NL" sz="2000" b="1"/>
              <a:t>Verbetersuggesties</a:t>
            </a:r>
            <a:r>
              <a:rPr lang="nl-NL" sz="2000"/>
              <a:t>:</a:t>
            </a:r>
          </a:p>
          <a:p>
            <a:r>
              <a:rPr lang="nl-NL" sz="2000"/>
              <a:t>Overweeg een veld 'volgend leerdoel' toe te voegen.</a:t>
            </a:r>
          </a:p>
          <a:p>
            <a:r>
              <a:rPr lang="nl-NL" sz="2000"/>
              <a:t>Voeg een </a:t>
            </a:r>
            <a:r>
              <a:rPr lang="nl-NL" sz="2000" err="1"/>
              <a:t>niveaulaag</a:t>
            </a:r>
            <a:r>
              <a:rPr lang="nl-NL" sz="2000"/>
              <a:t> toe aan de Kijkwijzer (bijv. 'in ontwikkeling / voldoende / sterk') voor meer differentiërende feedback. </a:t>
            </a:r>
          </a:p>
          <a:p>
            <a:endParaRPr lang="nl-NL" sz="2000"/>
          </a:p>
        </p:txBody>
      </p:sp>
      <p:pic>
        <p:nvPicPr>
          <p:cNvPr id="5" name="Graphic 4" descr="Vergadering met effen opvulling">
            <a:extLst>
              <a:ext uri="{FF2B5EF4-FFF2-40B4-BE49-F238E27FC236}">
                <a16:creationId xmlns:a16="http://schemas.microsoft.com/office/drawing/2014/main" id="{7D83DA8E-BDDA-90F2-4B81-AB9BDABAF5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4238" y="1286234"/>
            <a:ext cx="4620430" cy="4620430"/>
          </a:xfrm>
          <a:prstGeom prst="rect">
            <a:avLst/>
          </a:prstGeom>
        </p:spPr>
      </p:pic>
      <p:sp>
        <p:nvSpPr>
          <p:cNvPr id="3" name="Titel 2">
            <a:extLst>
              <a:ext uri="{FF2B5EF4-FFF2-40B4-BE49-F238E27FC236}">
                <a16:creationId xmlns:a16="http://schemas.microsoft.com/office/drawing/2014/main" id="{2EAADF65-BC50-6E7F-D9E5-B75BEBB1E7C7}"/>
              </a:ext>
            </a:extLst>
          </p:cNvPr>
          <p:cNvSpPr>
            <a:spLocks noGrp="1"/>
          </p:cNvSpPr>
          <p:nvPr>
            <p:ph type="title"/>
          </p:nvPr>
        </p:nvSpPr>
        <p:spPr>
          <a:xfrm>
            <a:off x="441766" y="-1"/>
            <a:ext cx="11229112" cy="1029589"/>
          </a:xfrm>
        </p:spPr>
        <p:txBody>
          <a:bodyPr anchor="ctr">
            <a:normAutofit/>
          </a:bodyPr>
          <a:lstStyle/>
          <a:p>
            <a:r>
              <a:rPr lang="nl-NL">
                <a:latin typeface="Poppins SemiBold"/>
                <a:cs typeface="Poppins SemiBold"/>
              </a:rPr>
              <a:t>Uit de evaluatie: focusgroepgesprekken (voltijd)</a:t>
            </a:r>
            <a:endParaRPr lang="nl-NL"/>
          </a:p>
        </p:txBody>
      </p:sp>
    </p:spTree>
    <p:extLst>
      <p:ext uri="{BB962C8B-B14F-4D97-AF65-F5344CB8AC3E}">
        <p14:creationId xmlns:p14="http://schemas.microsoft.com/office/powerpoint/2010/main" val="168987908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 met tekst, schermopname, Lettertype, nummer&#10;&#10;Door AI gegenereerde inhoud is mogelijk onjuist.">
            <a:extLst>
              <a:ext uri="{FF2B5EF4-FFF2-40B4-BE49-F238E27FC236}">
                <a16:creationId xmlns:a16="http://schemas.microsoft.com/office/drawing/2014/main" id="{67FC80AA-1EFE-BA9A-4990-E12B7293C16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9631" r="-1" b="11790"/>
          <a:stretch>
            <a:fillRect/>
          </a:stretch>
        </p:blipFill>
        <p:spPr bwMode="auto">
          <a:xfrm>
            <a:off x="453377" y="1289155"/>
            <a:ext cx="11146915" cy="4620432"/>
          </a:xfrm>
          <a:prstGeom prst="rect">
            <a:avLst/>
          </a:prstGeom>
          <a:solidFill>
            <a:srgbClr val="FFFFFF"/>
          </a:solidFill>
        </p:spPr>
      </p:pic>
      <p:sp>
        <p:nvSpPr>
          <p:cNvPr id="1031" name="Title 2">
            <a:extLst>
              <a:ext uri="{FF2B5EF4-FFF2-40B4-BE49-F238E27FC236}">
                <a16:creationId xmlns:a16="http://schemas.microsoft.com/office/drawing/2014/main" id="{97BFDBA3-47CF-E026-03E2-56247BF5180A}"/>
              </a:ext>
            </a:extLst>
          </p:cNvPr>
          <p:cNvSpPr>
            <a:spLocks noGrp="1"/>
          </p:cNvSpPr>
          <p:nvPr>
            <p:ph type="title"/>
          </p:nvPr>
        </p:nvSpPr>
        <p:spPr>
          <a:xfrm>
            <a:off x="441766" y="-1"/>
            <a:ext cx="11104850" cy="1029589"/>
          </a:xfrm>
        </p:spPr>
        <p:txBody>
          <a:bodyPr/>
          <a:lstStyle/>
          <a:p>
            <a:r>
              <a:rPr lang="en-US" dirty="0">
                <a:latin typeface="Poppins SemiBold"/>
                <a:cs typeface="Poppins SemiBold"/>
              </a:rPr>
              <a:t>Hoe </a:t>
            </a:r>
            <a:r>
              <a:rPr lang="en-US" dirty="0" err="1">
                <a:latin typeface="Poppins SemiBold"/>
                <a:cs typeface="Poppins SemiBold"/>
              </a:rPr>
              <a:t>zat</a:t>
            </a:r>
            <a:r>
              <a:rPr lang="en-US" dirty="0">
                <a:latin typeface="Poppins SemiBold"/>
                <a:cs typeface="Poppins SemiBold"/>
              </a:rPr>
              <a:t> het </a:t>
            </a:r>
            <a:r>
              <a:rPr lang="en-US" dirty="0" err="1">
                <a:latin typeface="Poppins SemiBold"/>
                <a:cs typeface="Poppins SemiBold"/>
              </a:rPr>
              <a:t>ook</a:t>
            </a:r>
            <a:r>
              <a:rPr lang="en-US" dirty="0">
                <a:latin typeface="Poppins SemiBold"/>
                <a:cs typeface="Poppins SemiBold"/>
              </a:rPr>
              <a:t> </a:t>
            </a:r>
            <a:r>
              <a:rPr lang="en-US" dirty="0" err="1">
                <a:latin typeface="Poppins SemiBold"/>
                <a:cs typeface="Poppins SemiBold"/>
              </a:rPr>
              <a:t>weer</a:t>
            </a:r>
            <a:r>
              <a:rPr lang="en-US" dirty="0">
                <a:latin typeface="Poppins SemiBold"/>
                <a:cs typeface="Poppins SemiBold"/>
              </a:rPr>
              <a:t>: </a:t>
            </a:r>
            <a:r>
              <a:rPr lang="en-US" dirty="0" err="1">
                <a:latin typeface="Poppins SemiBold"/>
                <a:cs typeface="Poppins SemiBold"/>
              </a:rPr>
              <a:t>werkplekleren</a:t>
            </a:r>
            <a:r>
              <a:rPr lang="en-US" dirty="0">
                <a:latin typeface="Poppins SemiBold"/>
                <a:cs typeface="Poppins SemiBold"/>
              </a:rPr>
              <a:t> N2-4 </a:t>
            </a:r>
            <a:r>
              <a:rPr lang="en-US" dirty="0" err="1">
                <a:latin typeface="Poppins SemiBold"/>
                <a:cs typeface="Poppins SemiBold"/>
              </a:rPr>
              <a:t>voltijd</a:t>
            </a:r>
            <a:endParaRPr lang="en-US" dirty="0" err="1"/>
          </a:p>
        </p:txBody>
      </p:sp>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6CCE1082-6C6C-B9F7-5A3F-7000D55DD7FD}"/>
                  </a:ext>
                </a:extLst>
              </p14:cNvPr>
              <p14:cNvContentPartPr/>
              <p14:nvPr/>
            </p14:nvContentPartPr>
            <p14:xfrm>
              <a:off x="4628713" y="4049100"/>
              <a:ext cx="5760720" cy="229680"/>
            </p14:xfrm>
          </p:contentPart>
        </mc:Choice>
        <mc:Fallback xmlns="">
          <p:pic>
            <p:nvPicPr>
              <p:cNvPr id="6" name="Inkt 5">
                <a:extLst>
                  <a:ext uri="{FF2B5EF4-FFF2-40B4-BE49-F238E27FC236}">
                    <a16:creationId xmlns:a16="http://schemas.microsoft.com/office/drawing/2014/main" id="{6CCE1082-6C6C-B9F7-5A3F-7000D55DD7FD}"/>
                  </a:ext>
                </a:extLst>
              </p:cNvPr>
              <p:cNvPicPr/>
              <p:nvPr/>
            </p:nvPicPr>
            <p:blipFill>
              <a:blip r:embed="rId6"/>
              <a:stretch>
                <a:fillRect/>
              </a:stretch>
            </p:blipFill>
            <p:spPr>
              <a:xfrm>
                <a:off x="4538713" y="3869382"/>
                <a:ext cx="5940360" cy="588757"/>
              </a:xfrm>
              <a:prstGeom prst="rect">
                <a:avLst/>
              </a:prstGeom>
            </p:spPr>
          </p:pic>
        </mc:Fallback>
      </mc:AlternateContent>
    </p:spTree>
    <p:extLst>
      <p:ext uri="{BB962C8B-B14F-4D97-AF65-F5344CB8AC3E}">
        <p14:creationId xmlns:p14="http://schemas.microsoft.com/office/powerpoint/2010/main" val="188702307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EECE83-EE59-6CAF-0DE7-1F18FDDCFA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754" r="-1" b="16556"/>
          <a:stretch>
            <a:fillRect/>
          </a:stretch>
        </p:blipFill>
        <p:spPr bwMode="auto">
          <a:xfrm>
            <a:off x="453377" y="1289155"/>
            <a:ext cx="11146915" cy="4620432"/>
          </a:xfrm>
          <a:prstGeom prst="rect">
            <a:avLst/>
          </a:prstGeom>
          <a:noFill/>
          <a:extLst>
            <a:ext uri="{909E8E84-426E-40DD-AFC4-6F175D3DCCD1}">
              <a14:hiddenFill xmlns:a14="http://schemas.microsoft.com/office/drawing/2010/main">
                <a:solidFill>
                  <a:srgbClr val="FFFFFF"/>
                </a:solidFill>
              </a14:hiddenFill>
            </a:ext>
          </a:extLst>
        </p:spPr>
      </p:pic>
      <p:sp>
        <p:nvSpPr>
          <p:cNvPr id="2062" name="Title 2">
            <a:extLst>
              <a:ext uri="{FF2B5EF4-FFF2-40B4-BE49-F238E27FC236}">
                <a16:creationId xmlns:a16="http://schemas.microsoft.com/office/drawing/2014/main" id="{CBDB2D48-8DD2-5958-44D0-2080B4D34B7D}"/>
              </a:ext>
            </a:extLst>
          </p:cNvPr>
          <p:cNvSpPr>
            <a:spLocks noGrp="1"/>
          </p:cNvSpPr>
          <p:nvPr>
            <p:ph type="title"/>
          </p:nvPr>
        </p:nvSpPr>
        <p:spPr>
          <a:xfrm>
            <a:off x="441766" y="-1"/>
            <a:ext cx="11104850" cy="1029589"/>
          </a:xfrm>
        </p:spPr>
        <p:txBody>
          <a:bodyPr/>
          <a:lstStyle/>
          <a:p>
            <a:r>
              <a:rPr lang="en-US" dirty="0">
                <a:latin typeface="Poppins SemiBold"/>
                <a:cs typeface="Poppins SemiBold"/>
              </a:rPr>
              <a:t>Hoe </a:t>
            </a:r>
            <a:r>
              <a:rPr lang="en-US" dirty="0" err="1">
                <a:latin typeface="Poppins SemiBold"/>
                <a:cs typeface="Poppins SemiBold"/>
              </a:rPr>
              <a:t>zat</a:t>
            </a:r>
            <a:r>
              <a:rPr lang="en-US" dirty="0">
                <a:latin typeface="Poppins SemiBold"/>
                <a:cs typeface="Poppins SemiBold"/>
              </a:rPr>
              <a:t> het </a:t>
            </a:r>
            <a:r>
              <a:rPr lang="en-US" dirty="0" err="1">
                <a:latin typeface="Poppins SemiBold"/>
                <a:cs typeface="Poppins SemiBold"/>
              </a:rPr>
              <a:t>ook</a:t>
            </a:r>
            <a:r>
              <a:rPr lang="en-US" dirty="0">
                <a:latin typeface="Poppins SemiBold"/>
                <a:cs typeface="Poppins SemiBold"/>
              </a:rPr>
              <a:t> </a:t>
            </a:r>
            <a:r>
              <a:rPr lang="en-US" dirty="0" err="1">
                <a:latin typeface="Poppins SemiBold"/>
                <a:cs typeface="Poppins SemiBold"/>
              </a:rPr>
              <a:t>weer</a:t>
            </a:r>
            <a:r>
              <a:rPr lang="en-US" dirty="0">
                <a:latin typeface="Poppins SemiBold"/>
                <a:cs typeface="Poppins SemiBold"/>
              </a:rPr>
              <a:t>: </a:t>
            </a:r>
            <a:r>
              <a:rPr lang="en-US" dirty="0" err="1">
                <a:latin typeface="Poppins SemiBold"/>
                <a:cs typeface="Poppins SemiBold"/>
              </a:rPr>
              <a:t>werkplekleren</a:t>
            </a:r>
            <a:r>
              <a:rPr lang="en-US" dirty="0">
                <a:latin typeface="Poppins SemiBold"/>
                <a:cs typeface="Poppins SemiBold"/>
              </a:rPr>
              <a:t> N1 </a:t>
            </a:r>
            <a:r>
              <a:rPr lang="en-US" dirty="0" err="1">
                <a:latin typeface="Poppins SemiBold"/>
                <a:cs typeface="Poppins SemiBold"/>
              </a:rPr>
              <a:t>voltijd</a:t>
            </a:r>
            <a:endParaRPr lang="en-US" dirty="0" err="1"/>
          </a:p>
        </p:txBody>
      </p:sp>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61C2EB8B-2BD5-9AA5-02B4-AB61DA72696A}"/>
                  </a:ext>
                </a:extLst>
              </p14:cNvPr>
              <p14:cNvContentPartPr/>
              <p14:nvPr/>
            </p14:nvContentPartPr>
            <p14:xfrm>
              <a:off x="7267691" y="4344844"/>
              <a:ext cx="3790800" cy="105480"/>
            </p14:xfrm>
          </p:contentPart>
        </mc:Choice>
        <mc:Fallback xmlns="">
          <p:pic>
            <p:nvPicPr>
              <p:cNvPr id="4" name="Inkt 3">
                <a:extLst>
                  <a:ext uri="{FF2B5EF4-FFF2-40B4-BE49-F238E27FC236}">
                    <a16:creationId xmlns:a16="http://schemas.microsoft.com/office/drawing/2014/main" id="{61C2EB8B-2BD5-9AA5-02B4-AB61DA72696A}"/>
                  </a:ext>
                </a:extLst>
              </p:cNvPr>
              <p:cNvPicPr/>
              <p:nvPr/>
            </p:nvPicPr>
            <p:blipFill>
              <a:blip r:embed="rId5"/>
              <a:stretch>
                <a:fillRect/>
              </a:stretch>
            </p:blipFill>
            <p:spPr>
              <a:xfrm>
                <a:off x="7177691" y="4164228"/>
                <a:ext cx="3970440" cy="46635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t 4">
                <a:extLst>
                  <a:ext uri="{FF2B5EF4-FFF2-40B4-BE49-F238E27FC236}">
                    <a16:creationId xmlns:a16="http://schemas.microsoft.com/office/drawing/2014/main" id="{27200646-3989-EEAB-94E6-6F130F658BF9}"/>
                  </a:ext>
                </a:extLst>
              </p14:cNvPr>
              <p14:cNvContentPartPr/>
              <p14:nvPr/>
            </p14:nvContentPartPr>
            <p14:xfrm>
              <a:off x="7286771" y="4675324"/>
              <a:ext cx="4020120" cy="152280"/>
            </p14:xfrm>
          </p:contentPart>
        </mc:Choice>
        <mc:Fallback xmlns="">
          <p:pic>
            <p:nvPicPr>
              <p:cNvPr id="5" name="Inkt 4">
                <a:extLst>
                  <a:ext uri="{FF2B5EF4-FFF2-40B4-BE49-F238E27FC236}">
                    <a16:creationId xmlns:a16="http://schemas.microsoft.com/office/drawing/2014/main" id="{27200646-3989-EEAB-94E6-6F130F658BF9}"/>
                  </a:ext>
                </a:extLst>
              </p:cNvPr>
              <p:cNvPicPr/>
              <p:nvPr/>
            </p:nvPicPr>
            <p:blipFill>
              <a:blip r:embed="rId7"/>
              <a:stretch>
                <a:fillRect/>
              </a:stretch>
            </p:blipFill>
            <p:spPr>
              <a:xfrm>
                <a:off x="7196771" y="4495324"/>
                <a:ext cx="4199760"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C0BA944F-D8A2-DA8D-8B76-445E07DA1714}"/>
                  </a:ext>
                </a:extLst>
              </p14:cNvPr>
              <p14:cNvContentPartPr/>
              <p14:nvPr/>
            </p14:nvContentPartPr>
            <p14:xfrm>
              <a:off x="8964371" y="4628164"/>
              <a:ext cx="1839960" cy="58680"/>
            </p14:xfrm>
          </p:contentPart>
        </mc:Choice>
        <mc:Fallback xmlns="">
          <p:pic>
            <p:nvPicPr>
              <p:cNvPr id="6" name="Inkt 5">
                <a:extLst>
                  <a:ext uri="{FF2B5EF4-FFF2-40B4-BE49-F238E27FC236}">
                    <a16:creationId xmlns:a16="http://schemas.microsoft.com/office/drawing/2014/main" id="{C0BA944F-D8A2-DA8D-8B76-445E07DA1714}"/>
                  </a:ext>
                </a:extLst>
              </p:cNvPr>
              <p:cNvPicPr/>
              <p:nvPr/>
            </p:nvPicPr>
            <p:blipFill>
              <a:blip r:embed="rId9"/>
              <a:stretch>
                <a:fillRect/>
              </a:stretch>
            </p:blipFill>
            <p:spPr>
              <a:xfrm>
                <a:off x="8874371" y="4448164"/>
                <a:ext cx="2019600"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t 6">
                <a:extLst>
                  <a:ext uri="{FF2B5EF4-FFF2-40B4-BE49-F238E27FC236}">
                    <a16:creationId xmlns:a16="http://schemas.microsoft.com/office/drawing/2014/main" id="{489B1C97-FDC8-7FB0-70D6-69E33FAF0C3F}"/>
                  </a:ext>
                </a:extLst>
              </p14:cNvPr>
              <p14:cNvContentPartPr/>
              <p14:nvPr/>
            </p14:nvContentPartPr>
            <p14:xfrm>
              <a:off x="8908211" y="5024524"/>
              <a:ext cx="746280" cy="133560"/>
            </p14:xfrm>
          </p:contentPart>
        </mc:Choice>
        <mc:Fallback xmlns="">
          <p:pic>
            <p:nvPicPr>
              <p:cNvPr id="7" name="Inkt 6">
                <a:extLst>
                  <a:ext uri="{FF2B5EF4-FFF2-40B4-BE49-F238E27FC236}">
                    <a16:creationId xmlns:a16="http://schemas.microsoft.com/office/drawing/2014/main" id="{489B1C97-FDC8-7FB0-70D6-69E33FAF0C3F}"/>
                  </a:ext>
                </a:extLst>
              </p:cNvPr>
              <p:cNvPicPr/>
              <p:nvPr/>
            </p:nvPicPr>
            <p:blipFill>
              <a:blip r:embed="rId11"/>
              <a:stretch>
                <a:fillRect/>
              </a:stretch>
            </p:blipFill>
            <p:spPr>
              <a:xfrm>
                <a:off x="8818211" y="4844524"/>
                <a:ext cx="925920" cy="493200"/>
              </a:xfrm>
              <a:prstGeom prst="rect">
                <a:avLst/>
              </a:prstGeom>
            </p:spPr>
          </p:pic>
        </mc:Fallback>
      </mc:AlternateContent>
    </p:spTree>
    <p:extLst>
      <p:ext uri="{BB962C8B-B14F-4D97-AF65-F5344CB8AC3E}">
        <p14:creationId xmlns:p14="http://schemas.microsoft.com/office/powerpoint/2010/main" val="227017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90F31-940B-F2B1-73D0-F7848914D1E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829FFBC-D895-C6DA-DE64-5BD0B1AECD00}"/>
              </a:ext>
            </a:extLst>
          </p:cNvPr>
          <p:cNvSpPr>
            <a:spLocks noGrp="1"/>
          </p:cNvSpPr>
          <p:nvPr>
            <p:ph type="title"/>
          </p:nvPr>
        </p:nvSpPr>
        <p:spPr>
          <a:xfrm>
            <a:off x="441325" y="0"/>
            <a:ext cx="11104563" cy="1030288"/>
          </a:xfrm>
        </p:spPr>
        <p:txBody>
          <a:bodyPr/>
          <a:lstStyle/>
          <a:p>
            <a:pPr fontAlgn="auto">
              <a:spcAft>
                <a:spcPts val="0"/>
              </a:spcAft>
              <a:defRPr/>
            </a:pPr>
            <a:r>
              <a:rPr lang="nl-NL"/>
              <a:t>Hoe zat het ook weer: gebruik kijkwijzers</a:t>
            </a:r>
          </a:p>
        </p:txBody>
      </p:sp>
      <p:sp>
        <p:nvSpPr>
          <p:cNvPr id="5" name="Tijdelijke aanduiding voor inhoud 2">
            <a:extLst>
              <a:ext uri="{FF2B5EF4-FFF2-40B4-BE49-F238E27FC236}">
                <a16:creationId xmlns:a16="http://schemas.microsoft.com/office/drawing/2014/main" id="{0A0087B7-D060-4726-1E4F-160C10A843F0}"/>
              </a:ext>
            </a:extLst>
          </p:cNvPr>
          <p:cNvSpPr txBox="1">
            <a:spLocks/>
          </p:cNvSpPr>
          <p:nvPr/>
        </p:nvSpPr>
        <p:spPr bwMode="auto">
          <a:xfrm>
            <a:off x="522542" y="1664315"/>
            <a:ext cx="11146915" cy="14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ts val="1000"/>
              </a:spcBef>
              <a:spcAft>
                <a:spcPct val="0"/>
              </a:spcAft>
              <a:buClr>
                <a:srgbClr val="D4104B"/>
              </a:buClr>
              <a:buFontTx/>
              <a:buNone/>
              <a:defRPr sz="2400" kern="1200">
                <a:solidFill>
                  <a:schemeClr val="bg1"/>
                </a:solidFill>
                <a:latin typeface="Poppins" pitchFamily="2" charset="77"/>
                <a:ea typeface="+mn-ea"/>
                <a:cs typeface="Poppins" pitchFamily="2" charset="77"/>
              </a:defRPr>
            </a:lvl1pPr>
            <a:lvl2pPr marL="685800" indent="-228600" algn="l" rtl="0" eaLnBrk="1" fontAlgn="base" hangingPunct="1">
              <a:lnSpc>
                <a:spcPct val="90000"/>
              </a:lnSpc>
              <a:spcBef>
                <a:spcPts val="500"/>
              </a:spcBef>
              <a:spcAft>
                <a:spcPct val="0"/>
              </a:spcAft>
              <a:buClr>
                <a:srgbClr val="D4104B"/>
              </a:buClr>
              <a:buFont typeface="Arial" panose="020B0604020202020204" pitchFamily="34" charset="0"/>
              <a:buChar char="•"/>
              <a:defRPr sz="2200" kern="1200">
                <a:solidFill>
                  <a:srgbClr val="003340"/>
                </a:solidFill>
                <a:latin typeface="Poppins" pitchFamily="2" charset="77"/>
                <a:ea typeface="+mn-ea"/>
                <a:cs typeface="Poppins" pitchFamily="2" charset="77"/>
              </a:defRPr>
            </a:lvl2pPr>
            <a:lvl3pPr marL="1143000" indent="-228600" algn="l" rtl="0" eaLnBrk="1" fontAlgn="base" hangingPunct="1">
              <a:lnSpc>
                <a:spcPct val="90000"/>
              </a:lnSpc>
              <a:spcBef>
                <a:spcPts val="500"/>
              </a:spcBef>
              <a:spcAft>
                <a:spcPct val="0"/>
              </a:spcAft>
              <a:buClr>
                <a:srgbClr val="D4104B"/>
              </a:buClr>
              <a:buFont typeface="Arial" panose="020B0604020202020204" pitchFamily="34" charset="0"/>
              <a:buChar char="•"/>
              <a:defRPr sz="2000" kern="1200">
                <a:solidFill>
                  <a:srgbClr val="003340"/>
                </a:solidFill>
                <a:latin typeface="Poppins" pitchFamily="2" charset="77"/>
                <a:ea typeface="+mn-ea"/>
                <a:cs typeface="Poppins" pitchFamily="2" charset="77"/>
              </a:defRPr>
            </a:lvl3pPr>
            <a:lvl4pPr marL="1600200" indent="-228600" algn="l" rtl="0" eaLnBrk="1" fontAlgn="base" hangingPunct="1">
              <a:lnSpc>
                <a:spcPct val="90000"/>
              </a:lnSpc>
              <a:spcBef>
                <a:spcPts val="500"/>
              </a:spcBef>
              <a:spcAft>
                <a:spcPct val="0"/>
              </a:spcAft>
              <a:buClr>
                <a:srgbClr val="D4104B"/>
              </a:buClr>
              <a:buFont typeface="Arial" panose="020B0604020202020204" pitchFamily="34" charset="0"/>
              <a:buChar char="•"/>
              <a:defRPr kern="1200">
                <a:solidFill>
                  <a:srgbClr val="003340"/>
                </a:solidFill>
                <a:latin typeface="Poppins" pitchFamily="2" charset="77"/>
                <a:ea typeface="+mn-ea"/>
                <a:cs typeface="Poppins" pitchFamily="2" charset="77"/>
              </a:defRPr>
            </a:lvl4pPr>
            <a:lvl5pPr marL="2057400" indent="-228600" algn="l" rtl="0" eaLnBrk="1" fontAlgn="base" hangingPunct="1">
              <a:lnSpc>
                <a:spcPct val="90000"/>
              </a:lnSpc>
              <a:spcBef>
                <a:spcPts val="500"/>
              </a:spcBef>
              <a:spcAft>
                <a:spcPct val="0"/>
              </a:spcAft>
              <a:buClr>
                <a:srgbClr val="D4104B"/>
              </a:buClr>
              <a:buFont typeface="Arial" panose="020B0604020202020204" pitchFamily="34" charset="0"/>
              <a:buChar char="•"/>
              <a:defRPr kern="1200">
                <a:solidFill>
                  <a:srgbClr val="003340"/>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b="1"/>
          </a:p>
        </p:txBody>
      </p:sp>
      <p:sp>
        <p:nvSpPr>
          <p:cNvPr id="6" name="Tijdelijke aanduiding voor inhoud 5">
            <a:extLst>
              <a:ext uri="{FF2B5EF4-FFF2-40B4-BE49-F238E27FC236}">
                <a16:creationId xmlns:a16="http://schemas.microsoft.com/office/drawing/2014/main" id="{2603FFDC-57FB-0272-B59E-C88ADC21D3BA}"/>
              </a:ext>
            </a:extLst>
          </p:cNvPr>
          <p:cNvSpPr>
            <a:spLocks noGrp="1"/>
          </p:cNvSpPr>
          <p:nvPr>
            <p:ph idx="1"/>
          </p:nvPr>
        </p:nvSpPr>
        <p:spPr>
          <a:xfrm>
            <a:off x="453377" y="1289155"/>
            <a:ext cx="6755687" cy="4620432"/>
          </a:xfrm>
        </p:spPr>
        <p:txBody>
          <a:bodyPr vert="horz" lIns="91440" tIns="45720" rIns="91440" bIns="45720" rtlCol="0" anchor="t">
            <a:normAutofit fontScale="55000" lnSpcReduction="20000"/>
          </a:bodyPr>
          <a:lstStyle/>
          <a:p>
            <a:pPr marL="342900" indent="-342900" fontAlgn="base">
              <a:lnSpc>
                <a:spcPct val="120000"/>
              </a:lnSpc>
              <a:buClr>
                <a:srgbClr val="F8EFE3"/>
              </a:buClr>
              <a:buFont typeface="Arial" panose="020B0604020202020204" pitchFamily="34" charset="0"/>
              <a:buChar char="•"/>
            </a:pPr>
            <a:r>
              <a:rPr lang="nl-NL" sz="3200">
                <a:latin typeface="Poppins"/>
                <a:cs typeface="Poppins"/>
              </a:rPr>
              <a:t>De middelste kolom van de single point </a:t>
            </a:r>
            <a:r>
              <a:rPr lang="nl-NL" sz="3200" err="1">
                <a:latin typeface="Poppins"/>
                <a:cs typeface="Poppins"/>
              </a:rPr>
              <a:t>rubric</a:t>
            </a:r>
            <a:r>
              <a:rPr lang="nl-NL" sz="3200">
                <a:latin typeface="Poppins"/>
                <a:cs typeface="Poppins"/>
              </a:rPr>
              <a:t> geeft aan wat er wordt verwacht van de student, de succescriteria (gekoppeld aan de </a:t>
            </a:r>
            <a:r>
              <a:rPr lang="nl-NL" sz="3200" err="1">
                <a:latin typeface="Poppins"/>
                <a:cs typeface="Poppins"/>
              </a:rPr>
              <a:t>LUKsen</a:t>
            </a:r>
            <a:r>
              <a:rPr lang="nl-NL" sz="3200">
                <a:latin typeface="Poppins"/>
                <a:cs typeface="Poppins"/>
              </a:rPr>
              <a:t>). </a:t>
            </a:r>
          </a:p>
          <a:p>
            <a:pPr marL="342900" indent="-342900" fontAlgn="base">
              <a:lnSpc>
                <a:spcPct val="120000"/>
              </a:lnSpc>
              <a:buClr>
                <a:srgbClr val="F8EFE3"/>
              </a:buClr>
              <a:buFont typeface="Arial" panose="020B0604020202020204" pitchFamily="34" charset="0"/>
              <a:buChar char="•"/>
            </a:pPr>
            <a:r>
              <a:rPr lang="nl-NL" sz="3200"/>
              <a:t>Bovenaan kun je noteren welke prestaties van de student boven verwachting zijn. </a:t>
            </a:r>
          </a:p>
          <a:p>
            <a:pPr marL="342900" indent="-342900" fontAlgn="base">
              <a:lnSpc>
                <a:spcPct val="120000"/>
              </a:lnSpc>
              <a:buClr>
                <a:srgbClr val="F8EFE3"/>
              </a:buClr>
              <a:buFont typeface="Arial" panose="020B0604020202020204" pitchFamily="34" charset="0"/>
              <a:buChar char="•"/>
            </a:pPr>
            <a:r>
              <a:rPr lang="nl-NL" sz="3200"/>
              <a:t>Links kun je noteren welke verbetering er nog nodig is. </a:t>
            </a:r>
          </a:p>
          <a:p>
            <a:pPr marL="342900" indent="-342900" fontAlgn="base">
              <a:lnSpc>
                <a:spcPct val="120000"/>
              </a:lnSpc>
              <a:buClr>
                <a:srgbClr val="F8EFE3"/>
              </a:buClr>
              <a:buFont typeface="Arial" panose="020B0604020202020204" pitchFamily="34" charset="0"/>
              <a:buChar char="•"/>
            </a:pPr>
            <a:r>
              <a:rPr lang="nl-NL" sz="3200"/>
              <a:t>Rechts kun je noteren welk gedrag je hebt waargenomen. </a:t>
            </a:r>
          </a:p>
          <a:p>
            <a:pPr fontAlgn="base">
              <a:lnSpc>
                <a:spcPct val="120000"/>
              </a:lnSpc>
            </a:pPr>
            <a:endParaRPr lang="nl-NL" sz="3200"/>
          </a:p>
          <a:p>
            <a:pPr fontAlgn="base">
              <a:lnSpc>
                <a:spcPct val="120000"/>
              </a:lnSpc>
            </a:pPr>
            <a:r>
              <a:rPr lang="nl-NL" sz="3200"/>
              <a:t>Het doel van de kijkwijzer is dat je samen met de student in gesprek gaat over wat je hebt gezien in de les, je geeft kwalitatieve feedback en bevordert de groei en het reflectievermogen van de docent-in-opleiding. </a:t>
            </a:r>
          </a:p>
          <a:p>
            <a:endParaRPr lang="nl-NL"/>
          </a:p>
        </p:txBody>
      </p:sp>
      <p:pic>
        <p:nvPicPr>
          <p:cNvPr id="7" name="Afbeelding 6">
            <a:extLst>
              <a:ext uri="{FF2B5EF4-FFF2-40B4-BE49-F238E27FC236}">
                <a16:creationId xmlns:a16="http://schemas.microsoft.com/office/drawing/2014/main" id="{9DC1529B-C56E-7F7E-0555-69657FC1B089}"/>
              </a:ext>
            </a:extLst>
          </p:cNvPr>
          <p:cNvPicPr>
            <a:picLocks noChangeAspect="1"/>
          </p:cNvPicPr>
          <p:nvPr/>
        </p:nvPicPr>
        <p:blipFill>
          <a:blip r:embed="rId3"/>
          <a:stretch>
            <a:fillRect/>
          </a:stretch>
        </p:blipFill>
        <p:spPr>
          <a:xfrm>
            <a:off x="7640265" y="1289155"/>
            <a:ext cx="3994610" cy="5339443"/>
          </a:xfrm>
          <a:prstGeom prst="rect">
            <a:avLst/>
          </a:prstGeom>
        </p:spPr>
      </p:pic>
    </p:spTree>
    <p:extLst>
      <p:ext uri="{BB962C8B-B14F-4D97-AF65-F5344CB8AC3E}">
        <p14:creationId xmlns:p14="http://schemas.microsoft.com/office/powerpoint/2010/main" val="3662568842"/>
      </p:ext>
    </p:extLst>
  </p:cSld>
  <p:clrMapOvr>
    <a:masterClrMapping/>
  </p:clrMapOvr>
</p:sld>
</file>

<file path=ppt/theme/theme1.xml><?xml version="1.0" encoding="utf-8"?>
<a:theme xmlns:a="http://schemas.openxmlformats.org/drawingml/2006/main" name="Kantoorthema">
  <a:themeElements>
    <a:clrScheme name="HR blauw-zwart">
      <a:dk1>
        <a:srgbClr val="00324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0" i="0" dirty="0">
            <a:solidFill>
              <a:srgbClr val="F8EFE3"/>
            </a:solidFill>
            <a:latin typeface="Poppins Medium" pitchFamily="2" charset="77"/>
            <a:cs typeface="Poppins Medium" pitchFamily="2" charset="77"/>
          </a:defRPr>
        </a:defPPr>
      </a:lstStyle>
    </a:txDef>
  </a:objectDefaults>
  <a:extraClrSchemeLst/>
  <a:extLst>
    <a:ext uri="{05A4C25C-085E-4340-85A3-A5531E510DB2}">
      <thm15:themeFamily xmlns:thm15="http://schemas.microsoft.com/office/thememl/2012/main" name="HR_basispresentatie_19-06-24" id="{CC66A616-EFF2-6741-A3A9-FEE9A13F6F58}" vid="{9E2FEEE2-5BAF-8F46-BAE8-D257C0AF52E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AD1A9AC6855542B137CCE76AE0FFC5" ma:contentTypeVersion="16" ma:contentTypeDescription="Een nieuw document maken." ma:contentTypeScope="" ma:versionID="92f4370de232a3998ce232fb377f4614">
  <xsd:schema xmlns:xsd="http://www.w3.org/2001/XMLSchema" xmlns:xs="http://www.w3.org/2001/XMLSchema" xmlns:p="http://schemas.microsoft.com/office/2006/metadata/properties" xmlns:ns2="2d2e02f2-33ec-4f2a-9a18-73ba029f64c6" xmlns:ns3="38eca3f6-4529-4557-9fc4-c9d38bb07110" targetNamespace="http://schemas.microsoft.com/office/2006/metadata/properties" ma:root="true" ma:fieldsID="472609370956bdbad5c09fbd884da05d" ns2:_="" ns3:_="">
    <xsd:import namespace="2d2e02f2-33ec-4f2a-9a18-73ba029f64c6"/>
    <xsd:import namespace="38eca3f6-4529-4557-9fc4-c9d38bb071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e02f2-33ec-4f2a-9a18-73ba029f64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eca3f6-4529-4557-9fc4-c9d38bb0711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e25e6454-7170-4ccd-a860-a863cec69731}" ma:internalName="TaxCatchAll" ma:showField="CatchAllData" ma:web="38eca3f6-4529-4557-9fc4-c9d38bb071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eca3f6-4529-4557-9fc4-c9d38bb07110" xsi:nil="true"/>
    <lcf76f155ced4ddcb4097134ff3c332f xmlns="2d2e02f2-33ec-4f2a-9a18-73ba029f64c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23E2A7-074C-4618-84E6-23C4C9C911DC}">
  <ds:schemaRefs>
    <ds:schemaRef ds:uri="http://schemas.microsoft.com/sharepoint/v3/contenttype/forms"/>
  </ds:schemaRefs>
</ds:datastoreItem>
</file>

<file path=customXml/itemProps2.xml><?xml version="1.0" encoding="utf-8"?>
<ds:datastoreItem xmlns:ds="http://schemas.openxmlformats.org/officeDocument/2006/customXml" ds:itemID="{001BCA6D-5185-490D-861D-F92CB791B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2e02f2-33ec-4f2a-9a18-73ba029f64c6"/>
    <ds:schemaRef ds:uri="38eca3f6-4529-4557-9fc4-c9d38bb071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12D281-AA90-442D-8E40-8E46214968D9}">
  <ds:schemaRefs>
    <ds:schemaRef ds:uri="2d2e02f2-33ec-4f2a-9a18-73ba029f64c6"/>
    <ds:schemaRef ds:uri="38eca3f6-4529-4557-9fc4-c9d38bb0711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Schoolopleidersmiddag workshop kijkwijzers</Template>
  <TotalTime>0</TotalTime>
  <Words>1047</Words>
  <Application>Microsoft Office PowerPoint</Application>
  <PresentationFormat>Breedbeeld</PresentationFormat>
  <Paragraphs>130</Paragraphs>
  <Slides>14</Slides>
  <Notes>12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Aptos</vt:lpstr>
      <vt:lpstr>Arial</vt:lpstr>
      <vt:lpstr>Poppins</vt:lpstr>
      <vt:lpstr>Poppins Medium</vt:lpstr>
      <vt:lpstr>Poppins SemiBold</vt:lpstr>
      <vt:lpstr>Kantoorthema</vt:lpstr>
      <vt:lpstr>Workshop kijkwijzers</vt:lpstr>
      <vt:lpstr>Doel en leervragen</vt:lpstr>
      <vt:lpstr>Programma</vt:lpstr>
      <vt:lpstr>Uit de evaluatie: vragenlijst (voltijd)</vt:lpstr>
      <vt:lpstr>De kijkwijzers zijn helpend voor de ontwikkeling tot leraar </vt:lpstr>
      <vt:lpstr>Uit de evaluatie: focusgroepgesprekken (voltijd)</vt:lpstr>
      <vt:lpstr>Hoe zat het ook weer: werkplekleren N2-4 voltijd</vt:lpstr>
      <vt:lpstr>Hoe zat het ook weer: werkplekleren N1 voltijd</vt:lpstr>
      <vt:lpstr>Hoe zat het ook weer: gebruik kijkwijzers</vt:lpstr>
      <vt:lpstr>Voorbeelden </vt:lpstr>
      <vt:lpstr>Oefenen</vt:lpstr>
      <vt:lpstr>Doel behaald? Leervragen beantwoord?</vt:lpstr>
      <vt:lpstr>Afronding</vt:lpstr>
      <vt:lpstr>PowerPoint-presentatie</vt:lpstr>
    </vt:vector>
  </TitlesOfParts>
  <Company>Hogeschool Rotterdam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Theunissen, M.W.G. (Marielle)</dc:creator>
  <cp:lastModifiedBy>Koster, G. (Guido)</cp:lastModifiedBy>
  <cp:revision>33</cp:revision>
  <dcterms:created xsi:type="dcterms:W3CDTF">2026-03-10T07:56:15Z</dcterms:created>
  <dcterms:modified xsi:type="dcterms:W3CDTF">2026-03-31T06:46:47Z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0x01010025AD1A9AC6855542B137CCE76AE0FFC5</vt:lpwstr>
  </property>
  <property fmtid="{D5CDD505-2E9C-101B-9397-08002B2CF9AE}" pid="3" name="MediaServiceImageTags">
    <vt:lpwstr/>
  </property>
</Properties>
</file>