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ut, E.J. van der (Evelyne)" userId="5ca625f3-aa7b-4396-a82a-e50aa9ddd155" providerId="ADAL" clId="{A3502FD2-40DC-4FB3-A574-13F956043B03}"/>
    <pc:docChg chg="undo custSel modSld">
      <pc:chgData name="Neut, E.J. van der (Evelyne)" userId="5ca625f3-aa7b-4396-a82a-e50aa9ddd155" providerId="ADAL" clId="{A3502FD2-40DC-4FB3-A574-13F956043B03}" dt="2018-09-10T13:19:58.224" v="168" actId="14100"/>
      <pc:docMkLst>
        <pc:docMk/>
      </pc:docMkLst>
      <pc:sldChg chg="addSp delSp modSp delAnim modAnim">
        <pc:chgData name="Neut, E.J. van der (Evelyne)" userId="5ca625f3-aa7b-4396-a82a-e50aa9ddd155" providerId="ADAL" clId="{A3502FD2-40DC-4FB3-A574-13F956043B03}" dt="2018-09-10T13:19:58.224" v="168" actId="14100"/>
        <pc:sldMkLst>
          <pc:docMk/>
          <pc:sldMk cId="3147562130" sldId="257"/>
        </pc:sldMkLst>
        <pc:spChg chg="mod">
          <ac:chgData name="Neut, E.J. van der (Evelyne)" userId="5ca625f3-aa7b-4396-a82a-e50aa9ddd155" providerId="ADAL" clId="{A3502FD2-40DC-4FB3-A574-13F956043B03}" dt="2018-09-10T13:19:28.948" v="165" actId="404"/>
          <ac:spMkLst>
            <pc:docMk/>
            <pc:sldMk cId="3147562130" sldId="257"/>
            <ac:spMk id="2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7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8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9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24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27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30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38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44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47" creationId="{00000000-0000-0000-0000-000000000000}"/>
          </ac:spMkLst>
        </pc:spChg>
        <pc:spChg chg="add 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50" creationId="{679347E9-6041-4F7C-92E8-76B78DA0CDA4}"/>
          </ac:spMkLst>
        </pc:spChg>
        <pc:spChg chg="add 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51" creationId="{1B8F166B-3F6F-4F42-A41C-12F4D317A8E6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66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09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12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15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21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26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33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43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63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66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70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71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72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78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81" creationId="{00000000-0000-0000-0000-000000000000}"/>
          </ac:spMkLst>
        </pc:spChg>
        <pc:spChg chg="mod">
          <ac:chgData name="Neut, E.J. van der (Evelyne)" userId="5ca625f3-aa7b-4396-a82a-e50aa9ddd155" providerId="ADAL" clId="{A3502FD2-40DC-4FB3-A574-13F956043B03}" dt="2018-09-10T13:19:58.224" v="168" actId="14100"/>
          <ac:spMkLst>
            <pc:docMk/>
            <pc:sldMk cId="3147562130" sldId="257"/>
            <ac:spMk id="187" creationId="{00000000-0000-0000-0000-000000000000}"/>
          </ac:spMkLst>
        </pc:spChg>
        <pc:cxnChg chg="add del mod">
          <ac:chgData name="Neut, E.J. van der (Evelyne)" userId="5ca625f3-aa7b-4396-a82a-e50aa9ddd155" providerId="ADAL" clId="{A3502FD2-40DC-4FB3-A574-13F956043B03}" dt="2018-09-10T13:19:00.419" v="157" actId="11529"/>
          <ac:cxnSpMkLst>
            <pc:docMk/>
            <pc:sldMk cId="3147562130" sldId="257"/>
            <ac:cxnSpMk id="4" creationId="{FBE6D7CD-DA0F-4EF8-90DB-58777A4F2898}"/>
          </ac:cxnSpMkLst>
        </pc:cxnChg>
        <pc:cxnChg chg="add 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6" creationId="{EBB7F68E-2538-4576-AFD9-D7F600A156EE}"/>
          </ac:cxnSpMkLst>
        </pc:cxnChg>
        <pc:cxnChg chg="add del mod">
          <ac:chgData name="Neut, E.J. van der (Evelyne)" userId="5ca625f3-aa7b-4396-a82a-e50aa9ddd155" providerId="ADAL" clId="{A3502FD2-40DC-4FB3-A574-13F956043B03}" dt="2018-09-10T13:19:14.531" v="161" actId="11529"/>
          <ac:cxnSpMkLst>
            <pc:docMk/>
            <pc:sldMk cId="3147562130" sldId="257"/>
            <ac:cxnSpMk id="8" creationId="{BF8EC683-81F1-422F-A08D-2A353645B8A5}"/>
          </ac:cxnSpMkLst>
        </pc:cxnChg>
        <pc:cxnChg chg="add 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0" creationId="{C0A11C63-4926-4B50-9B8E-016CD774B69D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21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23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26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29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32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40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46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49" creationId="{00000000-0000-0000-0000-000000000000}"/>
          </ac:cxnSpMkLst>
        </pc:cxnChg>
        <pc:cxnChg chg="add del mod">
          <ac:chgData name="Neut, E.J. van der (Evelyne)" userId="5ca625f3-aa7b-4396-a82a-e50aa9ddd155" providerId="ADAL" clId="{A3502FD2-40DC-4FB3-A574-13F956043B03}" dt="2018-09-10T13:18:19.400" v="28" actId="478"/>
          <ac:cxnSpMkLst>
            <pc:docMk/>
            <pc:sldMk cId="3147562130" sldId="257"/>
            <ac:cxnSpMk id="52" creationId="{99A414DD-08B4-4C01-A880-FD9C5D52415E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68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11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14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19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25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28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30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37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52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65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68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74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85" creationId="{00000000-0000-0000-0000-000000000000}"/>
          </ac:cxnSpMkLst>
        </pc:cxnChg>
        <pc:cxnChg chg="mod">
          <ac:chgData name="Neut, E.J. van der (Evelyne)" userId="5ca625f3-aa7b-4396-a82a-e50aa9ddd155" providerId="ADAL" clId="{A3502FD2-40DC-4FB3-A574-13F956043B03}" dt="2018-09-10T13:19:58.224" v="168" actId="14100"/>
          <ac:cxnSpMkLst>
            <pc:docMk/>
            <pc:sldMk cId="3147562130" sldId="257"/>
            <ac:cxnSpMk id="190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038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43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622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337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59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73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33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395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87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47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9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714A8-FADF-4C80-9DCE-587403113D86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FC0A2-4A21-4B61-AA4C-ECFFB1B3848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59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678" y="86420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/>
              <a:t>Werkwoordspelling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1357271" y="2817555"/>
            <a:ext cx="1116418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</a:rPr>
              <a:t>Werkwoord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2829222" y="1672343"/>
            <a:ext cx="950999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Persoons-vorm (PV)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2829222" y="4621981"/>
            <a:ext cx="932885" cy="2894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Geen PV</a:t>
            </a:r>
          </a:p>
        </p:txBody>
      </p:sp>
      <p:cxnSp>
        <p:nvCxnSpPr>
          <p:cNvPr id="21" name="Rechte verbindingslijn 20"/>
          <p:cNvCxnSpPr>
            <a:stCxn id="17" idx="3"/>
            <a:endCxn id="18" idx="1"/>
          </p:cNvCxnSpPr>
          <p:nvPr/>
        </p:nvCxnSpPr>
        <p:spPr bwMode="auto">
          <a:xfrm flipV="1">
            <a:off x="2473689" y="1910706"/>
            <a:ext cx="355533" cy="1077109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>
            <a:stCxn id="19" idx="1"/>
            <a:endCxn id="17" idx="3"/>
          </p:cNvCxnSpPr>
          <p:nvPr/>
        </p:nvCxnSpPr>
        <p:spPr bwMode="auto">
          <a:xfrm flipH="1" flipV="1">
            <a:off x="2473689" y="2987815"/>
            <a:ext cx="355533" cy="1778887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kstvak 23"/>
          <p:cNvSpPr txBox="1"/>
          <p:nvPr/>
        </p:nvSpPr>
        <p:spPr>
          <a:xfrm>
            <a:off x="4216420" y="3963286"/>
            <a:ext cx="950999" cy="2894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Infinitief</a:t>
            </a:r>
          </a:p>
        </p:txBody>
      </p:sp>
      <p:cxnSp>
        <p:nvCxnSpPr>
          <p:cNvPr id="26" name="Rechte verbindingslijn 25"/>
          <p:cNvCxnSpPr>
            <a:stCxn id="19" idx="3"/>
            <a:endCxn id="24" idx="1"/>
          </p:cNvCxnSpPr>
          <p:nvPr/>
        </p:nvCxnSpPr>
        <p:spPr bwMode="auto">
          <a:xfrm flipV="1">
            <a:off x="3762107" y="4108007"/>
            <a:ext cx="454313" cy="658695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kstvak 26"/>
          <p:cNvSpPr txBox="1"/>
          <p:nvPr/>
        </p:nvSpPr>
        <p:spPr>
          <a:xfrm>
            <a:off x="5408615" y="3872104"/>
            <a:ext cx="1228186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Schrijf het hele werkwoord</a:t>
            </a:r>
          </a:p>
        </p:txBody>
      </p:sp>
      <p:cxnSp>
        <p:nvCxnSpPr>
          <p:cNvPr id="29" name="Rechte verbindingslijn 28"/>
          <p:cNvCxnSpPr>
            <a:stCxn id="24" idx="3"/>
            <a:endCxn id="27" idx="1"/>
          </p:cNvCxnSpPr>
          <p:nvPr/>
        </p:nvCxnSpPr>
        <p:spPr bwMode="auto">
          <a:xfrm>
            <a:off x="5167419" y="4108007"/>
            <a:ext cx="241196" cy="2460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kstvak 29"/>
          <p:cNvSpPr txBox="1"/>
          <p:nvPr/>
        </p:nvSpPr>
        <p:spPr>
          <a:xfrm>
            <a:off x="4188921" y="4531942"/>
            <a:ext cx="950999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Onvoltooid deelwoord</a:t>
            </a:r>
          </a:p>
        </p:txBody>
      </p:sp>
      <p:cxnSp>
        <p:nvCxnSpPr>
          <p:cNvPr id="32" name="Rechte verbindingslijn 31"/>
          <p:cNvCxnSpPr>
            <a:stCxn id="19" idx="3"/>
            <a:endCxn id="30" idx="1"/>
          </p:cNvCxnSpPr>
          <p:nvPr/>
        </p:nvCxnSpPr>
        <p:spPr bwMode="auto">
          <a:xfrm>
            <a:off x="3762107" y="4766702"/>
            <a:ext cx="426814" cy="3603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5408615" y="4623343"/>
            <a:ext cx="1228186" cy="2894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Infinitief + -d</a:t>
            </a:r>
          </a:p>
        </p:txBody>
      </p:sp>
      <p:cxnSp>
        <p:nvCxnSpPr>
          <p:cNvPr id="40" name="Rechte verbindingslijn 39"/>
          <p:cNvCxnSpPr>
            <a:stCxn id="30" idx="3"/>
            <a:endCxn id="38" idx="1"/>
          </p:cNvCxnSpPr>
          <p:nvPr/>
        </p:nvCxnSpPr>
        <p:spPr bwMode="auto">
          <a:xfrm flipV="1">
            <a:off x="5139920" y="4768064"/>
            <a:ext cx="268695" cy="2241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kstvak 43"/>
          <p:cNvSpPr txBox="1"/>
          <p:nvPr/>
        </p:nvSpPr>
        <p:spPr>
          <a:xfrm>
            <a:off x="4188921" y="5196274"/>
            <a:ext cx="950999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Voltooid deelwoord</a:t>
            </a:r>
          </a:p>
        </p:txBody>
      </p:sp>
      <p:cxnSp>
        <p:nvCxnSpPr>
          <p:cNvPr id="46" name="Rechte verbindingslijn 45"/>
          <p:cNvCxnSpPr>
            <a:stCxn id="19" idx="3"/>
            <a:endCxn id="44" idx="1"/>
          </p:cNvCxnSpPr>
          <p:nvPr/>
        </p:nvCxnSpPr>
        <p:spPr bwMode="auto">
          <a:xfrm>
            <a:off x="3762107" y="4766702"/>
            <a:ext cx="426814" cy="667935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Tekstvak 46"/>
          <p:cNvSpPr txBox="1"/>
          <p:nvPr/>
        </p:nvSpPr>
        <p:spPr>
          <a:xfrm>
            <a:off x="5408615" y="5008668"/>
            <a:ext cx="1830077" cy="85129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Gebruik ‘t ex-kofschip (zwak werkwoord) of gebruik de juiste vorm (sterk werkwoord)</a:t>
            </a:r>
          </a:p>
        </p:txBody>
      </p:sp>
      <p:cxnSp>
        <p:nvCxnSpPr>
          <p:cNvPr id="49" name="Rechte verbindingslijn 48"/>
          <p:cNvCxnSpPr>
            <a:stCxn id="44" idx="3"/>
            <a:endCxn id="47" idx="1"/>
          </p:cNvCxnSpPr>
          <p:nvPr/>
        </p:nvCxnSpPr>
        <p:spPr bwMode="auto">
          <a:xfrm flipV="1">
            <a:off x="5139920" y="5434317"/>
            <a:ext cx="268695" cy="320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6" name="Tekstvak 65"/>
          <p:cNvSpPr txBox="1"/>
          <p:nvPr/>
        </p:nvSpPr>
        <p:spPr>
          <a:xfrm>
            <a:off x="4131263" y="951037"/>
            <a:ext cx="1008657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 err="1">
                <a:latin typeface="Arial" panose="020B0604020202020204" pitchFamily="34" charset="0"/>
                <a:cs typeface="Arial" panose="020B0604020202020204" pitchFamily="34" charset="0"/>
              </a:rPr>
              <a:t>Tegenwoor-dige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 tijd</a:t>
            </a:r>
          </a:p>
        </p:txBody>
      </p:sp>
      <p:cxnSp>
        <p:nvCxnSpPr>
          <p:cNvPr id="68" name="Rechte verbindingslijn 67"/>
          <p:cNvCxnSpPr>
            <a:stCxn id="18" idx="3"/>
            <a:endCxn id="66" idx="1"/>
          </p:cNvCxnSpPr>
          <p:nvPr/>
        </p:nvCxnSpPr>
        <p:spPr bwMode="auto">
          <a:xfrm flipV="1">
            <a:off x="3780221" y="1189400"/>
            <a:ext cx="351042" cy="721306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9" name="Tekstvak 108"/>
          <p:cNvSpPr txBox="1"/>
          <p:nvPr/>
        </p:nvSpPr>
        <p:spPr>
          <a:xfrm>
            <a:off x="5408617" y="723018"/>
            <a:ext cx="1228186" cy="2894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Enkelvoud</a:t>
            </a:r>
          </a:p>
        </p:txBody>
      </p:sp>
      <p:cxnSp>
        <p:nvCxnSpPr>
          <p:cNvPr id="111" name="Rechte verbindingslijn 110"/>
          <p:cNvCxnSpPr>
            <a:stCxn id="66" idx="3"/>
            <a:endCxn id="109" idx="1"/>
          </p:cNvCxnSpPr>
          <p:nvPr/>
        </p:nvCxnSpPr>
        <p:spPr bwMode="auto">
          <a:xfrm flipV="1">
            <a:off x="5139920" y="867739"/>
            <a:ext cx="268697" cy="321661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2" name="Tekstvak 111"/>
          <p:cNvSpPr txBox="1"/>
          <p:nvPr/>
        </p:nvSpPr>
        <p:spPr>
          <a:xfrm>
            <a:off x="6905500" y="467628"/>
            <a:ext cx="1684838" cy="8002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Ik              </a:t>
            </a:r>
            <a:r>
              <a:rPr lang="nl-NL" sz="1000" b="1" dirty="0">
                <a:latin typeface="Arial" panose="020B0604020202020204" pitchFamily="34" charset="0"/>
                <a:cs typeface="Arial" panose="020B0604020202020204" pitchFamily="34" charset="0"/>
              </a:rPr>
              <a:t>stam</a:t>
            </a: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        jij?</a:t>
            </a:r>
          </a:p>
          <a:p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Jij             </a:t>
            </a:r>
            <a:r>
              <a:rPr lang="nl-NL" sz="1000" b="1" dirty="0">
                <a:latin typeface="Arial" panose="020B0604020202020204" pitchFamily="34" charset="0"/>
                <a:cs typeface="Arial" panose="020B0604020202020204" pitchFamily="34" charset="0"/>
              </a:rPr>
              <a:t>stam + t</a:t>
            </a:r>
          </a:p>
          <a:p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Hij/zij/het  </a:t>
            </a:r>
            <a:r>
              <a:rPr lang="nl-NL" sz="1000" b="1" dirty="0">
                <a:latin typeface="Arial" panose="020B0604020202020204" pitchFamily="34" charset="0"/>
                <a:cs typeface="Arial" panose="020B0604020202020204" pitchFamily="34" charset="0"/>
              </a:rPr>
              <a:t>stam + t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cxnSp>
        <p:nvCxnSpPr>
          <p:cNvPr id="114" name="Rechte verbindingslijn 113"/>
          <p:cNvCxnSpPr>
            <a:stCxn id="109" idx="3"/>
            <a:endCxn id="112" idx="1"/>
          </p:cNvCxnSpPr>
          <p:nvPr/>
        </p:nvCxnSpPr>
        <p:spPr bwMode="auto">
          <a:xfrm flipV="1">
            <a:off x="6636803" y="867738"/>
            <a:ext cx="268697" cy="1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5" name="Tekstvak 114"/>
          <p:cNvSpPr txBox="1"/>
          <p:nvPr/>
        </p:nvSpPr>
        <p:spPr>
          <a:xfrm>
            <a:off x="5408616" y="1499037"/>
            <a:ext cx="1228187" cy="2894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Meervoud </a:t>
            </a:r>
          </a:p>
        </p:txBody>
      </p:sp>
      <p:cxnSp>
        <p:nvCxnSpPr>
          <p:cNvPr id="119" name="Rechte verbindingslijn 118"/>
          <p:cNvCxnSpPr>
            <a:stCxn id="66" idx="3"/>
            <a:endCxn id="115" idx="1"/>
          </p:cNvCxnSpPr>
          <p:nvPr/>
        </p:nvCxnSpPr>
        <p:spPr bwMode="auto">
          <a:xfrm>
            <a:off x="5139920" y="1189400"/>
            <a:ext cx="268696" cy="454358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1" name="Tekstvak 120"/>
          <p:cNvSpPr txBox="1"/>
          <p:nvPr/>
        </p:nvSpPr>
        <p:spPr>
          <a:xfrm>
            <a:off x="6905498" y="1499036"/>
            <a:ext cx="1684840" cy="2894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Jullie/wij/zij  </a:t>
            </a:r>
            <a:r>
              <a:rPr lang="nl-NL" sz="1100" b="1" dirty="0">
                <a:latin typeface="Arial" panose="020B0604020202020204" pitchFamily="34" charset="0"/>
                <a:cs typeface="Arial" panose="020B0604020202020204" pitchFamily="34" charset="0"/>
              </a:rPr>
              <a:t>stam + en</a:t>
            </a:r>
            <a:endParaRPr lang="nl-N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5" name="Rechte verbindingslijn 124"/>
          <p:cNvCxnSpPr>
            <a:stCxn id="121" idx="1"/>
            <a:endCxn id="115" idx="3"/>
          </p:cNvCxnSpPr>
          <p:nvPr/>
        </p:nvCxnSpPr>
        <p:spPr bwMode="auto">
          <a:xfrm flipH="1">
            <a:off x="6636803" y="1643757"/>
            <a:ext cx="268695" cy="1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6" name="Tekstvak 125"/>
          <p:cNvSpPr txBox="1"/>
          <p:nvPr/>
        </p:nvSpPr>
        <p:spPr>
          <a:xfrm>
            <a:off x="4131262" y="2528114"/>
            <a:ext cx="1008657" cy="28944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Verleden tijd</a:t>
            </a:r>
          </a:p>
        </p:txBody>
      </p:sp>
      <p:cxnSp>
        <p:nvCxnSpPr>
          <p:cNvPr id="128" name="Rechte verbindingslijn 127"/>
          <p:cNvCxnSpPr>
            <a:stCxn id="18" idx="3"/>
            <a:endCxn id="18" idx="3"/>
          </p:cNvCxnSpPr>
          <p:nvPr/>
        </p:nvCxnSpPr>
        <p:spPr bwMode="auto">
          <a:xfrm>
            <a:off x="3780221" y="1910706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Rechte verbindingslijn 129"/>
          <p:cNvCxnSpPr>
            <a:stCxn id="18" idx="3"/>
            <a:endCxn id="126" idx="1"/>
          </p:cNvCxnSpPr>
          <p:nvPr/>
        </p:nvCxnSpPr>
        <p:spPr bwMode="auto">
          <a:xfrm>
            <a:off x="3780221" y="1910706"/>
            <a:ext cx="351041" cy="762129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3" name="Tekstvak 132"/>
          <p:cNvSpPr txBox="1"/>
          <p:nvPr/>
        </p:nvSpPr>
        <p:spPr>
          <a:xfrm>
            <a:off x="5408615" y="2112880"/>
            <a:ext cx="1228188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Onregelmatig (sterk)</a:t>
            </a:r>
          </a:p>
        </p:txBody>
      </p:sp>
      <p:cxnSp>
        <p:nvCxnSpPr>
          <p:cNvPr id="137" name="Rechte verbindingslijn 136"/>
          <p:cNvCxnSpPr>
            <a:stCxn id="126" idx="3"/>
            <a:endCxn id="133" idx="1"/>
          </p:cNvCxnSpPr>
          <p:nvPr/>
        </p:nvCxnSpPr>
        <p:spPr bwMode="auto">
          <a:xfrm flipV="1">
            <a:off x="5139919" y="2351243"/>
            <a:ext cx="268696" cy="321592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3" name="Tekstvak 142"/>
          <p:cNvSpPr txBox="1"/>
          <p:nvPr/>
        </p:nvSpPr>
        <p:spPr>
          <a:xfrm>
            <a:off x="6905498" y="2112880"/>
            <a:ext cx="1684840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Gebruik de juiste vorm</a:t>
            </a:r>
          </a:p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(bv. werd, riep, zwom)</a:t>
            </a:r>
          </a:p>
        </p:txBody>
      </p:sp>
      <p:cxnSp>
        <p:nvCxnSpPr>
          <p:cNvPr id="152" name="Rechte verbindingslijn 151"/>
          <p:cNvCxnSpPr>
            <a:stCxn id="133" idx="3"/>
            <a:endCxn id="143" idx="1"/>
          </p:cNvCxnSpPr>
          <p:nvPr/>
        </p:nvCxnSpPr>
        <p:spPr bwMode="auto">
          <a:xfrm>
            <a:off x="6636803" y="2351243"/>
            <a:ext cx="268695" cy="0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3" name="Tekstvak 162"/>
          <p:cNvSpPr txBox="1"/>
          <p:nvPr/>
        </p:nvSpPr>
        <p:spPr>
          <a:xfrm>
            <a:off x="5408613" y="2875468"/>
            <a:ext cx="1228188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Regelmatig (zwak)</a:t>
            </a:r>
          </a:p>
        </p:txBody>
      </p:sp>
      <p:cxnSp>
        <p:nvCxnSpPr>
          <p:cNvPr id="165" name="Rechte verbindingslijn 164"/>
          <p:cNvCxnSpPr>
            <a:stCxn id="126" idx="3"/>
            <a:endCxn id="163" idx="1"/>
          </p:cNvCxnSpPr>
          <p:nvPr/>
        </p:nvCxnSpPr>
        <p:spPr bwMode="auto">
          <a:xfrm>
            <a:off x="5139919" y="2672835"/>
            <a:ext cx="268694" cy="440996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6" name="Tekstvak 165"/>
          <p:cNvSpPr txBox="1"/>
          <p:nvPr/>
        </p:nvSpPr>
        <p:spPr>
          <a:xfrm>
            <a:off x="6905495" y="2873311"/>
            <a:ext cx="1228188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Stam eindigt op ‘t ex-kofschip</a:t>
            </a:r>
          </a:p>
        </p:txBody>
      </p:sp>
      <p:cxnSp>
        <p:nvCxnSpPr>
          <p:cNvPr id="168" name="Rechte verbindingslijn 167"/>
          <p:cNvCxnSpPr>
            <a:stCxn id="163" idx="3"/>
            <a:endCxn id="166" idx="1"/>
          </p:cNvCxnSpPr>
          <p:nvPr/>
        </p:nvCxnSpPr>
        <p:spPr bwMode="auto">
          <a:xfrm flipV="1">
            <a:off x="6636801" y="3111674"/>
            <a:ext cx="268694" cy="2157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0" name="Tekstvak 169"/>
          <p:cNvSpPr txBox="1"/>
          <p:nvPr/>
        </p:nvSpPr>
        <p:spPr>
          <a:xfrm>
            <a:off x="6905495" y="2871093"/>
            <a:ext cx="1228188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Stam eindigt op 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fsch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171" name="Tekstvak 170"/>
          <p:cNvSpPr txBox="1"/>
          <p:nvPr/>
        </p:nvSpPr>
        <p:spPr>
          <a:xfrm>
            <a:off x="6905495" y="2868875"/>
            <a:ext cx="1228188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Stam eindigt op 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f s ch</a:t>
            </a:r>
            <a:r>
              <a:rPr lang="nl-NL" sz="11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172" name="Tekstvak 171"/>
          <p:cNvSpPr txBox="1"/>
          <p:nvPr/>
        </p:nvSpPr>
        <p:spPr>
          <a:xfrm>
            <a:off x="8859033" y="2867929"/>
            <a:ext cx="1896388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Ik/jij/hij	</a:t>
            </a:r>
            <a:r>
              <a:rPr lang="nl-NL" sz="1100" b="1" dirty="0">
                <a:latin typeface="Arial" panose="020B0604020202020204" pitchFamily="34" charset="0"/>
                <a:cs typeface="Arial" panose="020B0604020202020204" pitchFamily="34" charset="0"/>
              </a:rPr>
              <a:t>stam + te</a:t>
            </a:r>
          </a:p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Wij/jullie/zij	</a:t>
            </a:r>
            <a:r>
              <a:rPr lang="nl-NL" sz="1100" b="1" dirty="0">
                <a:latin typeface="Arial" panose="020B0604020202020204" pitchFamily="34" charset="0"/>
                <a:cs typeface="Arial" panose="020B0604020202020204" pitchFamily="34" charset="0"/>
              </a:rPr>
              <a:t>stam + ten</a:t>
            </a:r>
          </a:p>
        </p:txBody>
      </p:sp>
      <p:cxnSp>
        <p:nvCxnSpPr>
          <p:cNvPr id="174" name="Rechte verbindingslijn 173"/>
          <p:cNvCxnSpPr>
            <a:stCxn id="171" idx="3"/>
            <a:endCxn id="172" idx="1"/>
          </p:cNvCxnSpPr>
          <p:nvPr/>
        </p:nvCxnSpPr>
        <p:spPr bwMode="auto">
          <a:xfrm flipV="1">
            <a:off x="8133683" y="3106292"/>
            <a:ext cx="725350" cy="946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8" name="Tekstvak 177"/>
          <p:cNvSpPr txBox="1"/>
          <p:nvPr/>
        </p:nvSpPr>
        <p:spPr>
          <a:xfrm>
            <a:off x="8859033" y="2879783"/>
            <a:ext cx="1896388" cy="6640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Ik/jij/hij	</a:t>
            </a:r>
            <a:r>
              <a:rPr lang="nl-NL" sz="1100" b="1" dirty="0">
                <a:latin typeface="Arial" panose="020B0604020202020204" pitchFamily="34" charset="0"/>
                <a:cs typeface="Arial" panose="020B0604020202020204" pitchFamily="34" charset="0"/>
              </a:rPr>
              <a:t>stam + te</a:t>
            </a:r>
          </a:p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Wij/jullie/zij	</a:t>
            </a:r>
            <a:r>
              <a:rPr lang="nl-NL" sz="1100" b="1" dirty="0">
                <a:latin typeface="Arial" panose="020B0604020202020204" pitchFamily="34" charset="0"/>
                <a:cs typeface="Arial" panose="020B0604020202020204" pitchFamily="34" charset="0"/>
              </a:rPr>
              <a:t>stam + ten</a:t>
            </a:r>
          </a:p>
          <a:p>
            <a:r>
              <a:rPr lang="nl-NL" sz="1100" dirty="0" err="1">
                <a:latin typeface="Arial" panose="020B0604020202020204" pitchFamily="34" charset="0"/>
                <a:cs typeface="Arial" panose="020B0604020202020204" pitchFamily="34" charset="0"/>
              </a:rPr>
              <a:t>Volt.dw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.	eindigt op </a:t>
            </a:r>
            <a:r>
              <a:rPr lang="nl-NL" sz="11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nl-N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kstvak 180"/>
          <p:cNvSpPr txBox="1"/>
          <p:nvPr/>
        </p:nvSpPr>
        <p:spPr>
          <a:xfrm>
            <a:off x="6905495" y="3824063"/>
            <a:ext cx="1228188" cy="4767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Stam eindigt op andere klinker</a:t>
            </a:r>
          </a:p>
        </p:txBody>
      </p:sp>
      <p:cxnSp>
        <p:nvCxnSpPr>
          <p:cNvPr id="185" name="Rechte verbindingslijn 184"/>
          <p:cNvCxnSpPr>
            <a:stCxn id="163" idx="3"/>
            <a:endCxn id="181" idx="1"/>
          </p:cNvCxnSpPr>
          <p:nvPr/>
        </p:nvCxnSpPr>
        <p:spPr bwMode="auto">
          <a:xfrm>
            <a:off x="6636801" y="3113831"/>
            <a:ext cx="268694" cy="948595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7" name="Tekstvak 186"/>
          <p:cNvSpPr txBox="1"/>
          <p:nvPr/>
        </p:nvSpPr>
        <p:spPr>
          <a:xfrm>
            <a:off x="8867246" y="3728823"/>
            <a:ext cx="1896388" cy="66401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Ik/jij/hij	</a:t>
            </a:r>
            <a:r>
              <a:rPr lang="nl-NL" sz="1100" b="1" dirty="0">
                <a:latin typeface="Arial" panose="020B0604020202020204" pitchFamily="34" charset="0"/>
                <a:cs typeface="Arial" panose="020B0604020202020204" pitchFamily="34" charset="0"/>
              </a:rPr>
              <a:t>stam + de</a:t>
            </a:r>
          </a:p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Wij/jullie/zij	</a:t>
            </a:r>
            <a:r>
              <a:rPr lang="nl-NL" sz="1100" b="1" dirty="0">
                <a:latin typeface="Arial" panose="020B0604020202020204" pitchFamily="34" charset="0"/>
                <a:cs typeface="Arial" panose="020B0604020202020204" pitchFamily="34" charset="0"/>
              </a:rPr>
              <a:t>stam + den</a:t>
            </a:r>
          </a:p>
          <a:p>
            <a:r>
              <a:rPr lang="nl-NL" sz="1100" dirty="0" err="1">
                <a:latin typeface="Arial" panose="020B0604020202020204" pitchFamily="34" charset="0"/>
                <a:cs typeface="Arial" panose="020B0604020202020204" pitchFamily="34" charset="0"/>
              </a:rPr>
              <a:t>Volt.dw</a:t>
            </a: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.	eindigt op </a:t>
            </a:r>
            <a:r>
              <a:rPr lang="nl-NL" sz="11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nl-NL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0" name="Rechte verbindingslijn 189"/>
          <p:cNvCxnSpPr>
            <a:stCxn id="181" idx="3"/>
            <a:endCxn id="187" idx="1"/>
          </p:cNvCxnSpPr>
          <p:nvPr/>
        </p:nvCxnSpPr>
        <p:spPr bwMode="auto">
          <a:xfrm flipV="1">
            <a:off x="8133683" y="4060829"/>
            <a:ext cx="733563" cy="1597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0" name="Tekstvak 49">
            <a:extLst>
              <a:ext uri="{FF2B5EF4-FFF2-40B4-BE49-F238E27FC236}">
                <a16:creationId xmlns:a16="http://schemas.microsoft.com/office/drawing/2014/main" id="{679347E9-6041-4F7C-92E8-76B78DA0CDA4}"/>
              </a:ext>
            </a:extLst>
          </p:cNvPr>
          <p:cNvSpPr txBox="1"/>
          <p:nvPr/>
        </p:nvSpPr>
        <p:spPr>
          <a:xfrm>
            <a:off x="5408615" y="5920283"/>
            <a:ext cx="1830077" cy="85129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Plak er een –e achter (als dat nodig is)</a:t>
            </a:r>
            <a:b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Haal overbodige letters weg</a:t>
            </a: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1B8F166B-3F6F-4F42-A41C-12F4D317A8E6}"/>
              </a:ext>
            </a:extLst>
          </p:cNvPr>
          <p:cNvSpPr txBox="1"/>
          <p:nvPr/>
        </p:nvSpPr>
        <p:spPr>
          <a:xfrm>
            <a:off x="4187336" y="5920283"/>
            <a:ext cx="950999" cy="85129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100" dirty="0">
                <a:latin typeface="Arial" panose="020B0604020202020204" pitchFamily="34" charset="0"/>
                <a:cs typeface="Arial" panose="020B0604020202020204" pitchFamily="34" charset="0"/>
              </a:rPr>
              <a:t>Voltooid deelwoord bijvoeglijk gebruikt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EBB7F68E-2538-4576-AFD9-D7F600A156EE}"/>
              </a:ext>
            </a:extLst>
          </p:cNvPr>
          <p:cNvCxnSpPr>
            <a:stCxn id="44" idx="2"/>
            <a:endCxn id="51" idx="0"/>
          </p:cNvCxnSpPr>
          <p:nvPr/>
        </p:nvCxnSpPr>
        <p:spPr>
          <a:xfrm flipH="1">
            <a:off x="4662836" y="5673000"/>
            <a:ext cx="1585" cy="24728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C0A11C63-4926-4B50-9B8E-016CD774B69D}"/>
              </a:ext>
            </a:extLst>
          </p:cNvPr>
          <p:cNvCxnSpPr>
            <a:stCxn id="51" idx="3"/>
            <a:endCxn id="50" idx="1"/>
          </p:cNvCxnSpPr>
          <p:nvPr/>
        </p:nvCxnSpPr>
        <p:spPr>
          <a:xfrm>
            <a:off x="5138335" y="6345932"/>
            <a:ext cx="27028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56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4" grpId="0" animBg="1"/>
      <p:bldP spid="27" grpId="0" animBg="1"/>
      <p:bldP spid="30" grpId="0" animBg="1"/>
      <p:bldP spid="38" grpId="0" animBg="1"/>
      <p:bldP spid="44" grpId="0" animBg="1"/>
      <p:bldP spid="47" grpId="0" animBg="1"/>
      <p:bldP spid="66" grpId="0" animBg="1"/>
      <p:bldP spid="109" grpId="0" animBg="1"/>
      <p:bldP spid="112" grpId="0" animBg="1"/>
      <p:bldP spid="115" grpId="0" animBg="1"/>
      <p:bldP spid="121" grpId="0" animBg="1"/>
      <p:bldP spid="126" grpId="0" animBg="1"/>
      <p:bldP spid="133" grpId="0" animBg="1"/>
      <p:bldP spid="143" grpId="0" animBg="1"/>
      <p:bldP spid="163" grpId="0" animBg="1"/>
      <p:bldP spid="166" grpId="0" animBg="1"/>
      <p:bldP spid="170" grpId="0" animBg="1"/>
      <p:bldP spid="171" grpId="0" animBg="1"/>
      <p:bldP spid="172" grpId="0" animBg="1"/>
      <p:bldP spid="178" grpId="0" animBg="1"/>
      <p:bldP spid="181" grpId="0" animBg="1"/>
      <p:bldP spid="187" grpId="0" animBg="1"/>
      <p:bldP spid="50" grpId="0" animBg="1"/>
      <p:bldP spid="51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9D97AFB8ED4C4AAA6C3569F896C6E5" ma:contentTypeVersion="2" ma:contentTypeDescription="Create a new document." ma:contentTypeScope="" ma:versionID="17561b71c84f99ac396569e226d30fcd">
  <xsd:schema xmlns:xsd="http://www.w3.org/2001/XMLSchema" xmlns:xs="http://www.w3.org/2001/XMLSchema" xmlns:p="http://schemas.microsoft.com/office/2006/metadata/properties" xmlns:ns2="523b19a2-fc52-42dc-ac0a-36a03397407d" targetNamespace="http://schemas.microsoft.com/office/2006/metadata/properties" ma:root="true" ma:fieldsID="ef004b12bab718f7d8eee13aabc0f203" ns2:_="">
    <xsd:import namespace="523b19a2-fc52-42dc-ac0a-36a0339740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3b19a2-fc52-42dc-ac0a-36a0339740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971CF57-E5E2-4478-B121-87395C2E786B}"/>
</file>

<file path=customXml/itemProps2.xml><?xml version="1.0" encoding="utf-8"?>
<ds:datastoreItem xmlns:ds="http://schemas.openxmlformats.org/officeDocument/2006/customXml" ds:itemID="{08051F01-71A9-4958-8CE5-6050F53344AC}"/>
</file>

<file path=customXml/itemProps3.xml><?xml version="1.0" encoding="utf-8"?>
<ds:datastoreItem xmlns:ds="http://schemas.openxmlformats.org/officeDocument/2006/customXml" ds:itemID="{25134D40-C067-45D2-8171-167371816BD2}"/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145</Words>
  <Application>Microsoft Office PowerPoint</Application>
  <PresentationFormat>Breedbeeld</PresentationFormat>
  <Paragraphs>36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Werkwoordspelling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Werkwoordspelling</dc:title>
  <dc:creator>Neut, E.J. van der</dc:creator>
  <cp:lastModifiedBy>Neut, E.J. van der (Evelyne)</cp:lastModifiedBy>
  <cp:revision>1</cp:revision>
  <dcterms:created xsi:type="dcterms:W3CDTF">2015-05-29T12:36:09Z</dcterms:created>
  <dcterms:modified xsi:type="dcterms:W3CDTF">2018-09-10T13:20:12Z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0x010100019D97AFB8ED4C4AAA6C3569F896C6E5</vt:lpwstr>
  </property>
</Properties>
</file>