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8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1.xml" ContentType="application/vnd.openxmlformats-officedocument.presentationml.slide+xml"/>
  <Override PartName="/ppt/slides/slide4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5.xml" ContentType="application/vnd.openxmlformats-officedocument.presentationml.slide+xml"/>
  <Override PartName="/ppt/notesSlides/notesSlide8.xml" ContentType="application/vnd.openxmlformats-officedocument.presentationml.notesSlide+xml"/>
  <Override PartName="/ppt/slideMasters/slideMaster1.xml" ContentType="application/vnd.openxmlformats-officedocument.presentationml.slideMaster+xml"/>
  <Override PartName="/ppt/notesSlides/notesSlide7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5.xml" ContentType="application/vnd.openxmlformats-officedocument.presentationml.notesSlide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1.xml" ContentType="application/vnd.openxmlformats-officedocument.presentationml.notesSlide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handoutMasters/handoutMaster1.xml" ContentType="application/vnd.openxmlformats-officedocument.presentationml.handoutMaster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7" r:id="rId2"/>
    <p:sldId id="260" r:id="rId3"/>
    <p:sldId id="261" r:id="rId4"/>
    <p:sldId id="262" r:id="rId5"/>
    <p:sldId id="263" r:id="rId6"/>
    <p:sldId id="264" r:id="rId7"/>
    <p:sldId id="265" r:id="rId8"/>
    <p:sldId id="266" r:id="rId9"/>
  </p:sldIdLst>
  <p:sldSz cx="9144000" cy="6858000" type="screen4x3"/>
  <p:notesSz cx="7099300" cy="10234613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4" autoAdjust="0"/>
    <p:restoredTop sz="96349" autoAdjust="0"/>
  </p:normalViewPr>
  <p:slideViewPr>
    <p:cSldViewPr>
      <p:cViewPr varScale="1">
        <p:scale>
          <a:sx n="106" d="100"/>
          <a:sy n="106" d="100"/>
        </p:scale>
        <p:origin x="1110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18" Type="http://schemas.openxmlformats.org/officeDocument/2006/relationships/customXml" Target="../customXml/item3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openxmlformats.org/officeDocument/2006/relationships/customXml" Target="../customXml/item2.xml"/><Relationship Id="rId2" Type="http://schemas.openxmlformats.org/officeDocument/2006/relationships/slide" Target="slides/slide1.xml"/><Relationship Id="rId16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AEC508-324F-42B3-A84A-F039221B2EC2}" type="datetimeFigureOut">
              <a:rPr lang="nl-NL" smtClean="0"/>
              <a:t>17-2-2016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659136-D08C-4B80-917B-89434078E3C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5424162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3508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3508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14992A59-C208-4776-BBC4-B4E94E9FD256}" type="datetimeFigureOut">
              <a:rPr lang="en-US" smtClean="0"/>
              <a:t>2/17/2016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47775" y="1279525"/>
            <a:ext cx="46037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930" y="4925407"/>
            <a:ext cx="5679440" cy="4029879"/>
          </a:xfrm>
          <a:prstGeom prst="rect">
            <a:avLst/>
          </a:prstGeom>
        </p:spPr>
        <p:txBody>
          <a:bodyPr vert="horz" lIns="99048" tIns="49524" rIns="99048" bIns="49524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107"/>
            <a:ext cx="3076363" cy="513507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1294" y="9721107"/>
            <a:ext cx="3076363" cy="513507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B7E0A1A7-4760-4F2E-A869-000B3E32E314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384387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E0A1A7-4760-4F2E-A869-000B3E32E31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68952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E0A1A7-4760-4F2E-A869-000B3E32E314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564968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E0A1A7-4760-4F2E-A869-000B3E32E314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790894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E0A1A7-4760-4F2E-A869-000B3E32E314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675269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E0A1A7-4760-4F2E-A869-000B3E32E314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533689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E0A1A7-4760-4F2E-A869-000B3E32E314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787539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E0A1A7-4760-4F2E-A869-000B3E32E314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867315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E0A1A7-4760-4F2E-A869-000B3E32E314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20599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D451C-278D-4435-AE49-209155417469}" type="datetimeFigureOut">
              <a:rPr lang="nl-NL" smtClean="0"/>
              <a:pPr/>
              <a:t>17-2-2016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FD67BB-2E83-4F9E-A210-C98350D808CA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D451C-278D-4435-AE49-209155417469}" type="datetimeFigureOut">
              <a:rPr lang="nl-NL" smtClean="0"/>
              <a:pPr/>
              <a:t>17-2-2016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FD67BB-2E83-4F9E-A210-C98350D808CA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D451C-278D-4435-AE49-209155417469}" type="datetimeFigureOut">
              <a:rPr lang="nl-NL" smtClean="0"/>
              <a:pPr/>
              <a:t>17-2-2016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FD67BB-2E83-4F9E-A210-C98350D808CA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defRPr sz="2800"/>
            </a:lvl1pPr>
            <a:lvl2pPr marL="742950" indent="-285750">
              <a:buFont typeface="Arial" panose="020B0604020202020204" pitchFamily="34" charset="0"/>
              <a:buChar char="•"/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0"/>
            <a:endParaRPr lang="en-US" dirty="0" smtClean="0"/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nl-NL" dirty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D451C-278D-4435-AE49-209155417469}" type="datetimeFigureOut">
              <a:rPr lang="nl-NL" smtClean="0"/>
              <a:pPr/>
              <a:t>17-2-2016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FD67BB-2E83-4F9E-A210-C98350D808CA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D451C-278D-4435-AE49-209155417469}" type="datetimeFigureOut">
              <a:rPr lang="nl-NL" smtClean="0"/>
              <a:pPr/>
              <a:t>17-2-2016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FD67BB-2E83-4F9E-A210-C98350D808CA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D451C-278D-4435-AE49-209155417469}" type="datetimeFigureOut">
              <a:rPr lang="nl-NL" smtClean="0"/>
              <a:pPr/>
              <a:t>17-2-2016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FD67BB-2E83-4F9E-A210-C98350D808CA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D451C-278D-4435-AE49-209155417469}" type="datetimeFigureOut">
              <a:rPr lang="nl-NL" smtClean="0"/>
              <a:pPr/>
              <a:t>17-2-2016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FD67BB-2E83-4F9E-A210-C98350D808CA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D451C-278D-4435-AE49-209155417469}" type="datetimeFigureOut">
              <a:rPr lang="nl-NL" smtClean="0"/>
              <a:pPr/>
              <a:t>17-2-2016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FD67BB-2E83-4F9E-A210-C98350D808CA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D451C-278D-4435-AE49-209155417469}" type="datetimeFigureOut">
              <a:rPr lang="nl-NL" smtClean="0"/>
              <a:pPr/>
              <a:t>17-2-2016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FD67BB-2E83-4F9E-A210-C98350D808CA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D451C-278D-4435-AE49-209155417469}" type="datetimeFigureOut">
              <a:rPr lang="nl-NL" smtClean="0"/>
              <a:pPr/>
              <a:t>17-2-2016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FD67BB-2E83-4F9E-A210-C98350D808CA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D451C-278D-4435-AE49-209155417469}" type="datetimeFigureOut">
              <a:rPr lang="nl-NL" smtClean="0"/>
              <a:pPr/>
              <a:t>17-2-2016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FD67BB-2E83-4F9E-A210-C98350D808CA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8D451C-278D-4435-AE49-209155417469}" type="datetimeFigureOut">
              <a:rPr lang="nl-NL" smtClean="0"/>
              <a:pPr/>
              <a:t>17-2-2016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FD67BB-2E83-4F9E-A210-C98350D808CA}" type="slidenum">
              <a:rPr lang="nl-NL" smtClean="0"/>
              <a:pPr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Relationship Id="rId4" Type="http://schemas.openxmlformats.org/officeDocument/2006/relationships/hyperlink" Target="mailto:neuej@hr.nl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1" name="Rechte verbindingslijn 20"/>
          <p:cNvCxnSpPr/>
          <p:nvPr/>
        </p:nvCxnSpPr>
        <p:spPr>
          <a:xfrm>
            <a:off x="1691680" y="1268760"/>
            <a:ext cx="6840760" cy="0"/>
          </a:xfrm>
          <a:prstGeom prst="line">
            <a:avLst/>
          </a:prstGeom>
          <a:ln w="12700" cap="sq">
            <a:solidFill>
              <a:srgbClr val="B10538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itel 1"/>
          <p:cNvSpPr txBox="1">
            <a:spLocks/>
          </p:cNvSpPr>
          <p:nvPr/>
        </p:nvSpPr>
        <p:spPr bwMode="auto">
          <a:xfrm>
            <a:off x="1619672" y="332656"/>
            <a:ext cx="7524328" cy="720725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marL="0" marR="0" lvl="0" indent="0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B10538"/>
                </a:solidFill>
                <a:effectLst/>
                <a:uLnTx/>
                <a:uFillTx/>
                <a:latin typeface="Verdana" pitchFamily="34" charset="0"/>
                <a:ea typeface="ヒラギノ角ゴ Pro W3" charset="-128"/>
                <a:cs typeface="Verdana"/>
              </a:rPr>
              <a:t> </a:t>
            </a:r>
          </a:p>
        </p:txBody>
      </p:sp>
      <p:sp>
        <p:nvSpPr>
          <p:cNvPr id="23" name="Titel 1"/>
          <p:cNvSpPr txBox="1">
            <a:spLocks/>
          </p:cNvSpPr>
          <p:nvPr/>
        </p:nvSpPr>
        <p:spPr bwMode="auto">
          <a:xfrm>
            <a:off x="1691680" y="332656"/>
            <a:ext cx="7452320" cy="720725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marL="0" marR="0" lvl="0" indent="0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B10538"/>
                </a:solidFill>
                <a:effectLst/>
                <a:uLnTx/>
                <a:uFillTx/>
                <a:latin typeface="Verdana" pitchFamily="34" charset="0"/>
                <a:ea typeface="ヒラギノ角ゴ Pro W3" charset="-128"/>
                <a:cs typeface="Verdana"/>
              </a:rPr>
              <a:t>Peer review</a:t>
            </a:r>
          </a:p>
        </p:txBody>
      </p:sp>
      <p:pic>
        <p:nvPicPr>
          <p:cNvPr id="1026" name="Picture 2" descr="https://62e528761d0685343e1c-f3d1b99a743ffa4142d9d7f1978d9686.ssl.cf2.rackcdn.com/files/50774/width668/vtgbsqtx-1402449234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83156" y="1700808"/>
            <a:ext cx="6362700" cy="45910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kstvak 1"/>
          <p:cNvSpPr txBox="1"/>
          <p:nvPr/>
        </p:nvSpPr>
        <p:spPr>
          <a:xfrm>
            <a:off x="4733488" y="6571012"/>
            <a:ext cx="331236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100" dirty="0" err="1" smtClean="0"/>
              <a:t>Evelyne</a:t>
            </a:r>
            <a:r>
              <a:rPr lang="nl-NL" sz="1100" dirty="0" smtClean="0"/>
              <a:t> van der Neut | </a:t>
            </a:r>
            <a:r>
              <a:rPr lang="nl-NL" sz="1100" dirty="0" smtClean="0">
                <a:hlinkClick r:id="rId4"/>
              </a:rPr>
              <a:t>neuej@hr.nl</a:t>
            </a:r>
            <a:r>
              <a:rPr lang="nl-NL" sz="1100" dirty="0" smtClean="0"/>
              <a:t> | 15 februari 2016</a:t>
            </a:r>
            <a:endParaRPr lang="nl-NL" sz="11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Titel 1"/>
          <p:cNvSpPr>
            <a:spLocks noGrp="1"/>
          </p:cNvSpPr>
          <p:nvPr>
            <p:ph type="title"/>
          </p:nvPr>
        </p:nvSpPr>
        <p:spPr>
          <a:xfrm>
            <a:off x="1691680" y="0"/>
            <a:ext cx="6841133" cy="1143000"/>
          </a:xfrm>
        </p:spPr>
        <p:txBody>
          <a:bodyPr>
            <a:normAutofit/>
          </a:bodyPr>
          <a:lstStyle/>
          <a:p>
            <a:pPr algn="l"/>
            <a:r>
              <a:rPr lang="nl-NL" sz="2800" b="1" dirty="0" smtClean="0">
                <a:solidFill>
                  <a:srgbClr val="B10538"/>
                </a:solidFill>
                <a:latin typeface="Verdana" pitchFamily="34" charset="0"/>
              </a:rPr>
              <a:t>Feedback geven</a:t>
            </a:r>
          </a:p>
        </p:txBody>
      </p:sp>
      <p:cxnSp>
        <p:nvCxnSpPr>
          <p:cNvPr id="4" name="Rechte verbindingslijn 3"/>
          <p:cNvCxnSpPr/>
          <p:nvPr/>
        </p:nvCxnSpPr>
        <p:spPr>
          <a:xfrm>
            <a:off x="1691680" y="1268760"/>
            <a:ext cx="6840760" cy="0"/>
          </a:xfrm>
          <a:prstGeom prst="line">
            <a:avLst/>
          </a:prstGeom>
          <a:ln w="12700" cap="sq">
            <a:solidFill>
              <a:srgbClr val="B10538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jdelijke aanduiding voor inhoud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Positief/negatief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nl-NL" sz="2000" dirty="0" smtClean="0"/>
              <a:t>Tip en top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nl-NL" sz="2000" dirty="0" smtClean="0"/>
              <a:t>Sandwich</a:t>
            </a:r>
          </a:p>
          <a:p>
            <a:r>
              <a:rPr lang="nl-NL" dirty="0" smtClean="0"/>
              <a:t>Ik-ik-jij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nl-NL" sz="2000" dirty="0" smtClean="0"/>
              <a:t>‘Ik merk dat... Dat doet met mij... Wat vind jij daarvan?’</a:t>
            </a:r>
          </a:p>
          <a:p>
            <a:r>
              <a:rPr lang="nl-NL" dirty="0" smtClean="0"/>
              <a:t>Objectief/subjectief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nl-NL" sz="2000" dirty="0" smtClean="0"/>
              <a:t>‘Je schrijft... Dat klinkt alsof... Is dat ook wat jij bedoelt?’</a:t>
            </a:r>
          </a:p>
        </p:txBody>
      </p:sp>
    </p:spTree>
    <p:extLst>
      <p:ext uri="{BB962C8B-B14F-4D97-AF65-F5344CB8AC3E}">
        <p14:creationId xmlns:p14="http://schemas.microsoft.com/office/powerpoint/2010/main" val="1548339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Titel 1"/>
          <p:cNvSpPr>
            <a:spLocks noGrp="1"/>
          </p:cNvSpPr>
          <p:nvPr>
            <p:ph type="title"/>
          </p:nvPr>
        </p:nvSpPr>
        <p:spPr>
          <a:xfrm>
            <a:off x="1691680" y="0"/>
            <a:ext cx="6841133" cy="1143000"/>
          </a:xfrm>
        </p:spPr>
        <p:txBody>
          <a:bodyPr>
            <a:normAutofit/>
          </a:bodyPr>
          <a:lstStyle/>
          <a:p>
            <a:pPr algn="l"/>
            <a:r>
              <a:rPr lang="nl-NL" sz="2800" b="1" dirty="0" smtClean="0">
                <a:solidFill>
                  <a:srgbClr val="B10538"/>
                </a:solidFill>
                <a:latin typeface="Verdana" pitchFamily="34" charset="0"/>
              </a:rPr>
              <a:t>Feedback ontvangen</a:t>
            </a:r>
          </a:p>
        </p:txBody>
      </p:sp>
      <p:cxnSp>
        <p:nvCxnSpPr>
          <p:cNvPr id="4" name="Rechte verbindingslijn 3"/>
          <p:cNvCxnSpPr/>
          <p:nvPr/>
        </p:nvCxnSpPr>
        <p:spPr>
          <a:xfrm>
            <a:off x="1691680" y="1268760"/>
            <a:ext cx="6840760" cy="0"/>
          </a:xfrm>
          <a:prstGeom prst="line">
            <a:avLst/>
          </a:prstGeom>
          <a:ln w="12700" cap="sq">
            <a:solidFill>
              <a:srgbClr val="B10538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jdelijke aanduiding voor inhoud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sz="2800" dirty="0" smtClean="0"/>
              <a:t>Schiet niet in de verdediging </a:t>
            </a:r>
            <a:endParaRPr lang="nl-NL" dirty="0"/>
          </a:p>
          <a:p>
            <a:pPr lvl="2"/>
            <a:r>
              <a:rPr lang="nl-NL" dirty="0" smtClean="0"/>
              <a:t>want (goede) feedback is geen aanval</a:t>
            </a:r>
            <a:endParaRPr lang="nl-NL" sz="1600" dirty="0" smtClean="0"/>
          </a:p>
          <a:p>
            <a:r>
              <a:rPr lang="nl-NL" sz="2800" dirty="0" smtClean="0"/>
              <a:t>Vraag door </a:t>
            </a:r>
          </a:p>
          <a:p>
            <a:pPr lvl="2"/>
            <a:r>
              <a:rPr lang="nl-NL" sz="2000" dirty="0" smtClean="0"/>
              <a:t>verduidelijking van de feedback</a:t>
            </a:r>
          </a:p>
          <a:p>
            <a:r>
              <a:rPr lang="nl-NL" sz="2800" dirty="0" smtClean="0"/>
              <a:t>Vraag </a:t>
            </a:r>
            <a:r>
              <a:rPr lang="nl-NL" sz="2800" dirty="0" err="1" smtClean="0"/>
              <a:t>feedforward</a:t>
            </a:r>
            <a:r>
              <a:rPr lang="nl-NL" sz="2800" dirty="0" smtClean="0"/>
              <a:t> </a:t>
            </a:r>
          </a:p>
          <a:p>
            <a:pPr lvl="2"/>
            <a:r>
              <a:rPr lang="nl-NL" sz="2000" dirty="0" smtClean="0"/>
              <a:t>tips voor verbetering</a:t>
            </a:r>
          </a:p>
        </p:txBody>
      </p:sp>
    </p:spTree>
    <p:extLst>
      <p:ext uri="{BB962C8B-B14F-4D97-AF65-F5344CB8AC3E}">
        <p14:creationId xmlns:p14="http://schemas.microsoft.com/office/powerpoint/2010/main" val="1618661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Titel 1"/>
          <p:cNvSpPr>
            <a:spLocks noGrp="1"/>
          </p:cNvSpPr>
          <p:nvPr>
            <p:ph type="title"/>
          </p:nvPr>
        </p:nvSpPr>
        <p:spPr>
          <a:xfrm>
            <a:off x="1691680" y="0"/>
            <a:ext cx="6841133" cy="1143000"/>
          </a:xfrm>
        </p:spPr>
        <p:txBody>
          <a:bodyPr>
            <a:normAutofit/>
          </a:bodyPr>
          <a:lstStyle/>
          <a:p>
            <a:pPr algn="l"/>
            <a:r>
              <a:rPr lang="nl-NL" sz="2800" b="1" dirty="0" smtClean="0">
                <a:solidFill>
                  <a:srgbClr val="B10538"/>
                </a:solidFill>
                <a:latin typeface="Verdana" pitchFamily="34" charset="0"/>
              </a:rPr>
              <a:t>Hardop denken</a:t>
            </a:r>
          </a:p>
        </p:txBody>
      </p:sp>
      <p:cxnSp>
        <p:nvCxnSpPr>
          <p:cNvPr id="4" name="Rechte verbindingslijn 3"/>
          <p:cNvCxnSpPr/>
          <p:nvPr/>
        </p:nvCxnSpPr>
        <p:spPr>
          <a:xfrm>
            <a:off x="1691680" y="1268760"/>
            <a:ext cx="6840760" cy="0"/>
          </a:xfrm>
          <a:prstGeom prst="line">
            <a:avLst/>
          </a:prstGeom>
          <a:ln w="12700" cap="sq">
            <a:solidFill>
              <a:srgbClr val="B10538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jdelijke aanduiding voor inhoud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sz="2800" dirty="0" smtClean="0"/>
              <a:t>Vorm duo’s</a:t>
            </a:r>
          </a:p>
          <a:p>
            <a:endParaRPr lang="nl-NL" sz="2800" dirty="0" smtClean="0"/>
          </a:p>
          <a:p>
            <a:r>
              <a:rPr lang="nl-NL" dirty="0" smtClean="0"/>
              <a:t>Lees de tekst van je medestudent</a:t>
            </a:r>
          </a:p>
          <a:p>
            <a:r>
              <a:rPr lang="nl-NL" dirty="0" smtClean="0"/>
              <a:t>Zeg hardop wat je denkt</a:t>
            </a:r>
          </a:p>
          <a:p>
            <a:r>
              <a:rPr lang="nl-NL" sz="2800" dirty="0" smtClean="0"/>
              <a:t>De schrijver luistert en maakt aantekeningen</a:t>
            </a:r>
          </a:p>
          <a:p>
            <a:endParaRPr lang="nl-NL" dirty="0"/>
          </a:p>
          <a:p>
            <a:r>
              <a:rPr lang="nl-NL" sz="2800" dirty="0" smtClean="0"/>
              <a:t>Wissel van rol</a:t>
            </a:r>
          </a:p>
          <a:p>
            <a:endParaRPr lang="nl-NL" sz="2000" dirty="0" smtClean="0"/>
          </a:p>
        </p:txBody>
      </p:sp>
    </p:spTree>
    <p:extLst>
      <p:ext uri="{BB962C8B-B14F-4D97-AF65-F5344CB8AC3E}">
        <p14:creationId xmlns:p14="http://schemas.microsoft.com/office/powerpoint/2010/main" val="3201028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Titel 1"/>
          <p:cNvSpPr>
            <a:spLocks noGrp="1"/>
          </p:cNvSpPr>
          <p:nvPr>
            <p:ph type="title"/>
          </p:nvPr>
        </p:nvSpPr>
        <p:spPr>
          <a:xfrm>
            <a:off x="1691680" y="0"/>
            <a:ext cx="6841133" cy="1143000"/>
          </a:xfrm>
        </p:spPr>
        <p:txBody>
          <a:bodyPr>
            <a:normAutofit/>
          </a:bodyPr>
          <a:lstStyle/>
          <a:p>
            <a:pPr algn="l"/>
            <a:r>
              <a:rPr lang="nl-NL" sz="2800" b="1" dirty="0" smtClean="0">
                <a:solidFill>
                  <a:srgbClr val="B10538"/>
                </a:solidFill>
                <a:latin typeface="Verdana" pitchFamily="34" charset="0"/>
              </a:rPr>
              <a:t>Rondschrijven</a:t>
            </a:r>
          </a:p>
        </p:txBody>
      </p:sp>
      <p:cxnSp>
        <p:nvCxnSpPr>
          <p:cNvPr id="4" name="Rechte verbindingslijn 3"/>
          <p:cNvCxnSpPr/>
          <p:nvPr/>
        </p:nvCxnSpPr>
        <p:spPr>
          <a:xfrm>
            <a:off x="1691680" y="1268760"/>
            <a:ext cx="6840760" cy="0"/>
          </a:xfrm>
          <a:prstGeom prst="line">
            <a:avLst/>
          </a:prstGeom>
          <a:ln w="12700" cap="sq">
            <a:solidFill>
              <a:srgbClr val="B10538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jdelijke aanduiding voor inhoud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nl-NL" sz="2800" dirty="0" smtClean="0"/>
              <a:t>Vorm groepen van vier</a:t>
            </a:r>
          </a:p>
          <a:p>
            <a:pPr marL="400050" lvl="1" indent="0">
              <a:buNone/>
            </a:pPr>
            <a:r>
              <a:rPr lang="nl-NL" dirty="0" smtClean="0">
                <a:solidFill>
                  <a:schemeClr val="bg1">
                    <a:lumMod val="65000"/>
                  </a:schemeClr>
                </a:solidFill>
              </a:rPr>
              <a:t>Geef je tekst aan een medestudent</a:t>
            </a:r>
          </a:p>
          <a:p>
            <a:pPr marL="400050" lvl="1" indent="0">
              <a:buNone/>
            </a:pPr>
            <a:endParaRPr lang="nl-NL" sz="2400" dirty="0" smtClean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nl-NL" dirty="0" smtClean="0"/>
              <a:t>Ronde 1: geef commentaar op </a:t>
            </a:r>
            <a:r>
              <a:rPr lang="nl-NL" b="1" dirty="0" smtClean="0"/>
              <a:t>formulering</a:t>
            </a:r>
          </a:p>
          <a:p>
            <a:pPr marL="400050" lvl="1" indent="0">
              <a:buNone/>
            </a:pPr>
            <a:r>
              <a:rPr lang="nl-NL" dirty="0" smtClean="0">
                <a:solidFill>
                  <a:schemeClr val="bg1">
                    <a:lumMod val="65000"/>
                  </a:schemeClr>
                </a:solidFill>
              </a:rPr>
              <a:t>Geef de tekst door</a:t>
            </a:r>
          </a:p>
          <a:p>
            <a:r>
              <a:rPr lang="nl-NL" dirty="0" smtClean="0"/>
              <a:t>Ronde 2: geef commentaar op </a:t>
            </a:r>
            <a:r>
              <a:rPr lang="nl-NL" b="1" dirty="0" smtClean="0"/>
              <a:t>opbouw</a:t>
            </a:r>
          </a:p>
          <a:p>
            <a:pPr marL="400050" lvl="1" indent="0">
              <a:buNone/>
            </a:pPr>
            <a:r>
              <a:rPr lang="nl-NL" sz="2400" dirty="0" smtClean="0">
                <a:solidFill>
                  <a:schemeClr val="bg1">
                    <a:lumMod val="65000"/>
                  </a:schemeClr>
                </a:solidFill>
              </a:rPr>
              <a:t>Geef de tekst door</a:t>
            </a:r>
          </a:p>
          <a:p>
            <a:r>
              <a:rPr lang="nl-NL" sz="2800" dirty="0" smtClean="0"/>
              <a:t>Ronde 3: geef commentaar op </a:t>
            </a:r>
            <a:r>
              <a:rPr lang="nl-NL" sz="2800" b="1" dirty="0" smtClean="0"/>
              <a:t>inhoud/volledigheid</a:t>
            </a:r>
          </a:p>
          <a:p>
            <a:pPr marL="400050" lvl="1" indent="0">
              <a:buNone/>
            </a:pPr>
            <a:r>
              <a:rPr lang="nl-NL" dirty="0" smtClean="0">
                <a:solidFill>
                  <a:schemeClr val="bg1">
                    <a:lumMod val="65000"/>
                  </a:schemeClr>
                </a:solidFill>
              </a:rPr>
              <a:t>Geef de tekst terug</a:t>
            </a:r>
          </a:p>
          <a:p>
            <a:pPr marL="400050" lvl="1" indent="0">
              <a:buNone/>
            </a:pPr>
            <a:endParaRPr lang="nl-NL" sz="2400" dirty="0" smtClean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nl-NL" sz="2800" dirty="0" smtClean="0"/>
              <a:t>Vraag door naar het commentaar van je medestudenten</a:t>
            </a:r>
          </a:p>
          <a:p>
            <a:r>
              <a:rPr lang="nl-NL" sz="2800" dirty="0" smtClean="0"/>
              <a:t>Maak aantekeningen</a:t>
            </a:r>
          </a:p>
          <a:p>
            <a:endParaRPr lang="nl-NL" sz="2000" dirty="0" smtClean="0"/>
          </a:p>
        </p:txBody>
      </p:sp>
    </p:spTree>
    <p:extLst>
      <p:ext uri="{BB962C8B-B14F-4D97-AF65-F5344CB8AC3E}">
        <p14:creationId xmlns:p14="http://schemas.microsoft.com/office/powerpoint/2010/main" val="423169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Titel 1"/>
          <p:cNvSpPr>
            <a:spLocks noGrp="1"/>
          </p:cNvSpPr>
          <p:nvPr>
            <p:ph type="title"/>
          </p:nvPr>
        </p:nvSpPr>
        <p:spPr>
          <a:xfrm>
            <a:off x="1691680" y="0"/>
            <a:ext cx="6841133" cy="1143000"/>
          </a:xfrm>
        </p:spPr>
        <p:txBody>
          <a:bodyPr>
            <a:normAutofit/>
          </a:bodyPr>
          <a:lstStyle/>
          <a:p>
            <a:pPr algn="l"/>
            <a:r>
              <a:rPr lang="nl-NL" sz="2800" b="1" dirty="0" smtClean="0">
                <a:solidFill>
                  <a:srgbClr val="B10538"/>
                </a:solidFill>
                <a:latin typeface="Verdana" pitchFamily="34" charset="0"/>
              </a:rPr>
              <a:t>Een schrijver centraal</a:t>
            </a:r>
          </a:p>
        </p:txBody>
      </p:sp>
      <p:cxnSp>
        <p:nvCxnSpPr>
          <p:cNvPr id="4" name="Rechte verbindingslijn 3"/>
          <p:cNvCxnSpPr/>
          <p:nvPr/>
        </p:nvCxnSpPr>
        <p:spPr>
          <a:xfrm>
            <a:off x="1691680" y="1268760"/>
            <a:ext cx="6840760" cy="0"/>
          </a:xfrm>
          <a:prstGeom prst="line">
            <a:avLst/>
          </a:prstGeom>
          <a:ln w="12700" cap="sq">
            <a:solidFill>
              <a:srgbClr val="B10538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jdelijke aanduiding voor inhoud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sz="2800" dirty="0" smtClean="0"/>
              <a:t>Vorm groepen</a:t>
            </a:r>
            <a:endParaRPr lang="nl-NL" dirty="0" smtClean="0"/>
          </a:p>
          <a:p>
            <a:r>
              <a:rPr lang="nl-NL" sz="2800" dirty="0" smtClean="0"/>
              <a:t>Een van jullie staat centraal en vertelt</a:t>
            </a:r>
          </a:p>
          <a:p>
            <a:pPr lvl="1"/>
            <a:r>
              <a:rPr lang="nl-NL" sz="2000" dirty="0" smtClean="0"/>
              <a:t>hoe hij/zij het schrijven heeft aangepakt;</a:t>
            </a:r>
          </a:p>
          <a:p>
            <a:pPr lvl="1"/>
            <a:r>
              <a:rPr lang="nl-NL" sz="2000" dirty="0" smtClean="0"/>
              <a:t>welke problemen hij/zij is tegengekomen;</a:t>
            </a:r>
          </a:p>
          <a:p>
            <a:pPr lvl="1"/>
            <a:r>
              <a:rPr lang="nl-NL" sz="2000" dirty="0" smtClean="0"/>
              <a:t>hoe hij/zij deze problemen heeft opgelost;</a:t>
            </a:r>
          </a:p>
          <a:p>
            <a:pPr lvl="1"/>
            <a:r>
              <a:rPr lang="nl-NL" sz="2000" dirty="0" smtClean="0"/>
              <a:t>welke problemen nog steeds bestaan.</a:t>
            </a:r>
          </a:p>
          <a:p>
            <a:r>
              <a:rPr lang="nl-NL" dirty="0" smtClean="0"/>
              <a:t>De groep geeft tips </a:t>
            </a:r>
          </a:p>
          <a:p>
            <a:r>
              <a:rPr lang="nl-NL" dirty="0" smtClean="0"/>
              <a:t>Bespreek met de schrijver welke tips hij/zij gaat overnemen en welke niet</a:t>
            </a:r>
          </a:p>
        </p:txBody>
      </p:sp>
    </p:spTree>
    <p:extLst>
      <p:ext uri="{BB962C8B-B14F-4D97-AF65-F5344CB8AC3E}">
        <p14:creationId xmlns:p14="http://schemas.microsoft.com/office/powerpoint/2010/main" val="3950914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Titel 1"/>
          <p:cNvSpPr>
            <a:spLocks noGrp="1"/>
          </p:cNvSpPr>
          <p:nvPr>
            <p:ph type="title"/>
          </p:nvPr>
        </p:nvSpPr>
        <p:spPr>
          <a:xfrm>
            <a:off x="1691680" y="0"/>
            <a:ext cx="6841133" cy="1143000"/>
          </a:xfrm>
        </p:spPr>
        <p:txBody>
          <a:bodyPr>
            <a:normAutofit/>
          </a:bodyPr>
          <a:lstStyle/>
          <a:p>
            <a:pPr algn="l"/>
            <a:r>
              <a:rPr lang="nl-NL" sz="2800" b="1" dirty="0" smtClean="0">
                <a:solidFill>
                  <a:srgbClr val="B10538"/>
                </a:solidFill>
                <a:latin typeface="Verdana" pitchFamily="34" charset="0"/>
              </a:rPr>
              <a:t>Een tekst centraal</a:t>
            </a:r>
          </a:p>
        </p:txBody>
      </p:sp>
      <p:cxnSp>
        <p:nvCxnSpPr>
          <p:cNvPr id="4" name="Rechte verbindingslijn 3"/>
          <p:cNvCxnSpPr/>
          <p:nvPr/>
        </p:nvCxnSpPr>
        <p:spPr>
          <a:xfrm>
            <a:off x="1691680" y="1268760"/>
            <a:ext cx="6840760" cy="0"/>
          </a:xfrm>
          <a:prstGeom prst="line">
            <a:avLst/>
          </a:prstGeom>
          <a:ln w="12700" cap="sq">
            <a:solidFill>
              <a:srgbClr val="B10538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jdelijke aanduiding voor inhoud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sz="2800" dirty="0" smtClean="0"/>
              <a:t>Klassikaal</a:t>
            </a:r>
          </a:p>
          <a:p>
            <a:r>
              <a:rPr lang="nl-NL" dirty="0" smtClean="0"/>
              <a:t>Een tekst wordt op het scherm getoond</a:t>
            </a:r>
          </a:p>
          <a:p>
            <a:r>
              <a:rPr lang="nl-NL" dirty="0" smtClean="0"/>
              <a:t>Bekijk de criteria voor de opdracht</a:t>
            </a:r>
          </a:p>
          <a:p>
            <a:r>
              <a:rPr lang="nl-NL" dirty="0" smtClean="0"/>
              <a:t>Maak opmerkingen bij de getoonde tekst</a:t>
            </a:r>
          </a:p>
          <a:p>
            <a:r>
              <a:rPr lang="nl-NL" dirty="0" smtClean="0"/>
              <a:t>De schrijver kiest welke opmerkingen hij/zij gaat gebruiken</a:t>
            </a:r>
          </a:p>
          <a:p>
            <a:r>
              <a:rPr lang="nl-NL" dirty="0" smtClean="0"/>
              <a:t>Maak zelf aantekeningen voor je eigen tekst</a:t>
            </a:r>
          </a:p>
        </p:txBody>
      </p:sp>
    </p:spTree>
    <p:extLst>
      <p:ext uri="{BB962C8B-B14F-4D97-AF65-F5344CB8AC3E}">
        <p14:creationId xmlns:p14="http://schemas.microsoft.com/office/powerpoint/2010/main" val="2809360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Titel 1"/>
          <p:cNvSpPr>
            <a:spLocks noGrp="1"/>
          </p:cNvSpPr>
          <p:nvPr>
            <p:ph type="title"/>
          </p:nvPr>
        </p:nvSpPr>
        <p:spPr>
          <a:xfrm>
            <a:off x="1691680" y="0"/>
            <a:ext cx="6841133" cy="1143000"/>
          </a:xfrm>
        </p:spPr>
        <p:txBody>
          <a:bodyPr>
            <a:normAutofit/>
          </a:bodyPr>
          <a:lstStyle/>
          <a:p>
            <a:pPr algn="l"/>
            <a:r>
              <a:rPr lang="nl-NL" sz="2800" b="1" dirty="0" smtClean="0">
                <a:solidFill>
                  <a:srgbClr val="B10538"/>
                </a:solidFill>
                <a:latin typeface="Verdana" pitchFamily="34" charset="0"/>
              </a:rPr>
              <a:t>Ranking the </a:t>
            </a:r>
            <a:r>
              <a:rPr lang="nl-NL" sz="2800" b="1" dirty="0" err="1" smtClean="0">
                <a:solidFill>
                  <a:srgbClr val="B10538"/>
                </a:solidFill>
                <a:latin typeface="Verdana" pitchFamily="34" charset="0"/>
              </a:rPr>
              <a:t>texts</a:t>
            </a:r>
            <a:endParaRPr lang="nl-NL" sz="2800" b="1" dirty="0" smtClean="0">
              <a:solidFill>
                <a:srgbClr val="B10538"/>
              </a:solidFill>
              <a:latin typeface="Verdana" pitchFamily="34" charset="0"/>
            </a:endParaRPr>
          </a:p>
        </p:txBody>
      </p:sp>
      <p:cxnSp>
        <p:nvCxnSpPr>
          <p:cNvPr id="4" name="Rechte verbindingslijn 3"/>
          <p:cNvCxnSpPr/>
          <p:nvPr/>
        </p:nvCxnSpPr>
        <p:spPr>
          <a:xfrm>
            <a:off x="1691680" y="1268760"/>
            <a:ext cx="6840760" cy="0"/>
          </a:xfrm>
          <a:prstGeom prst="line">
            <a:avLst/>
          </a:prstGeom>
          <a:ln w="12700" cap="sq">
            <a:solidFill>
              <a:srgbClr val="B10538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jdelijke aanduiding voor inhoud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dirty="0" smtClean="0"/>
              <a:t>Vorm groepen van vier of vijf</a:t>
            </a:r>
          </a:p>
          <a:p>
            <a:r>
              <a:rPr lang="nl-NL" dirty="0" smtClean="0"/>
              <a:t>Maak een rangorde van jullie teksten</a:t>
            </a:r>
          </a:p>
          <a:p>
            <a:r>
              <a:rPr lang="nl-NL" dirty="0" smtClean="0"/>
              <a:t>Noteer de criteria waarop jullie beoordelen</a:t>
            </a:r>
          </a:p>
          <a:p>
            <a:r>
              <a:rPr lang="nl-NL" dirty="0" smtClean="0"/>
              <a:t>Presenteer de rangorde en de criteria aan </a:t>
            </a:r>
            <a:r>
              <a:rPr lang="nl-NL" smtClean="0"/>
              <a:t>de klas</a:t>
            </a:r>
            <a:endParaRPr lang="nl-NL" dirty="0" smtClean="0"/>
          </a:p>
        </p:txBody>
      </p:sp>
    </p:spTree>
    <p:extLst>
      <p:ext uri="{BB962C8B-B14F-4D97-AF65-F5344CB8AC3E}">
        <p14:creationId xmlns:p14="http://schemas.microsoft.com/office/powerpoint/2010/main" val="3004216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tandaard powerpoint RAC.pptx" id="{D6457D76-4545-492A-8476-EFE70E540869}" vid="{BEF68BE5-34F6-49D1-A966-6A47BB30CB0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19D97AFB8ED4C4AAA6C3569F896C6E5" ma:contentTypeVersion="2" ma:contentTypeDescription="Create a new document." ma:contentTypeScope="" ma:versionID="17561b71c84f99ac396569e226d30fcd">
  <xsd:schema xmlns:xsd="http://www.w3.org/2001/XMLSchema" xmlns:xs="http://www.w3.org/2001/XMLSchema" xmlns:p="http://schemas.microsoft.com/office/2006/metadata/properties" xmlns:ns2="523b19a2-fc52-42dc-ac0a-36a03397407d" targetNamespace="http://schemas.microsoft.com/office/2006/metadata/properties" ma:root="true" ma:fieldsID="ef004b12bab718f7d8eee13aabc0f203" ns2:_="">
    <xsd:import namespace="523b19a2-fc52-42dc-ac0a-36a03397407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3b19a2-fc52-42dc-ac0a-36a03397407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872F67EF-1CEC-451E-8182-014E2B87A6C1}"/>
</file>

<file path=customXml/itemProps2.xml><?xml version="1.0" encoding="utf-8"?>
<ds:datastoreItem xmlns:ds="http://schemas.openxmlformats.org/officeDocument/2006/customXml" ds:itemID="{B4CF9639-F878-4331-A05C-0BDE0494A261}"/>
</file>

<file path=customXml/itemProps3.xml><?xml version="1.0" encoding="utf-8"?>
<ds:datastoreItem xmlns:ds="http://schemas.openxmlformats.org/officeDocument/2006/customXml" ds:itemID="{4815F8C9-E401-4547-91D6-384358D8A9C8}"/>
</file>

<file path=docProps/app.xml><?xml version="1.0" encoding="utf-8"?>
<Properties xmlns="http://schemas.openxmlformats.org/officeDocument/2006/extended-properties" xmlns:vt="http://schemas.openxmlformats.org/officeDocument/2006/docPropsVTypes">
  <Template>Template powerpoint RAC</Template>
  <TotalTime>0</TotalTime>
  <Words>286</Words>
  <Application>Microsoft Office PowerPoint</Application>
  <PresentationFormat>Diavoorstelling (4:3)</PresentationFormat>
  <Paragraphs>68</Paragraphs>
  <Slides>8</Slides>
  <Notes>8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8</vt:i4>
      </vt:variant>
    </vt:vector>
  </HeadingPairs>
  <TitlesOfParts>
    <vt:vector size="13" baseType="lpstr">
      <vt:lpstr>Arial</vt:lpstr>
      <vt:lpstr>Calibri</vt:lpstr>
      <vt:lpstr>Verdana</vt:lpstr>
      <vt:lpstr>ヒラギノ角ゴ Pro W3</vt:lpstr>
      <vt:lpstr>Office-thema</vt:lpstr>
      <vt:lpstr>PowerPoint-presentatie</vt:lpstr>
      <vt:lpstr>Feedback geven</vt:lpstr>
      <vt:lpstr>Feedback ontvangen</vt:lpstr>
      <vt:lpstr>Hardop denken</vt:lpstr>
      <vt:lpstr>Rondschrijven</vt:lpstr>
      <vt:lpstr>Een schrijver centraal</vt:lpstr>
      <vt:lpstr>Een tekst centraal</vt:lpstr>
      <vt:lpstr>Ranking the texts</vt:lpstr>
    </vt:vector>
  </TitlesOfParts>
  <Company>Hogeschool Rotterdam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Meulenhof, C.C.M.P. van de</dc:creator>
  <cp:lastModifiedBy>Neut, E.J. van der</cp:lastModifiedBy>
  <cp:revision>11</cp:revision>
  <cp:lastPrinted>2016-02-17T09:13:27Z</cp:lastPrinted>
  <dcterms:created xsi:type="dcterms:W3CDTF">2015-12-01T12:31:28Z</dcterms:created>
  <dcterms:modified xsi:type="dcterms:W3CDTF">2016-02-17T09:25:38Z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0x010100019D97AFB8ED4C4AAA6C3569F896C6E5</vt:lpwstr>
  </property>
</Properties>
</file>