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0"/>
  </p:notesMasterIdLst>
  <p:sldIdLst>
    <p:sldId id="256" r:id="rId2"/>
    <p:sldId id="258" r:id="rId3"/>
    <p:sldId id="257" r:id="rId4"/>
    <p:sldId id="259" r:id="rId5"/>
    <p:sldId id="261" r:id="rId6"/>
    <p:sldId id="260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ns, Dirk-Pieter" initials="JD" lastIdx="2" clrIdx="0">
    <p:extLst>
      <p:ext uri="{19B8F6BF-5375-455C-9EA6-DF929625EA0E}">
        <p15:presenceInfo xmlns:p15="http://schemas.microsoft.com/office/powerpoint/2012/main" userId="S-1-5-21-42367538-451129802-613649775-919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63113" autoAdjust="0"/>
  </p:normalViewPr>
  <p:slideViewPr>
    <p:cSldViewPr snapToGrid="0">
      <p:cViewPr varScale="1">
        <p:scale>
          <a:sx n="83" d="100"/>
          <a:sy n="83" d="100"/>
        </p:scale>
        <p:origin x="16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svg"/><Relationship Id="rId1" Type="http://schemas.openxmlformats.org/officeDocument/2006/relationships/image" Target="../media/image7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svg"/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742E1A-BF14-4173-ACE8-C16F3A11865F}" type="doc">
      <dgm:prSet loTypeId="urn:microsoft.com/office/officeart/2016/7/layout/VerticalHollowActionList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810E1501-109C-40F1-AC54-91B9E0C78FD7}">
      <dgm:prSet/>
      <dgm:spPr/>
      <dgm:t>
        <a:bodyPr/>
        <a:lstStyle/>
        <a:p>
          <a:r>
            <a:rPr lang="nl-NL" dirty="0"/>
            <a:t>Paxos-algoritme </a:t>
          </a:r>
          <a:endParaRPr lang="en-US" dirty="0"/>
        </a:p>
      </dgm:t>
    </dgm:pt>
    <dgm:pt modelId="{D7438B7A-CF4C-4671-9B5E-5B4397C0AC22}" type="parTrans" cxnId="{2AB7EE33-0974-4B96-81CB-C13B1716C748}">
      <dgm:prSet/>
      <dgm:spPr/>
      <dgm:t>
        <a:bodyPr/>
        <a:lstStyle/>
        <a:p>
          <a:endParaRPr lang="en-US"/>
        </a:p>
      </dgm:t>
    </dgm:pt>
    <dgm:pt modelId="{2F23E0C5-1387-484D-9FB0-DD593F4CA572}" type="sibTrans" cxnId="{2AB7EE33-0974-4B96-81CB-C13B1716C748}">
      <dgm:prSet/>
      <dgm:spPr/>
      <dgm:t>
        <a:bodyPr/>
        <a:lstStyle/>
        <a:p>
          <a:endParaRPr lang="en-US"/>
        </a:p>
      </dgm:t>
    </dgm:pt>
    <dgm:pt modelId="{9FF8C18B-7EDE-40A3-9FF1-4C44C7501B7C}">
      <dgm:prSet/>
      <dgm:spPr/>
      <dgm:t>
        <a:bodyPr/>
        <a:lstStyle/>
        <a:p>
          <a:r>
            <a:rPr lang="nl-NL" dirty="0"/>
            <a:t>Data </a:t>
          </a:r>
          <a:endParaRPr lang="en-US" dirty="0"/>
        </a:p>
      </dgm:t>
    </dgm:pt>
    <dgm:pt modelId="{5AA081C7-8841-4485-9CA9-AD4F6E4D0F53}" type="parTrans" cxnId="{3714B4BD-C9A6-47D3-BB04-B7FC4791D14C}">
      <dgm:prSet/>
      <dgm:spPr/>
      <dgm:t>
        <a:bodyPr/>
        <a:lstStyle/>
        <a:p>
          <a:endParaRPr lang="en-US"/>
        </a:p>
      </dgm:t>
    </dgm:pt>
    <dgm:pt modelId="{EDEC5A14-9189-4C6D-A005-C19A6AA05671}" type="sibTrans" cxnId="{3714B4BD-C9A6-47D3-BB04-B7FC4791D14C}">
      <dgm:prSet/>
      <dgm:spPr/>
      <dgm:t>
        <a:bodyPr/>
        <a:lstStyle/>
        <a:p>
          <a:endParaRPr lang="en-US"/>
        </a:p>
      </dgm:t>
    </dgm:pt>
    <dgm:pt modelId="{70BF0A94-35C1-4F16-B5A1-B687D625F6CE}">
      <dgm:prSet/>
      <dgm:spPr/>
      <dgm:t>
        <a:bodyPr/>
        <a:lstStyle/>
        <a:p>
          <a:r>
            <a:rPr lang="nl-NL" dirty="0"/>
            <a:t>Model voor datadeling</a:t>
          </a:r>
          <a:endParaRPr lang="en-US" dirty="0"/>
        </a:p>
      </dgm:t>
    </dgm:pt>
    <dgm:pt modelId="{A11E1A51-19C2-4B0E-9612-521FABD96C25}" type="parTrans" cxnId="{CD5B3F5E-A830-47E1-B19D-8B9687DCB2CA}">
      <dgm:prSet/>
      <dgm:spPr/>
      <dgm:t>
        <a:bodyPr/>
        <a:lstStyle/>
        <a:p>
          <a:endParaRPr lang="en-US"/>
        </a:p>
      </dgm:t>
    </dgm:pt>
    <dgm:pt modelId="{65CCBFE0-DFC5-40EA-A882-FA522B3E72FE}" type="sibTrans" cxnId="{CD5B3F5E-A830-47E1-B19D-8B9687DCB2CA}">
      <dgm:prSet/>
      <dgm:spPr/>
      <dgm:t>
        <a:bodyPr/>
        <a:lstStyle/>
        <a:p>
          <a:endParaRPr lang="en-US"/>
        </a:p>
      </dgm:t>
    </dgm:pt>
    <dgm:pt modelId="{ACC80745-07DF-4333-A6F4-048878F617D0}">
      <dgm:prSet/>
      <dgm:spPr/>
      <dgm:t>
        <a:bodyPr/>
        <a:lstStyle/>
        <a:p>
          <a:r>
            <a:rPr lang="en-US" dirty="0"/>
            <a:t>Datastromen</a:t>
          </a:r>
        </a:p>
      </dgm:t>
    </dgm:pt>
    <dgm:pt modelId="{16CA5910-88BC-498A-9546-C1CBD49AE92F}" type="parTrans" cxnId="{617E5B14-7AF2-430D-9A92-5654D9C7D2EB}">
      <dgm:prSet/>
      <dgm:spPr/>
      <dgm:t>
        <a:bodyPr/>
        <a:lstStyle/>
        <a:p>
          <a:endParaRPr lang="en-US"/>
        </a:p>
      </dgm:t>
    </dgm:pt>
    <dgm:pt modelId="{82F528FF-57EE-435D-852B-7FD726F2B088}" type="sibTrans" cxnId="{617E5B14-7AF2-430D-9A92-5654D9C7D2EB}">
      <dgm:prSet/>
      <dgm:spPr/>
      <dgm:t>
        <a:bodyPr/>
        <a:lstStyle/>
        <a:p>
          <a:endParaRPr lang="en-US"/>
        </a:p>
      </dgm:t>
    </dgm:pt>
    <dgm:pt modelId="{B7C59870-650E-4BB2-A02B-8BF0AAA5E9EF}">
      <dgm:prSet/>
      <dgm:spPr/>
      <dgm:t>
        <a:bodyPr/>
        <a:lstStyle/>
        <a:p>
          <a:r>
            <a:rPr lang="nl-NL" dirty="0"/>
            <a:t>CO2-model</a:t>
          </a:r>
          <a:endParaRPr lang="en-US" dirty="0"/>
        </a:p>
      </dgm:t>
    </dgm:pt>
    <dgm:pt modelId="{176C3C6F-7C64-445E-8F8C-1AF5D7A41C93}" type="parTrans" cxnId="{FF1FE0E6-DFA6-4E35-9155-4BE6DBB98230}">
      <dgm:prSet/>
      <dgm:spPr/>
      <dgm:t>
        <a:bodyPr/>
        <a:lstStyle/>
        <a:p>
          <a:endParaRPr lang="en-US"/>
        </a:p>
      </dgm:t>
    </dgm:pt>
    <dgm:pt modelId="{ACEB9A1D-8B39-4071-9AB4-DC607E01409D}" type="sibTrans" cxnId="{FF1FE0E6-DFA6-4E35-9155-4BE6DBB98230}">
      <dgm:prSet/>
      <dgm:spPr/>
      <dgm:t>
        <a:bodyPr/>
        <a:lstStyle/>
        <a:p>
          <a:endParaRPr lang="en-US"/>
        </a:p>
      </dgm:t>
    </dgm:pt>
    <dgm:pt modelId="{93BD4255-1A64-4220-8883-5BEBC3AF989E}" type="pres">
      <dgm:prSet presAssocID="{5B742E1A-BF14-4173-ACE8-C16F3A11865F}" presName="Name0" presStyleCnt="0">
        <dgm:presLayoutVars>
          <dgm:dir/>
          <dgm:animLvl val="lvl"/>
          <dgm:resizeHandles val="exact"/>
        </dgm:presLayoutVars>
      </dgm:prSet>
      <dgm:spPr/>
    </dgm:pt>
    <dgm:pt modelId="{A12138C8-C812-46F5-AC5C-6052AA9DE498}" type="pres">
      <dgm:prSet presAssocID="{810E1501-109C-40F1-AC54-91B9E0C78FD7}" presName="linNode" presStyleCnt="0"/>
      <dgm:spPr/>
    </dgm:pt>
    <dgm:pt modelId="{038A549F-7149-4C70-8A68-CC2559D33F42}" type="pres">
      <dgm:prSet presAssocID="{810E1501-109C-40F1-AC54-91B9E0C78FD7}" presName="parentText" presStyleLbl="solidFgAcc1" presStyleIdx="0" presStyleCnt="3">
        <dgm:presLayoutVars>
          <dgm:chMax val="1"/>
          <dgm:bulletEnabled/>
        </dgm:presLayoutVars>
      </dgm:prSet>
      <dgm:spPr/>
    </dgm:pt>
    <dgm:pt modelId="{66DD1A26-C9D9-451C-99FA-07BC92E3402D}" type="pres">
      <dgm:prSet presAssocID="{810E1501-109C-40F1-AC54-91B9E0C78FD7}" presName="descendantText" presStyleLbl="alignNode1" presStyleIdx="0" presStyleCnt="3">
        <dgm:presLayoutVars>
          <dgm:bulletEnabled/>
        </dgm:presLayoutVars>
      </dgm:prSet>
      <dgm:spPr/>
    </dgm:pt>
    <dgm:pt modelId="{6E110C50-F913-48B6-BD99-D849D8012CF0}" type="pres">
      <dgm:prSet presAssocID="{2F23E0C5-1387-484D-9FB0-DD593F4CA572}" presName="sp" presStyleCnt="0"/>
      <dgm:spPr/>
    </dgm:pt>
    <dgm:pt modelId="{3DB54350-06E8-4876-8934-7F19A14D3DB2}" type="pres">
      <dgm:prSet presAssocID="{9FF8C18B-7EDE-40A3-9FF1-4C44C7501B7C}" presName="linNode" presStyleCnt="0"/>
      <dgm:spPr/>
    </dgm:pt>
    <dgm:pt modelId="{A1C920D5-891E-4AC5-8185-5A7102F019CD}" type="pres">
      <dgm:prSet presAssocID="{9FF8C18B-7EDE-40A3-9FF1-4C44C7501B7C}" presName="parentText" presStyleLbl="solidFgAcc1" presStyleIdx="1" presStyleCnt="3">
        <dgm:presLayoutVars>
          <dgm:chMax val="1"/>
          <dgm:bulletEnabled/>
        </dgm:presLayoutVars>
      </dgm:prSet>
      <dgm:spPr/>
    </dgm:pt>
    <dgm:pt modelId="{6B26B12C-02B0-456F-B948-7C8D53A7A7BE}" type="pres">
      <dgm:prSet presAssocID="{9FF8C18B-7EDE-40A3-9FF1-4C44C7501B7C}" presName="descendantText" presStyleLbl="alignNode1" presStyleIdx="1" presStyleCnt="3">
        <dgm:presLayoutVars>
          <dgm:bulletEnabled/>
        </dgm:presLayoutVars>
      </dgm:prSet>
      <dgm:spPr/>
    </dgm:pt>
    <dgm:pt modelId="{58CF3C6B-48CA-4928-B4C8-576CAA133F17}" type="pres">
      <dgm:prSet presAssocID="{EDEC5A14-9189-4C6D-A005-C19A6AA05671}" presName="sp" presStyleCnt="0"/>
      <dgm:spPr/>
    </dgm:pt>
    <dgm:pt modelId="{08308A60-B828-4422-863F-1C3837161FC1}" type="pres">
      <dgm:prSet presAssocID="{B7C59870-650E-4BB2-A02B-8BF0AAA5E9EF}" presName="linNode" presStyleCnt="0"/>
      <dgm:spPr/>
    </dgm:pt>
    <dgm:pt modelId="{96F8B75D-C1CB-4CB5-956A-5839FB8D8786}" type="pres">
      <dgm:prSet presAssocID="{B7C59870-650E-4BB2-A02B-8BF0AAA5E9EF}" presName="parentText" presStyleLbl="solidFgAcc1" presStyleIdx="2" presStyleCnt="3">
        <dgm:presLayoutVars>
          <dgm:chMax val="1"/>
          <dgm:bulletEnabled/>
        </dgm:presLayoutVars>
      </dgm:prSet>
      <dgm:spPr/>
    </dgm:pt>
    <dgm:pt modelId="{3821FF94-FD13-4E59-9182-08FB4502DEA0}" type="pres">
      <dgm:prSet presAssocID="{B7C59870-650E-4BB2-A02B-8BF0AAA5E9EF}" presName="descendantText" presStyleLbl="alignNode1" presStyleIdx="2" presStyleCnt="3">
        <dgm:presLayoutVars>
          <dgm:bulletEnabled/>
        </dgm:presLayoutVars>
      </dgm:prSet>
      <dgm:spPr/>
    </dgm:pt>
  </dgm:ptLst>
  <dgm:cxnLst>
    <dgm:cxn modelId="{617E5B14-7AF2-430D-9A92-5654D9C7D2EB}" srcId="{9FF8C18B-7EDE-40A3-9FF1-4C44C7501B7C}" destId="{ACC80745-07DF-4333-A6F4-048878F617D0}" srcOrd="1" destOrd="0" parTransId="{16CA5910-88BC-498A-9546-C1CBD49AE92F}" sibTransId="{82F528FF-57EE-435D-852B-7FD726F2B088}"/>
    <dgm:cxn modelId="{C491D31C-877E-40A6-8DBA-8CC5E28D00A8}" type="presOf" srcId="{B7C59870-650E-4BB2-A02B-8BF0AAA5E9EF}" destId="{96F8B75D-C1CB-4CB5-956A-5839FB8D8786}" srcOrd="0" destOrd="0" presId="urn:microsoft.com/office/officeart/2016/7/layout/VerticalHollowActionList"/>
    <dgm:cxn modelId="{BF7A9A21-CE4A-4865-A40F-6043204AB50E}" type="presOf" srcId="{5B742E1A-BF14-4173-ACE8-C16F3A11865F}" destId="{93BD4255-1A64-4220-8883-5BEBC3AF989E}" srcOrd="0" destOrd="0" presId="urn:microsoft.com/office/officeart/2016/7/layout/VerticalHollowActionList"/>
    <dgm:cxn modelId="{2AB7EE33-0974-4B96-81CB-C13B1716C748}" srcId="{5B742E1A-BF14-4173-ACE8-C16F3A11865F}" destId="{810E1501-109C-40F1-AC54-91B9E0C78FD7}" srcOrd="0" destOrd="0" parTransId="{D7438B7A-CF4C-4671-9B5E-5B4397C0AC22}" sibTransId="{2F23E0C5-1387-484D-9FB0-DD593F4CA572}"/>
    <dgm:cxn modelId="{CD5B3F5E-A830-47E1-B19D-8B9687DCB2CA}" srcId="{9FF8C18B-7EDE-40A3-9FF1-4C44C7501B7C}" destId="{70BF0A94-35C1-4F16-B5A1-B687D625F6CE}" srcOrd="0" destOrd="0" parTransId="{A11E1A51-19C2-4B0E-9612-521FABD96C25}" sibTransId="{65CCBFE0-DFC5-40EA-A882-FA522B3E72FE}"/>
    <dgm:cxn modelId="{F611EDA4-7D2F-4ADF-AAC0-AF9C4CBC42B8}" type="presOf" srcId="{ACC80745-07DF-4333-A6F4-048878F617D0}" destId="{6B26B12C-02B0-456F-B948-7C8D53A7A7BE}" srcOrd="0" destOrd="1" presId="urn:microsoft.com/office/officeart/2016/7/layout/VerticalHollowActionList"/>
    <dgm:cxn modelId="{A728B4B2-FD4B-4D6E-95C2-628856679E8F}" type="presOf" srcId="{810E1501-109C-40F1-AC54-91B9E0C78FD7}" destId="{038A549F-7149-4C70-8A68-CC2559D33F42}" srcOrd="0" destOrd="0" presId="urn:microsoft.com/office/officeart/2016/7/layout/VerticalHollowActionList"/>
    <dgm:cxn modelId="{3714B4BD-C9A6-47D3-BB04-B7FC4791D14C}" srcId="{5B742E1A-BF14-4173-ACE8-C16F3A11865F}" destId="{9FF8C18B-7EDE-40A3-9FF1-4C44C7501B7C}" srcOrd="1" destOrd="0" parTransId="{5AA081C7-8841-4485-9CA9-AD4F6E4D0F53}" sibTransId="{EDEC5A14-9189-4C6D-A005-C19A6AA05671}"/>
    <dgm:cxn modelId="{922EACC9-C765-4680-8DE8-7DE11E966FCC}" type="presOf" srcId="{70BF0A94-35C1-4F16-B5A1-B687D625F6CE}" destId="{6B26B12C-02B0-456F-B948-7C8D53A7A7BE}" srcOrd="0" destOrd="0" presId="urn:microsoft.com/office/officeart/2016/7/layout/VerticalHollowActionList"/>
    <dgm:cxn modelId="{9B6782E6-E721-446D-8AE6-67413C8A7EC3}" type="presOf" srcId="{9FF8C18B-7EDE-40A3-9FF1-4C44C7501B7C}" destId="{A1C920D5-891E-4AC5-8185-5A7102F019CD}" srcOrd="0" destOrd="0" presId="urn:microsoft.com/office/officeart/2016/7/layout/VerticalHollowActionList"/>
    <dgm:cxn modelId="{FF1FE0E6-DFA6-4E35-9155-4BE6DBB98230}" srcId="{5B742E1A-BF14-4173-ACE8-C16F3A11865F}" destId="{B7C59870-650E-4BB2-A02B-8BF0AAA5E9EF}" srcOrd="2" destOrd="0" parTransId="{176C3C6F-7C64-445E-8F8C-1AF5D7A41C93}" sibTransId="{ACEB9A1D-8B39-4071-9AB4-DC607E01409D}"/>
    <dgm:cxn modelId="{50B065EC-58F3-457D-BA94-50CAE46371F6}" type="presParOf" srcId="{93BD4255-1A64-4220-8883-5BEBC3AF989E}" destId="{A12138C8-C812-46F5-AC5C-6052AA9DE498}" srcOrd="0" destOrd="0" presId="urn:microsoft.com/office/officeart/2016/7/layout/VerticalHollowActionList"/>
    <dgm:cxn modelId="{289B5DC3-E1C2-47D8-939E-E2A639EE89B6}" type="presParOf" srcId="{A12138C8-C812-46F5-AC5C-6052AA9DE498}" destId="{038A549F-7149-4C70-8A68-CC2559D33F42}" srcOrd="0" destOrd="0" presId="urn:microsoft.com/office/officeart/2016/7/layout/VerticalHollowActionList"/>
    <dgm:cxn modelId="{69A6D637-55EB-412A-8FBA-55B2FABF693A}" type="presParOf" srcId="{A12138C8-C812-46F5-AC5C-6052AA9DE498}" destId="{66DD1A26-C9D9-451C-99FA-07BC92E3402D}" srcOrd="1" destOrd="0" presId="urn:microsoft.com/office/officeart/2016/7/layout/VerticalHollowActionList"/>
    <dgm:cxn modelId="{B5BB8208-97A2-4A22-9826-E5FEC227F05D}" type="presParOf" srcId="{93BD4255-1A64-4220-8883-5BEBC3AF989E}" destId="{6E110C50-F913-48B6-BD99-D849D8012CF0}" srcOrd="1" destOrd="0" presId="urn:microsoft.com/office/officeart/2016/7/layout/VerticalHollowActionList"/>
    <dgm:cxn modelId="{FFBAA817-06D6-4C18-B7BD-66227BBF8E6D}" type="presParOf" srcId="{93BD4255-1A64-4220-8883-5BEBC3AF989E}" destId="{3DB54350-06E8-4876-8934-7F19A14D3DB2}" srcOrd="2" destOrd="0" presId="urn:microsoft.com/office/officeart/2016/7/layout/VerticalHollowActionList"/>
    <dgm:cxn modelId="{7F7647DF-015B-43C9-B5B6-1B2EB4BA86EE}" type="presParOf" srcId="{3DB54350-06E8-4876-8934-7F19A14D3DB2}" destId="{A1C920D5-891E-4AC5-8185-5A7102F019CD}" srcOrd="0" destOrd="0" presId="urn:microsoft.com/office/officeart/2016/7/layout/VerticalHollowActionList"/>
    <dgm:cxn modelId="{70656EE5-A5D6-431D-BA82-44F230B15DB4}" type="presParOf" srcId="{3DB54350-06E8-4876-8934-7F19A14D3DB2}" destId="{6B26B12C-02B0-456F-B948-7C8D53A7A7BE}" srcOrd="1" destOrd="0" presId="urn:microsoft.com/office/officeart/2016/7/layout/VerticalHollowActionList"/>
    <dgm:cxn modelId="{34AEE389-9494-4EFE-A6EB-FC5B0AB22960}" type="presParOf" srcId="{93BD4255-1A64-4220-8883-5BEBC3AF989E}" destId="{58CF3C6B-48CA-4928-B4C8-576CAA133F17}" srcOrd="3" destOrd="0" presId="urn:microsoft.com/office/officeart/2016/7/layout/VerticalHollowActionList"/>
    <dgm:cxn modelId="{BAEB9A19-10AF-4AE2-B245-2A3B698B945E}" type="presParOf" srcId="{93BD4255-1A64-4220-8883-5BEBC3AF989E}" destId="{08308A60-B828-4422-863F-1C3837161FC1}" srcOrd="4" destOrd="0" presId="urn:microsoft.com/office/officeart/2016/7/layout/VerticalHollowActionList"/>
    <dgm:cxn modelId="{388D9853-7120-42CD-8897-8C35A0A884DC}" type="presParOf" srcId="{08308A60-B828-4422-863F-1C3837161FC1}" destId="{96F8B75D-C1CB-4CB5-956A-5839FB8D8786}" srcOrd="0" destOrd="0" presId="urn:microsoft.com/office/officeart/2016/7/layout/VerticalHollowActionList"/>
    <dgm:cxn modelId="{4393DF20-3846-42E8-AB44-9B9FA078963B}" type="presParOf" srcId="{08308A60-B828-4422-863F-1C3837161FC1}" destId="{3821FF94-FD13-4E59-9182-08FB4502DEA0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1B8E68-DD96-43FE-83DA-0E9AA40CD049}" type="doc">
      <dgm:prSet loTypeId="urn:microsoft.com/office/officeart/2005/8/layout/chevron1" loCatId="process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18B5570-4510-43D1-8745-67E490EB5365}">
      <dgm:prSet/>
      <dgm:spPr/>
      <dgm:t>
        <a:bodyPr/>
        <a:lstStyle/>
        <a:p>
          <a:r>
            <a:rPr lang="nl-NL" dirty="0"/>
            <a:t>Boordcomputer</a:t>
          </a:r>
          <a:endParaRPr lang="en-US" dirty="0"/>
        </a:p>
      </dgm:t>
    </dgm:pt>
    <dgm:pt modelId="{9D719796-292E-4A55-9399-80780CE98845}" type="parTrans" cxnId="{FD0358A3-8122-43C4-8697-B33F11750DAB}">
      <dgm:prSet/>
      <dgm:spPr/>
      <dgm:t>
        <a:bodyPr/>
        <a:lstStyle/>
        <a:p>
          <a:endParaRPr lang="en-US"/>
        </a:p>
      </dgm:t>
    </dgm:pt>
    <dgm:pt modelId="{A88B4626-C5BA-4B57-8F60-8D23B584FD5C}" type="sibTrans" cxnId="{FD0358A3-8122-43C4-8697-B33F11750DAB}">
      <dgm:prSet/>
      <dgm:spPr/>
      <dgm:t>
        <a:bodyPr/>
        <a:lstStyle/>
        <a:p>
          <a:endParaRPr lang="en-US"/>
        </a:p>
      </dgm:t>
    </dgm:pt>
    <dgm:pt modelId="{18AA54F2-9D8B-48EE-9B74-19A0CD08507B}">
      <dgm:prSet/>
      <dgm:spPr/>
      <dgm:t>
        <a:bodyPr/>
        <a:lstStyle/>
        <a:p>
          <a:r>
            <a:rPr lang="nl-NL" dirty="0"/>
            <a:t>Snelheid van vrachtwagen</a:t>
          </a:r>
          <a:endParaRPr lang="en-US" dirty="0"/>
        </a:p>
      </dgm:t>
    </dgm:pt>
    <dgm:pt modelId="{C148EC14-327E-4BD5-A9B0-35EA69DD7760}" type="parTrans" cxnId="{74102ABC-4ABA-488E-98A6-E01CBA92A0A5}">
      <dgm:prSet/>
      <dgm:spPr/>
      <dgm:t>
        <a:bodyPr/>
        <a:lstStyle/>
        <a:p>
          <a:endParaRPr lang="en-US"/>
        </a:p>
      </dgm:t>
    </dgm:pt>
    <dgm:pt modelId="{3C2DF3D8-50F6-4085-B6CB-A57B5899E1DF}" type="sibTrans" cxnId="{74102ABC-4ABA-488E-98A6-E01CBA92A0A5}">
      <dgm:prSet/>
      <dgm:spPr/>
      <dgm:t>
        <a:bodyPr/>
        <a:lstStyle/>
        <a:p>
          <a:endParaRPr lang="en-US"/>
        </a:p>
      </dgm:t>
    </dgm:pt>
    <dgm:pt modelId="{DBB8D17C-8FCC-4D75-B1DA-7C87F83D0E78}">
      <dgm:prSet/>
      <dgm:spPr/>
      <dgm:t>
        <a:bodyPr/>
        <a:lstStyle/>
        <a:p>
          <a:r>
            <a:rPr lang="nl-NL" dirty="0"/>
            <a:t>Afgelegde afstand</a:t>
          </a:r>
          <a:endParaRPr lang="en-US" dirty="0"/>
        </a:p>
      </dgm:t>
    </dgm:pt>
    <dgm:pt modelId="{959C9ED8-FF87-4C15-BDD8-750CD1737B65}" type="parTrans" cxnId="{DE0C24E6-7058-42DF-AB7C-70E8703EE8B2}">
      <dgm:prSet/>
      <dgm:spPr/>
      <dgm:t>
        <a:bodyPr/>
        <a:lstStyle/>
        <a:p>
          <a:endParaRPr lang="en-US"/>
        </a:p>
      </dgm:t>
    </dgm:pt>
    <dgm:pt modelId="{07E7096E-A527-4E92-8687-0ABC0F48A556}" type="sibTrans" cxnId="{DE0C24E6-7058-42DF-AB7C-70E8703EE8B2}">
      <dgm:prSet/>
      <dgm:spPr/>
      <dgm:t>
        <a:bodyPr/>
        <a:lstStyle/>
        <a:p>
          <a:endParaRPr lang="en-US"/>
        </a:p>
      </dgm:t>
    </dgm:pt>
    <dgm:pt modelId="{7BB943E6-F831-4A0B-BB14-A1FD059E13E9}">
      <dgm:prSet/>
      <dgm:spPr/>
      <dgm:t>
        <a:bodyPr/>
        <a:lstStyle/>
        <a:p>
          <a:r>
            <a:rPr lang="nl-NL" dirty="0"/>
            <a:t>Actueel brandstofverbruik</a:t>
          </a:r>
          <a:endParaRPr lang="en-US" dirty="0"/>
        </a:p>
      </dgm:t>
    </dgm:pt>
    <dgm:pt modelId="{B4873926-6F26-4386-8FB1-18F6AF9B7023}" type="parTrans" cxnId="{EC9C4EAC-E508-4D72-A6A4-736B675D2C7A}">
      <dgm:prSet/>
      <dgm:spPr/>
      <dgm:t>
        <a:bodyPr/>
        <a:lstStyle/>
        <a:p>
          <a:endParaRPr lang="en-US"/>
        </a:p>
      </dgm:t>
    </dgm:pt>
    <dgm:pt modelId="{F0FEBAC2-47E8-4C08-8EDF-74906054ED0B}" type="sibTrans" cxnId="{EC9C4EAC-E508-4D72-A6A4-736B675D2C7A}">
      <dgm:prSet/>
      <dgm:spPr/>
      <dgm:t>
        <a:bodyPr/>
        <a:lstStyle/>
        <a:p>
          <a:endParaRPr lang="en-US"/>
        </a:p>
      </dgm:t>
    </dgm:pt>
    <dgm:pt modelId="{87F0BDED-22A7-49A4-A65E-F4009BA62B75}">
      <dgm:prSet/>
      <dgm:spPr/>
      <dgm:t>
        <a:bodyPr/>
        <a:lstStyle/>
        <a:p>
          <a:r>
            <a:rPr lang="nl-NL" dirty="0"/>
            <a:t>Rijgedrag  </a:t>
          </a:r>
          <a:endParaRPr lang="en-US" dirty="0"/>
        </a:p>
      </dgm:t>
    </dgm:pt>
    <dgm:pt modelId="{FE60E6A0-D4D9-4532-83DF-28D9E5D0775A}" type="parTrans" cxnId="{B7E89E35-9DB9-47B8-819D-ADE9F1850CAF}">
      <dgm:prSet/>
      <dgm:spPr/>
      <dgm:t>
        <a:bodyPr/>
        <a:lstStyle/>
        <a:p>
          <a:endParaRPr lang="en-US"/>
        </a:p>
      </dgm:t>
    </dgm:pt>
    <dgm:pt modelId="{B06478A2-3A94-4870-9DE0-2823D2AD62A4}" type="sibTrans" cxnId="{B7E89E35-9DB9-47B8-819D-ADE9F1850CAF}">
      <dgm:prSet/>
      <dgm:spPr/>
      <dgm:t>
        <a:bodyPr/>
        <a:lstStyle/>
        <a:p>
          <a:endParaRPr lang="en-US"/>
        </a:p>
      </dgm:t>
    </dgm:pt>
    <dgm:pt modelId="{7492848F-3295-4FC7-860F-58DB29BA4C85}">
      <dgm:prSet/>
      <dgm:spPr/>
      <dgm:t>
        <a:bodyPr/>
        <a:lstStyle/>
        <a:p>
          <a:r>
            <a:rPr lang="nl-NL" dirty="0"/>
            <a:t>LISA</a:t>
          </a:r>
          <a:endParaRPr lang="en-US" dirty="0"/>
        </a:p>
      </dgm:t>
    </dgm:pt>
    <dgm:pt modelId="{95E0BFDE-8A96-411B-BA20-905CF54962A6}" type="parTrans" cxnId="{83D4134A-94D8-4568-9A85-E3FEB0FC6444}">
      <dgm:prSet/>
      <dgm:spPr/>
      <dgm:t>
        <a:bodyPr/>
        <a:lstStyle/>
        <a:p>
          <a:endParaRPr lang="en-US"/>
        </a:p>
      </dgm:t>
    </dgm:pt>
    <dgm:pt modelId="{938A1ADB-93D4-42C3-9C91-E74E66ABEF0D}" type="sibTrans" cxnId="{83D4134A-94D8-4568-9A85-E3FEB0FC6444}">
      <dgm:prSet/>
      <dgm:spPr/>
      <dgm:t>
        <a:bodyPr/>
        <a:lstStyle/>
        <a:p>
          <a:endParaRPr lang="en-US"/>
        </a:p>
      </dgm:t>
    </dgm:pt>
    <dgm:pt modelId="{92D445F1-CD11-493A-9702-B2E08368F925}">
      <dgm:prSet/>
      <dgm:spPr/>
      <dgm:t>
        <a:bodyPr/>
        <a:lstStyle/>
        <a:p>
          <a:r>
            <a:rPr lang="nl-NL" dirty="0"/>
            <a:t>Transportopdrachten</a:t>
          </a:r>
          <a:endParaRPr lang="en-US" dirty="0"/>
        </a:p>
      </dgm:t>
    </dgm:pt>
    <dgm:pt modelId="{2F28BC6B-2961-4E54-A765-257228854173}" type="parTrans" cxnId="{34399E3C-3E4C-4C16-8BD1-09C816B410DD}">
      <dgm:prSet/>
      <dgm:spPr/>
      <dgm:t>
        <a:bodyPr/>
        <a:lstStyle/>
        <a:p>
          <a:endParaRPr lang="en-US"/>
        </a:p>
      </dgm:t>
    </dgm:pt>
    <dgm:pt modelId="{A033126C-05E9-41C7-93E6-F98433481FCE}" type="sibTrans" cxnId="{34399E3C-3E4C-4C16-8BD1-09C816B410DD}">
      <dgm:prSet/>
      <dgm:spPr/>
      <dgm:t>
        <a:bodyPr/>
        <a:lstStyle/>
        <a:p>
          <a:endParaRPr lang="en-US"/>
        </a:p>
      </dgm:t>
    </dgm:pt>
    <dgm:pt modelId="{C206B8FF-C180-4918-9E54-3F6EB28EBF4D}">
      <dgm:prSet/>
      <dgm:spPr/>
      <dgm:t>
        <a:bodyPr/>
        <a:lstStyle/>
        <a:p>
          <a:r>
            <a:rPr lang="nl-NL" dirty="0"/>
            <a:t>Locatie</a:t>
          </a:r>
          <a:endParaRPr lang="en-US" dirty="0"/>
        </a:p>
      </dgm:t>
    </dgm:pt>
    <dgm:pt modelId="{48C7FFE5-D123-49BC-864E-4C7C2FDEF346}" type="parTrans" cxnId="{E2960BF0-237F-48DF-AB2F-641C72D50E82}">
      <dgm:prSet/>
      <dgm:spPr/>
      <dgm:t>
        <a:bodyPr/>
        <a:lstStyle/>
        <a:p>
          <a:endParaRPr lang="en-US"/>
        </a:p>
      </dgm:t>
    </dgm:pt>
    <dgm:pt modelId="{2741C32F-5857-440E-82DA-DD8B15CA20C9}" type="sibTrans" cxnId="{E2960BF0-237F-48DF-AB2F-641C72D50E82}">
      <dgm:prSet/>
      <dgm:spPr/>
      <dgm:t>
        <a:bodyPr/>
        <a:lstStyle/>
        <a:p>
          <a:endParaRPr lang="en-US"/>
        </a:p>
      </dgm:t>
    </dgm:pt>
    <dgm:pt modelId="{9328E6BF-6DFD-45DF-B3DC-B14DE7A95CDC}">
      <dgm:prSet/>
      <dgm:spPr/>
      <dgm:t>
        <a:bodyPr/>
        <a:lstStyle/>
        <a:p>
          <a:r>
            <a:rPr lang="nl-NL" dirty="0"/>
            <a:t>Bijlage (Foto’s) </a:t>
          </a:r>
          <a:endParaRPr lang="en-US" dirty="0"/>
        </a:p>
      </dgm:t>
    </dgm:pt>
    <dgm:pt modelId="{E650AAF5-A651-46DE-8FE6-43DDBB0B1FC0}" type="parTrans" cxnId="{4858CA3A-44A2-41A8-94FC-607608B2AC42}">
      <dgm:prSet/>
      <dgm:spPr/>
      <dgm:t>
        <a:bodyPr/>
        <a:lstStyle/>
        <a:p>
          <a:endParaRPr lang="en-US"/>
        </a:p>
      </dgm:t>
    </dgm:pt>
    <dgm:pt modelId="{3BBB3C36-8C4E-44FB-8D52-1A90E4FDAB27}" type="sibTrans" cxnId="{4858CA3A-44A2-41A8-94FC-607608B2AC42}">
      <dgm:prSet/>
      <dgm:spPr/>
      <dgm:t>
        <a:bodyPr/>
        <a:lstStyle/>
        <a:p>
          <a:endParaRPr lang="en-US"/>
        </a:p>
      </dgm:t>
    </dgm:pt>
    <dgm:pt modelId="{890B556A-F1C5-4AE3-9F19-C1997EF2E865}">
      <dgm:prSet/>
      <dgm:spPr/>
      <dgm:t>
        <a:bodyPr/>
        <a:lstStyle/>
        <a:p>
          <a:r>
            <a:rPr lang="nl-NL" dirty="0"/>
            <a:t>TMS</a:t>
          </a:r>
          <a:endParaRPr lang="en-US" dirty="0"/>
        </a:p>
      </dgm:t>
    </dgm:pt>
    <dgm:pt modelId="{24C32D42-2ADE-4EEB-8937-AC9105945CEC}" type="parTrans" cxnId="{6B87357F-ABCF-4315-994D-A86884C8E206}">
      <dgm:prSet/>
      <dgm:spPr/>
      <dgm:t>
        <a:bodyPr/>
        <a:lstStyle/>
        <a:p>
          <a:endParaRPr lang="en-US"/>
        </a:p>
      </dgm:t>
    </dgm:pt>
    <dgm:pt modelId="{F0FBE272-CE61-41F3-B32A-53E358D56876}" type="sibTrans" cxnId="{6B87357F-ABCF-4315-994D-A86884C8E206}">
      <dgm:prSet/>
      <dgm:spPr/>
      <dgm:t>
        <a:bodyPr/>
        <a:lstStyle/>
        <a:p>
          <a:endParaRPr lang="en-US"/>
        </a:p>
      </dgm:t>
    </dgm:pt>
    <dgm:pt modelId="{7D1745CD-43CB-4C89-8DFE-D08C21DE4ABF}">
      <dgm:prSet/>
      <dgm:spPr/>
      <dgm:t>
        <a:bodyPr/>
        <a:lstStyle/>
        <a:p>
          <a:r>
            <a:rPr lang="en-US" dirty="0"/>
            <a:t>Brandstofmutaties</a:t>
          </a:r>
        </a:p>
      </dgm:t>
    </dgm:pt>
    <dgm:pt modelId="{BA582C7D-A348-4C09-A2CE-286E33286EF5}" type="parTrans" cxnId="{7F8DDCB7-BEC8-4A55-A1E1-A5C908F0A285}">
      <dgm:prSet/>
      <dgm:spPr/>
      <dgm:t>
        <a:bodyPr/>
        <a:lstStyle/>
        <a:p>
          <a:endParaRPr lang="nl-NL"/>
        </a:p>
      </dgm:t>
    </dgm:pt>
    <dgm:pt modelId="{1DCE3115-338A-422E-91C1-57425BFA1268}" type="sibTrans" cxnId="{7F8DDCB7-BEC8-4A55-A1E1-A5C908F0A285}">
      <dgm:prSet/>
      <dgm:spPr/>
      <dgm:t>
        <a:bodyPr/>
        <a:lstStyle/>
        <a:p>
          <a:endParaRPr lang="nl-NL"/>
        </a:p>
      </dgm:t>
    </dgm:pt>
    <dgm:pt modelId="{2B33742E-279A-420B-A94D-9A3CBC5C49F3}">
      <dgm:prSet/>
      <dgm:spPr/>
      <dgm:t>
        <a:bodyPr/>
        <a:lstStyle/>
        <a:p>
          <a:r>
            <a:rPr lang="en-US" dirty="0"/>
            <a:t>Transportopdrachten</a:t>
          </a:r>
        </a:p>
      </dgm:t>
    </dgm:pt>
    <dgm:pt modelId="{9C73EA10-F9FF-4095-965A-B1FED0BE9ECB}" type="parTrans" cxnId="{554C98B9-C3E0-4339-A152-C0154651430C}">
      <dgm:prSet/>
      <dgm:spPr/>
      <dgm:t>
        <a:bodyPr/>
        <a:lstStyle/>
        <a:p>
          <a:endParaRPr lang="nl-NL"/>
        </a:p>
      </dgm:t>
    </dgm:pt>
    <dgm:pt modelId="{AC64F1EF-03A9-4C90-B93A-1EFD7D1307F5}" type="sibTrans" cxnId="{554C98B9-C3E0-4339-A152-C0154651430C}">
      <dgm:prSet/>
      <dgm:spPr/>
      <dgm:t>
        <a:bodyPr/>
        <a:lstStyle/>
        <a:p>
          <a:endParaRPr lang="nl-NL"/>
        </a:p>
      </dgm:t>
    </dgm:pt>
    <dgm:pt modelId="{A4562A94-6874-420E-AECB-8385665FBA26}">
      <dgm:prSet/>
      <dgm:spPr/>
      <dgm:t>
        <a:bodyPr/>
        <a:lstStyle/>
        <a:p>
          <a:r>
            <a:rPr lang="en-US" dirty="0"/>
            <a:t>Locatie</a:t>
          </a:r>
        </a:p>
      </dgm:t>
    </dgm:pt>
    <dgm:pt modelId="{DD4AE645-511E-4C12-8EB8-CC85A19475CF}" type="parTrans" cxnId="{1E077CEE-20EA-45DA-92EB-5B06AE587661}">
      <dgm:prSet/>
      <dgm:spPr/>
      <dgm:t>
        <a:bodyPr/>
        <a:lstStyle/>
        <a:p>
          <a:endParaRPr lang="nl-NL"/>
        </a:p>
      </dgm:t>
    </dgm:pt>
    <dgm:pt modelId="{7E1C2E0C-120E-4E5E-83F8-5A75091E4E5D}" type="sibTrans" cxnId="{1E077CEE-20EA-45DA-92EB-5B06AE587661}">
      <dgm:prSet/>
      <dgm:spPr/>
      <dgm:t>
        <a:bodyPr/>
        <a:lstStyle/>
        <a:p>
          <a:endParaRPr lang="nl-NL"/>
        </a:p>
      </dgm:t>
    </dgm:pt>
    <dgm:pt modelId="{2089F7C0-02F2-4438-B3F6-47C9E776B4B3}">
      <dgm:prSet/>
      <dgm:spPr/>
      <dgm:t>
        <a:bodyPr/>
        <a:lstStyle/>
        <a:p>
          <a:r>
            <a:rPr lang="nl-NL" dirty="0"/>
            <a:t>Locatie </a:t>
          </a:r>
          <a:endParaRPr lang="en-US" dirty="0"/>
        </a:p>
      </dgm:t>
    </dgm:pt>
    <dgm:pt modelId="{B8C14887-F7DE-417D-B039-0FCB610F9B0D}" type="parTrans" cxnId="{E630B274-7AF4-4791-899C-6D0D51B70328}">
      <dgm:prSet/>
      <dgm:spPr/>
      <dgm:t>
        <a:bodyPr/>
        <a:lstStyle/>
        <a:p>
          <a:endParaRPr lang="nl-NL"/>
        </a:p>
      </dgm:t>
    </dgm:pt>
    <dgm:pt modelId="{7FCEB472-950D-427B-99E7-3D313C6CB209}" type="sibTrans" cxnId="{E630B274-7AF4-4791-899C-6D0D51B70328}">
      <dgm:prSet/>
      <dgm:spPr/>
      <dgm:t>
        <a:bodyPr/>
        <a:lstStyle/>
        <a:p>
          <a:endParaRPr lang="nl-NL"/>
        </a:p>
      </dgm:t>
    </dgm:pt>
    <dgm:pt modelId="{2A5E0FB7-837F-445F-8641-36F7A38A6349}">
      <dgm:prSet/>
      <dgm:spPr/>
      <dgm:t>
        <a:bodyPr/>
        <a:lstStyle/>
        <a:p>
          <a:r>
            <a:rPr lang="en-US" dirty="0"/>
            <a:t>Getankte liters</a:t>
          </a:r>
        </a:p>
      </dgm:t>
    </dgm:pt>
    <dgm:pt modelId="{A866219E-FE1A-4573-846C-64A68FFCF4C8}" type="parTrans" cxnId="{2BB069F7-3482-408D-A243-D403F9DBBFDA}">
      <dgm:prSet/>
      <dgm:spPr/>
      <dgm:t>
        <a:bodyPr/>
        <a:lstStyle/>
        <a:p>
          <a:endParaRPr lang="nl-NL"/>
        </a:p>
      </dgm:t>
    </dgm:pt>
    <dgm:pt modelId="{01E77843-70AB-42AD-8874-93AE8AE9CA29}" type="sibTrans" cxnId="{2BB069F7-3482-408D-A243-D403F9DBBFDA}">
      <dgm:prSet/>
      <dgm:spPr/>
      <dgm:t>
        <a:bodyPr/>
        <a:lstStyle/>
        <a:p>
          <a:endParaRPr lang="nl-NL"/>
        </a:p>
      </dgm:t>
    </dgm:pt>
    <dgm:pt modelId="{7DD0E6F7-9E91-4917-8121-6A9DC9A442A8}">
      <dgm:prSet/>
      <dgm:spPr/>
      <dgm:t>
        <a:bodyPr/>
        <a:lstStyle/>
        <a:p>
          <a:r>
            <a:rPr lang="en-US" dirty="0"/>
            <a:t>Gereden kilometers </a:t>
          </a:r>
        </a:p>
      </dgm:t>
    </dgm:pt>
    <dgm:pt modelId="{D198F8DD-2C88-4655-84F0-DA7154357C5E}" type="parTrans" cxnId="{E8CCCEBF-B904-4283-96A0-D7F5176E18B2}">
      <dgm:prSet/>
      <dgm:spPr/>
      <dgm:t>
        <a:bodyPr/>
        <a:lstStyle/>
        <a:p>
          <a:endParaRPr lang="nl-NL"/>
        </a:p>
      </dgm:t>
    </dgm:pt>
    <dgm:pt modelId="{E840E570-852C-44DA-B2FD-FFE9461A0488}" type="sibTrans" cxnId="{E8CCCEBF-B904-4283-96A0-D7F5176E18B2}">
      <dgm:prSet/>
      <dgm:spPr/>
      <dgm:t>
        <a:bodyPr/>
        <a:lstStyle/>
        <a:p>
          <a:endParaRPr lang="nl-NL"/>
        </a:p>
      </dgm:t>
    </dgm:pt>
    <dgm:pt modelId="{93F126A4-A820-4168-B3B6-D711F6BF3BE4}">
      <dgm:prSet/>
      <dgm:spPr/>
      <dgm:t>
        <a:bodyPr/>
        <a:lstStyle/>
        <a:p>
          <a:r>
            <a:rPr lang="en-US" dirty="0"/>
            <a:t>Boordcomputer data</a:t>
          </a:r>
        </a:p>
      </dgm:t>
    </dgm:pt>
    <dgm:pt modelId="{7FCD2C4E-1179-403E-BDA3-1D68BCA57C67}" type="parTrans" cxnId="{C03C054A-5512-4F86-8567-107070124BF3}">
      <dgm:prSet/>
      <dgm:spPr/>
      <dgm:t>
        <a:bodyPr/>
        <a:lstStyle/>
        <a:p>
          <a:endParaRPr lang="nl-NL"/>
        </a:p>
      </dgm:t>
    </dgm:pt>
    <dgm:pt modelId="{1DCE1E45-D7A8-4321-ADBA-1CDC487C1BA0}" type="sibTrans" cxnId="{C03C054A-5512-4F86-8567-107070124BF3}">
      <dgm:prSet/>
      <dgm:spPr/>
      <dgm:t>
        <a:bodyPr/>
        <a:lstStyle/>
        <a:p>
          <a:endParaRPr lang="nl-NL"/>
        </a:p>
      </dgm:t>
    </dgm:pt>
    <dgm:pt modelId="{5BF6AED5-27AD-438B-83E6-7D77A6E3CDE2}">
      <dgm:prSet/>
      <dgm:spPr/>
      <dgm:t>
        <a:bodyPr/>
        <a:lstStyle/>
        <a:p>
          <a:r>
            <a:rPr lang="en-US" dirty="0"/>
            <a:t>Registratie van vrachtwagens en </a:t>
          </a:r>
          <a:r>
            <a:rPr lang="nl-NL" noProof="0" dirty="0"/>
            <a:t>materieel</a:t>
          </a:r>
        </a:p>
      </dgm:t>
    </dgm:pt>
    <dgm:pt modelId="{11213CA2-1C5B-4D2B-B8AE-F2C75DC5D25F}" type="parTrans" cxnId="{E69C6F51-F85C-46B2-A7F8-6C3585300C3D}">
      <dgm:prSet/>
      <dgm:spPr/>
      <dgm:t>
        <a:bodyPr/>
        <a:lstStyle/>
        <a:p>
          <a:endParaRPr lang="nl-NL"/>
        </a:p>
      </dgm:t>
    </dgm:pt>
    <dgm:pt modelId="{4BBBF413-2B18-48F2-B948-BA27DCEDC4E6}" type="sibTrans" cxnId="{E69C6F51-F85C-46B2-A7F8-6C3585300C3D}">
      <dgm:prSet/>
      <dgm:spPr/>
      <dgm:t>
        <a:bodyPr/>
        <a:lstStyle/>
        <a:p>
          <a:endParaRPr lang="nl-NL"/>
        </a:p>
      </dgm:t>
    </dgm:pt>
    <dgm:pt modelId="{B3EAF0E5-07AF-446D-8176-83204ADA6034}">
      <dgm:prSet/>
      <dgm:spPr/>
      <dgm:t>
        <a:bodyPr/>
        <a:lstStyle/>
        <a:p>
          <a:r>
            <a:rPr lang="nl-NL" noProof="0" dirty="0"/>
            <a:t>Etc. </a:t>
          </a:r>
        </a:p>
      </dgm:t>
    </dgm:pt>
    <dgm:pt modelId="{5608C006-61AB-4A35-80AE-71329E5692E5}" type="parTrans" cxnId="{1E7460AF-664A-466D-822C-FB3EA987CBAC}">
      <dgm:prSet/>
      <dgm:spPr/>
      <dgm:t>
        <a:bodyPr/>
        <a:lstStyle/>
        <a:p>
          <a:endParaRPr lang="nl-NL"/>
        </a:p>
      </dgm:t>
    </dgm:pt>
    <dgm:pt modelId="{E23905A9-1EF7-457E-AE42-1F199F455390}" type="sibTrans" cxnId="{1E7460AF-664A-466D-822C-FB3EA987CBAC}">
      <dgm:prSet/>
      <dgm:spPr/>
      <dgm:t>
        <a:bodyPr/>
        <a:lstStyle/>
        <a:p>
          <a:endParaRPr lang="nl-NL"/>
        </a:p>
      </dgm:t>
    </dgm:pt>
    <dgm:pt modelId="{BAC6B016-FB0D-4E97-8347-6C142BD53659}">
      <dgm:prSet/>
      <dgm:spPr/>
      <dgm:t>
        <a:bodyPr/>
        <a:lstStyle/>
        <a:p>
          <a:r>
            <a:rPr lang="en-US" dirty="0"/>
            <a:t>Planning</a:t>
          </a:r>
        </a:p>
      </dgm:t>
    </dgm:pt>
    <dgm:pt modelId="{3F1DD642-6FA2-4D78-B7CF-93195FF58155}" type="parTrans" cxnId="{0FEB8E53-EF05-42C3-91E0-C950ACDDC743}">
      <dgm:prSet/>
      <dgm:spPr/>
      <dgm:t>
        <a:bodyPr/>
        <a:lstStyle/>
        <a:p>
          <a:endParaRPr lang="nl-NL"/>
        </a:p>
      </dgm:t>
    </dgm:pt>
    <dgm:pt modelId="{3903DF15-B63D-47CD-BF4C-2A7A79C49656}" type="sibTrans" cxnId="{0FEB8E53-EF05-42C3-91E0-C950ACDDC743}">
      <dgm:prSet/>
      <dgm:spPr/>
      <dgm:t>
        <a:bodyPr/>
        <a:lstStyle/>
        <a:p>
          <a:endParaRPr lang="nl-NL"/>
        </a:p>
      </dgm:t>
    </dgm:pt>
    <dgm:pt modelId="{9D61AA6D-F0CC-43E0-BCA9-52C79B66547A}">
      <dgm:prSet/>
      <dgm:spPr/>
      <dgm:t>
        <a:bodyPr/>
        <a:lstStyle/>
        <a:p>
          <a:r>
            <a:rPr lang="nl-NL" noProof="0" dirty="0"/>
            <a:t>Activiteiten</a:t>
          </a:r>
        </a:p>
      </dgm:t>
    </dgm:pt>
    <dgm:pt modelId="{39861FED-FF95-4C51-881A-BD81648DE899}" type="parTrans" cxnId="{563068D4-462E-42BE-ADC8-6351A74FA395}">
      <dgm:prSet/>
      <dgm:spPr/>
      <dgm:t>
        <a:bodyPr/>
        <a:lstStyle/>
        <a:p>
          <a:endParaRPr lang="nl-NL"/>
        </a:p>
      </dgm:t>
    </dgm:pt>
    <dgm:pt modelId="{0429086A-7FC6-4F37-8475-0774B13279B7}" type="sibTrans" cxnId="{563068D4-462E-42BE-ADC8-6351A74FA395}">
      <dgm:prSet/>
      <dgm:spPr/>
      <dgm:t>
        <a:bodyPr/>
        <a:lstStyle/>
        <a:p>
          <a:endParaRPr lang="nl-NL"/>
        </a:p>
      </dgm:t>
    </dgm:pt>
    <dgm:pt modelId="{39722F11-5579-40D8-AAF9-BD838B887BA3}" type="pres">
      <dgm:prSet presAssocID="{541B8E68-DD96-43FE-83DA-0E9AA40CD049}" presName="Name0" presStyleCnt="0">
        <dgm:presLayoutVars>
          <dgm:dir/>
          <dgm:animLvl val="lvl"/>
          <dgm:resizeHandles val="exact"/>
        </dgm:presLayoutVars>
      </dgm:prSet>
      <dgm:spPr/>
    </dgm:pt>
    <dgm:pt modelId="{5F2D66EC-AF50-4D37-988B-50B648CB884D}" type="pres">
      <dgm:prSet presAssocID="{218B5570-4510-43D1-8745-67E490EB5365}" presName="composite" presStyleCnt="0"/>
      <dgm:spPr/>
    </dgm:pt>
    <dgm:pt modelId="{CBAD9B14-2770-4DC4-BB7A-DC5B753C19AD}" type="pres">
      <dgm:prSet presAssocID="{218B5570-4510-43D1-8745-67E490EB5365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531215F6-23DD-422B-9D4B-D6D107197399}" type="pres">
      <dgm:prSet presAssocID="{218B5570-4510-43D1-8745-67E490EB5365}" presName="desTx" presStyleLbl="revTx" presStyleIdx="0" presStyleCnt="3">
        <dgm:presLayoutVars>
          <dgm:bulletEnabled val="1"/>
        </dgm:presLayoutVars>
      </dgm:prSet>
      <dgm:spPr/>
    </dgm:pt>
    <dgm:pt modelId="{002F8965-B270-4892-876A-76D89153BACD}" type="pres">
      <dgm:prSet presAssocID="{A88B4626-C5BA-4B57-8F60-8D23B584FD5C}" presName="space" presStyleCnt="0"/>
      <dgm:spPr/>
    </dgm:pt>
    <dgm:pt modelId="{F18C542D-26DF-43A9-A5A9-DE14082130AD}" type="pres">
      <dgm:prSet presAssocID="{7492848F-3295-4FC7-860F-58DB29BA4C85}" presName="composite" presStyleCnt="0"/>
      <dgm:spPr/>
    </dgm:pt>
    <dgm:pt modelId="{F84F5BCF-8FA0-4553-BF16-9721121E8C08}" type="pres">
      <dgm:prSet presAssocID="{7492848F-3295-4FC7-860F-58DB29BA4C85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271799E-3410-4346-BDE7-F19BFEC289B1}" type="pres">
      <dgm:prSet presAssocID="{7492848F-3295-4FC7-860F-58DB29BA4C85}" presName="desTx" presStyleLbl="revTx" presStyleIdx="1" presStyleCnt="3">
        <dgm:presLayoutVars>
          <dgm:bulletEnabled val="1"/>
        </dgm:presLayoutVars>
      </dgm:prSet>
      <dgm:spPr/>
    </dgm:pt>
    <dgm:pt modelId="{8D7016E4-0EDD-467D-89D8-54708199C797}" type="pres">
      <dgm:prSet presAssocID="{938A1ADB-93D4-42C3-9C91-E74E66ABEF0D}" presName="space" presStyleCnt="0"/>
      <dgm:spPr/>
    </dgm:pt>
    <dgm:pt modelId="{B32501E2-33F4-4D14-A8BB-73EC9F94C4BC}" type="pres">
      <dgm:prSet presAssocID="{890B556A-F1C5-4AE3-9F19-C1997EF2E865}" presName="composite" presStyleCnt="0"/>
      <dgm:spPr/>
    </dgm:pt>
    <dgm:pt modelId="{81139C79-9FDB-4372-9ED9-A19E25B77AAF}" type="pres">
      <dgm:prSet presAssocID="{890B556A-F1C5-4AE3-9F19-C1997EF2E865}" presName="par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F2AA8296-D760-4287-A4DC-C2B271DAE825}" type="pres">
      <dgm:prSet presAssocID="{890B556A-F1C5-4AE3-9F19-C1997EF2E865}" presName="desTx" presStyleLbl="revTx" presStyleIdx="2" presStyleCnt="3">
        <dgm:presLayoutVars>
          <dgm:bulletEnabled val="1"/>
        </dgm:presLayoutVars>
      </dgm:prSet>
      <dgm:spPr/>
    </dgm:pt>
  </dgm:ptLst>
  <dgm:cxnLst>
    <dgm:cxn modelId="{D899C501-5180-4C64-96F5-59B043A009DD}" type="presOf" srcId="{18AA54F2-9D8B-48EE-9B74-19A0CD08507B}" destId="{531215F6-23DD-422B-9D4B-D6D107197399}" srcOrd="0" destOrd="0" presId="urn:microsoft.com/office/officeart/2005/8/layout/chevron1"/>
    <dgm:cxn modelId="{F6903403-9AE5-45F2-8796-D4FF9413DD60}" type="presOf" srcId="{7D1745CD-43CB-4C89-8DFE-D08C21DE4ABF}" destId="{F2AA8296-D760-4287-A4DC-C2B271DAE825}" srcOrd="0" destOrd="0" presId="urn:microsoft.com/office/officeart/2005/8/layout/chevron1"/>
    <dgm:cxn modelId="{69C94E12-2F68-458A-A417-A71454F42E57}" type="presOf" srcId="{7BB943E6-F831-4A0B-BB14-A1FD059E13E9}" destId="{531215F6-23DD-422B-9D4B-D6D107197399}" srcOrd="0" destOrd="3" presId="urn:microsoft.com/office/officeart/2005/8/layout/chevron1"/>
    <dgm:cxn modelId="{95CEB720-94A7-4873-A893-6E4F021204A5}" type="presOf" srcId="{2089F7C0-02F2-4438-B3F6-47C9E776B4B3}" destId="{531215F6-23DD-422B-9D4B-D6D107197399}" srcOrd="0" destOrd="2" presId="urn:microsoft.com/office/officeart/2005/8/layout/chevron1"/>
    <dgm:cxn modelId="{23A5C822-2718-445B-841F-718928438A73}" type="presOf" srcId="{2B33742E-279A-420B-A94D-9A3CBC5C49F3}" destId="{F2AA8296-D760-4287-A4DC-C2B271DAE825}" srcOrd="0" destOrd="3" presId="urn:microsoft.com/office/officeart/2005/8/layout/chevron1"/>
    <dgm:cxn modelId="{B7E89E35-9DB9-47B8-819D-ADE9F1850CAF}" srcId="{218B5570-4510-43D1-8745-67E490EB5365}" destId="{87F0BDED-22A7-49A4-A65E-F4009BA62B75}" srcOrd="4" destOrd="0" parTransId="{FE60E6A0-D4D9-4532-83DF-28D9E5D0775A}" sibTransId="{B06478A2-3A94-4870-9DE0-2823D2AD62A4}"/>
    <dgm:cxn modelId="{4858CA3A-44A2-41A8-94FC-607608B2AC42}" srcId="{7492848F-3295-4FC7-860F-58DB29BA4C85}" destId="{9328E6BF-6DFD-45DF-B3DC-B14DE7A95CDC}" srcOrd="2" destOrd="0" parTransId="{E650AAF5-A651-46DE-8FE6-43DDBB0B1FC0}" sibTransId="{3BBB3C36-8C4E-44FB-8D52-1A90E4FDAB27}"/>
    <dgm:cxn modelId="{34399E3C-3E4C-4C16-8BD1-09C816B410DD}" srcId="{7492848F-3295-4FC7-860F-58DB29BA4C85}" destId="{92D445F1-CD11-493A-9702-B2E08368F925}" srcOrd="0" destOrd="0" parTransId="{2F28BC6B-2961-4E54-A765-257228854173}" sibTransId="{A033126C-05E9-41C7-93E6-F98433481FCE}"/>
    <dgm:cxn modelId="{8F1AB165-2FC4-432E-B3C9-F61E556F1CB0}" type="presOf" srcId="{A4562A94-6874-420E-AECB-8385665FBA26}" destId="{F2AA8296-D760-4287-A4DC-C2B271DAE825}" srcOrd="0" destOrd="4" presId="urn:microsoft.com/office/officeart/2005/8/layout/chevron1"/>
    <dgm:cxn modelId="{C03C054A-5512-4F86-8567-107070124BF3}" srcId="{890B556A-F1C5-4AE3-9F19-C1997EF2E865}" destId="{93F126A4-A820-4168-B3B6-D711F6BF3BE4}" srcOrd="3" destOrd="0" parTransId="{7FCD2C4E-1179-403E-BDA3-1D68BCA57C67}" sibTransId="{1DCE1E45-D7A8-4321-ADBA-1CDC487C1BA0}"/>
    <dgm:cxn modelId="{83D4134A-94D8-4568-9A85-E3FEB0FC6444}" srcId="{541B8E68-DD96-43FE-83DA-0E9AA40CD049}" destId="{7492848F-3295-4FC7-860F-58DB29BA4C85}" srcOrd="1" destOrd="0" parTransId="{95E0BFDE-8A96-411B-BA20-905CF54962A6}" sibTransId="{938A1ADB-93D4-42C3-9C91-E74E66ABEF0D}"/>
    <dgm:cxn modelId="{0876D44A-B239-4DD3-8B5E-6CECD3A077CD}" type="presOf" srcId="{B3EAF0E5-07AF-446D-8176-83204ADA6034}" destId="{F2AA8296-D760-4287-A4DC-C2B271DAE825}" srcOrd="0" destOrd="7" presId="urn:microsoft.com/office/officeart/2005/8/layout/chevron1"/>
    <dgm:cxn modelId="{E69C6F51-F85C-46B2-A7F8-6C3585300C3D}" srcId="{890B556A-F1C5-4AE3-9F19-C1997EF2E865}" destId="{5BF6AED5-27AD-438B-83E6-7D77A6E3CDE2}" srcOrd="4" destOrd="0" parTransId="{11213CA2-1C5B-4D2B-B8AE-F2C75DC5D25F}" sibTransId="{4BBBF413-2B18-48F2-B948-BA27DCEDC4E6}"/>
    <dgm:cxn modelId="{34E49A71-D0FC-4655-BC66-15F9879D6FE8}" type="presOf" srcId="{DBB8D17C-8FCC-4D75-B1DA-7C87F83D0E78}" destId="{531215F6-23DD-422B-9D4B-D6D107197399}" srcOrd="0" destOrd="1" presId="urn:microsoft.com/office/officeart/2005/8/layout/chevron1"/>
    <dgm:cxn modelId="{0FEB8E53-EF05-42C3-91E0-C950ACDDC743}" srcId="{92D445F1-CD11-493A-9702-B2E08368F925}" destId="{BAC6B016-FB0D-4E97-8347-6C142BD53659}" srcOrd="0" destOrd="0" parTransId="{3F1DD642-6FA2-4D78-B7CF-93195FF58155}" sibTransId="{3903DF15-B63D-47CD-BF4C-2A7A79C49656}"/>
    <dgm:cxn modelId="{E630B274-7AF4-4791-899C-6D0D51B70328}" srcId="{218B5570-4510-43D1-8745-67E490EB5365}" destId="{2089F7C0-02F2-4438-B3F6-47C9E776B4B3}" srcOrd="2" destOrd="0" parTransId="{B8C14887-F7DE-417D-B039-0FCB610F9B0D}" sibTransId="{7FCEB472-950D-427B-99E7-3D313C6CB209}"/>
    <dgm:cxn modelId="{46FFB479-F692-4D4B-9B70-35CE865DD129}" type="presOf" srcId="{9D61AA6D-F0CC-43E0-BCA9-52C79B66547A}" destId="{5271799E-3410-4346-BDE7-F19BFEC289B1}" srcOrd="0" destOrd="2" presId="urn:microsoft.com/office/officeart/2005/8/layout/chevron1"/>
    <dgm:cxn modelId="{6B87357F-ABCF-4315-994D-A86884C8E206}" srcId="{541B8E68-DD96-43FE-83DA-0E9AA40CD049}" destId="{890B556A-F1C5-4AE3-9F19-C1997EF2E865}" srcOrd="2" destOrd="0" parTransId="{24C32D42-2ADE-4EEB-8937-AC9105945CEC}" sibTransId="{F0FBE272-CE61-41F3-B32A-53E358D56876}"/>
    <dgm:cxn modelId="{3D80EC8B-AB2A-476C-BFCD-C8E3BE73F494}" type="presOf" srcId="{7DD0E6F7-9E91-4917-8121-6A9DC9A442A8}" destId="{F2AA8296-D760-4287-A4DC-C2B271DAE825}" srcOrd="0" destOrd="2" presId="urn:microsoft.com/office/officeart/2005/8/layout/chevron1"/>
    <dgm:cxn modelId="{A479628E-B1ED-47B7-8ABE-2074F983710A}" type="presOf" srcId="{5BF6AED5-27AD-438B-83E6-7D77A6E3CDE2}" destId="{F2AA8296-D760-4287-A4DC-C2B271DAE825}" srcOrd="0" destOrd="6" presId="urn:microsoft.com/office/officeart/2005/8/layout/chevron1"/>
    <dgm:cxn modelId="{B9CDAD91-8694-434E-A1A9-C6F1B2CE0E57}" type="presOf" srcId="{218B5570-4510-43D1-8745-67E490EB5365}" destId="{CBAD9B14-2770-4DC4-BB7A-DC5B753C19AD}" srcOrd="0" destOrd="0" presId="urn:microsoft.com/office/officeart/2005/8/layout/chevron1"/>
    <dgm:cxn modelId="{799DE692-85B2-4B7F-9686-675A27448A9A}" type="presOf" srcId="{92D445F1-CD11-493A-9702-B2E08368F925}" destId="{5271799E-3410-4346-BDE7-F19BFEC289B1}" srcOrd="0" destOrd="0" presId="urn:microsoft.com/office/officeart/2005/8/layout/chevron1"/>
    <dgm:cxn modelId="{FD0358A3-8122-43C4-8697-B33F11750DAB}" srcId="{541B8E68-DD96-43FE-83DA-0E9AA40CD049}" destId="{218B5570-4510-43D1-8745-67E490EB5365}" srcOrd="0" destOrd="0" parTransId="{9D719796-292E-4A55-9399-80780CE98845}" sibTransId="{A88B4626-C5BA-4B57-8F60-8D23B584FD5C}"/>
    <dgm:cxn modelId="{EC9C4EAC-E508-4D72-A6A4-736B675D2C7A}" srcId="{218B5570-4510-43D1-8745-67E490EB5365}" destId="{7BB943E6-F831-4A0B-BB14-A1FD059E13E9}" srcOrd="3" destOrd="0" parTransId="{B4873926-6F26-4386-8FB1-18F6AF9B7023}" sibTransId="{F0FEBAC2-47E8-4C08-8EDF-74906054ED0B}"/>
    <dgm:cxn modelId="{1E7460AF-664A-466D-822C-FB3EA987CBAC}" srcId="{890B556A-F1C5-4AE3-9F19-C1997EF2E865}" destId="{B3EAF0E5-07AF-446D-8176-83204ADA6034}" srcOrd="5" destOrd="0" parTransId="{5608C006-61AB-4A35-80AE-71329E5692E5}" sibTransId="{E23905A9-1EF7-457E-AE42-1F199F455390}"/>
    <dgm:cxn modelId="{613826B0-CDD6-44BA-82C7-D3A45A9D078C}" type="presOf" srcId="{7492848F-3295-4FC7-860F-58DB29BA4C85}" destId="{F84F5BCF-8FA0-4553-BF16-9721121E8C08}" srcOrd="0" destOrd="0" presId="urn:microsoft.com/office/officeart/2005/8/layout/chevron1"/>
    <dgm:cxn modelId="{0BE874B1-2FD5-4FA8-824A-F600D8102A88}" type="presOf" srcId="{9328E6BF-6DFD-45DF-B3DC-B14DE7A95CDC}" destId="{5271799E-3410-4346-BDE7-F19BFEC289B1}" srcOrd="0" destOrd="4" presId="urn:microsoft.com/office/officeart/2005/8/layout/chevron1"/>
    <dgm:cxn modelId="{226677B6-9A42-456C-9785-7EBEFA12214B}" type="presOf" srcId="{C206B8FF-C180-4918-9E54-3F6EB28EBF4D}" destId="{5271799E-3410-4346-BDE7-F19BFEC289B1}" srcOrd="0" destOrd="3" presId="urn:microsoft.com/office/officeart/2005/8/layout/chevron1"/>
    <dgm:cxn modelId="{7F8DDCB7-BEC8-4A55-A1E1-A5C908F0A285}" srcId="{890B556A-F1C5-4AE3-9F19-C1997EF2E865}" destId="{7D1745CD-43CB-4C89-8DFE-D08C21DE4ABF}" srcOrd="0" destOrd="0" parTransId="{BA582C7D-A348-4C09-A2CE-286E33286EF5}" sibTransId="{1DCE3115-338A-422E-91C1-57425BFA1268}"/>
    <dgm:cxn modelId="{554C98B9-C3E0-4339-A152-C0154651430C}" srcId="{890B556A-F1C5-4AE3-9F19-C1997EF2E865}" destId="{2B33742E-279A-420B-A94D-9A3CBC5C49F3}" srcOrd="1" destOrd="0" parTransId="{9C73EA10-F9FF-4095-965A-B1FED0BE9ECB}" sibTransId="{AC64F1EF-03A9-4C90-B93A-1EFD7D1307F5}"/>
    <dgm:cxn modelId="{74102ABC-4ABA-488E-98A6-E01CBA92A0A5}" srcId="{218B5570-4510-43D1-8745-67E490EB5365}" destId="{18AA54F2-9D8B-48EE-9B74-19A0CD08507B}" srcOrd="0" destOrd="0" parTransId="{C148EC14-327E-4BD5-A9B0-35EA69DD7760}" sibTransId="{3C2DF3D8-50F6-4085-B6CB-A57B5899E1DF}"/>
    <dgm:cxn modelId="{E8CCCEBF-B904-4283-96A0-D7F5176E18B2}" srcId="{7D1745CD-43CB-4C89-8DFE-D08C21DE4ABF}" destId="{7DD0E6F7-9E91-4917-8121-6A9DC9A442A8}" srcOrd="1" destOrd="0" parTransId="{D198F8DD-2C88-4655-84F0-DA7154357C5E}" sibTransId="{E840E570-852C-44DA-B2FD-FFE9461A0488}"/>
    <dgm:cxn modelId="{864C71C0-6D31-47AC-A63B-233D516646B0}" type="presOf" srcId="{890B556A-F1C5-4AE3-9F19-C1997EF2E865}" destId="{81139C79-9FDB-4372-9ED9-A19E25B77AAF}" srcOrd="0" destOrd="0" presId="urn:microsoft.com/office/officeart/2005/8/layout/chevron1"/>
    <dgm:cxn modelId="{FD90ACC8-2A89-4934-A398-E8514BA08D72}" type="presOf" srcId="{87F0BDED-22A7-49A4-A65E-F4009BA62B75}" destId="{531215F6-23DD-422B-9D4B-D6D107197399}" srcOrd="0" destOrd="4" presId="urn:microsoft.com/office/officeart/2005/8/layout/chevron1"/>
    <dgm:cxn modelId="{8D1EEAC9-19B3-459A-AC9D-FB873EBEF0C5}" type="presOf" srcId="{541B8E68-DD96-43FE-83DA-0E9AA40CD049}" destId="{39722F11-5579-40D8-AAF9-BD838B887BA3}" srcOrd="0" destOrd="0" presId="urn:microsoft.com/office/officeart/2005/8/layout/chevron1"/>
    <dgm:cxn modelId="{579233CE-7F61-4BBA-97E9-4531767B0981}" type="presOf" srcId="{BAC6B016-FB0D-4E97-8347-6C142BD53659}" destId="{5271799E-3410-4346-BDE7-F19BFEC289B1}" srcOrd="0" destOrd="1" presId="urn:microsoft.com/office/officeart/2005/8/layout/chevron1"/>
    <dgm:cxn modelId="{563068D4-462E-42BE-ADC8-6351A74FA395}" srcId="{92D445F1-CD11-493A-9702-B2E08368F925}" destId="{9D61AA6D-F0CC-43E0-BCA9-52C79B66547A}" srcOrd="1" destOrd="0" parTransId="{39861FED-FF95-4C51-881A-BD81648DE899}" sibTransId="{0429086A-7FC6-4F37-8475-0774B13279B7}"/>
    <dgm:cxn modelId="{F073B2DF-D6D4-43B5-8ECA-2FF5DA3E1159}" type="presOf" srcId="{2A5E0FB7-837F-445F-8641-36F7A38A6349}" destId="{F2AA8296-D760-4287-A4DC-C2B271DAE825}" srcOrd="0" destOrd="1" presId="urn:microsoft.com/office/officeart/2005/8/layout/chevron1"/>
    <dgm:cxn modelId="{52B093E4-07F9-4CE0-9062-7FA5711D226A}" type="presOf" srcId="{93F126A4-A820-4168-B3B6-D711F6BF3BE4}" destId="{F2AA8296-D760-4287-A4DC-C2B271DAE825}" srcOrd="0" destOrd="5" presId="urn:microsoft.com/office/officeart/2005/8/layout/chevron1"/>
    <dgm:cxn modelId="{DE0C24E6-7058-42DF-AB7C-70E8703EE8B2}" srcId="{218B5570-4510-43D1-8745-67E490EB5365}" destId="{DBB8D17C-8FCC-4D75-B1DA-7C87F83D0E78}" srcOrd="1" destOrd="0" parTransId="{959C9ED8-FF87-4C15-BDD8-750CD1737B65}" sibTransId="{07E7096E-A527-4E92-8687-0ABC0F48A556}"/>
    <dgm:cxn modelId="{1E077CEE-20EA-45DA-92EB-5B06AE587661}" srcId="{890B556A-F1C5-4AE3-9F19-C1997EF2E865}" destId="{A4562A94-6874-420E-AECB-8385665FBA26}" srcOrd="2" destOrd="0" parTransId="{DD4AE645-511E-4C12-8EB8-CC85A19475CF}" sibTransId="{7E1C2E0C-120E-4E5E-83F8-5A75091E4E5D}"/>
    <dgm:cxn modelId="{E2960BF0-237F-48DF-AB2F-641C72D50E82}" srcId="{7492848F-3295-4FC7-860F-58DB29BA4C85}" destId="{C206B8FF-C180-4918-9E54-3F6EB28EBF4D}" srcOrd="1" destOrd="0" parTransId="{48C7FFE5-D123-49BC-864E-4C7C2FDEF346}" sibTransId="{2741C32F-5857-440E-82DA-DD8B15CA20C9}"/>
    <dgm:cxn modelId="{2BB069F7-3482-408D-A243-D403F9DBBFDA}" srcId="{7D1745CD-43CB-4C89-8DFE-D08C21DE4ABF}" destId="{2A5E0FB7-837F-445F-8641-36F7A38A6349}" srcOrd="0" destOrd="0" parTransId="{A866219E-FE1A-4573-846C-64A68FFCF4C8}" sibTransId="{01E77843-70AB-42AD-8874-93AE8AE9CA29}"/>
    <dgm:cxn modelId="{62FE85EC-DF23-4D64-9CA3-286AD34E8F38}" type="presParOf" srcId="{39722F11-5579-40D8-AAF9-BD838B887BA3}" destId="{5F2D66EC-AF50-4D37-988B-50B648CB884D}" srcOrd="0" destOrd="0" presId="urn:microsoft.com/office/officeart/2005/8/layout/chevron1"/>
    <dgm:cxn modelId="{09139AE4-7046-47D3-9714-3A83FFBE1D6B}" type="presParOf" srcId="{5F2D66EC-AF50-4D37-988B-50B648CB884D}" destId="{CBAD9B14-2770-4DC4-BB7A-DC5B753C19AD}" srcOrd="0" destOrd="0" presId="urn:microsoft.com/office/officeart/2005/8/layout/chevron1"/>
    <dgm:cxn modelId="{50E2FBE1-F5DF-4D49-907C-B7E95C7A6548}" type="presParOf" srcId="{5F2D66EC-AF50-4D37-988B-50B648CB884D}" destId="{531215F6-23DD-422B-9D4B-D6D107197399}" srcOrd="1" destOrd="0" presId="urn:microsoft.com/office/officeart/2005/8/layout/chevron1"/>
    <dgm:cxn modelId="{3119C759-5807-4555-B64B-E61E2B5BFED2}" type="presParOf" srcId="{39722F11-5579-40D8-AAF9-BD838B887BA3}" destId="{002F8965-B270-4892-876A-76D89153BACD}" srcOrd="1" destOrd="0" presId="urn:microsoft.com/office/officeart/2005/8/layout/chevron1"/>
    <dgm:cxn modelId="{040B7978-7F05-41AE-A16F-02C26176931D}" type="presParOf" srcId="{39722F11-5579-40D8-AAF9-BD838B887BA3}" destId="{F18C542D-26DF-43A9-A5A9-DE14082130AD}" srcOrd="2" destOrd="0" presId="urn:microsoft.com/office/officeart/2005/8/layout/chevron1"/>
    <dgm:cxn modelId="{D546BEB8-C134-4D8C-826D-3EFDAF47CFBA}" type="presParOf" srcId="{F18C542D-26DF-43A9-A5A9-DE14082130AD}" destId="{F84F5BCF-8FA0-4553-BF16-9721121E8C08}" srcOrd="0" destOrd="0" presId="urn:microsoft.com/office/officeart/2005/8/layout/chevron1"/>
    <dgm:cxn modelId="{79C88B7B-B904-4979-8707-0332589B9941}" type="presParOf" srcId="{F18C542D-26DF-43A9-A5A9-DE14082130AD}" destId="{5271799E-3410-4346-BDE7-F19BFEC289B1}" srcOrd="1" destOrd="0" presId="urn:microsoft.com/office/officeart/2005/8/layout/chevron1"/>
    <dgm:cxn modelId="{7615E42E-1A3B-4B34-82C7-C86FB6B90E93}" type="presParOf" srcId="{39722F11-5579-40D8-AAF9-BD838B887BA3}" destId="{8D7016E4-0EDD-467D-89D8-54708199C797}" srcOrd="3" destOrd="0" presId="urn:microsoft.com/office/officeart/2005/8/layout/chevron1"/>
    <dgm:cxn modelId="{E3183C83-54B8-45F4-A908-51060EFAD41F}" type="presParOf" srcId="{39722F11-5579-40D8-AAF9-BD838B887BA3}" destId="{B32501E2-33F4-4D14-A8BB-73EC9F94C4BC}" srcOrd="4" destOrd="0" presId="urn:microsoft.com/office/officeart/2005/8/layout/chevron1"/>
    <dgm:cxn modelId="{51978D14-D6B2-4D02-BA14-5286A524D69F}" type="presParOf" srcId="{B32501E2-33F4-4D14-A8BB-73EC9F94C4BC}" destId="{81139C79-9FDB-4372-9ED9-A19E25B77AAF}" srcOrd="0" destOrd="0" presId="urn:microsoft.com/office/officeart/2005/8/layout/chevron1"/>
    <dgm:cxn modelId="{F11A137A-1F44-4049-89B8-573812CC3223}" type="presParOf" srcId="{B32501E2-33F4-4D14-A8BB-73EC9F94C4BC}" destId="{F2AA8296-D760-4287-A4DC-C2B271DAE825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5F4EBB-1795-4D7B-BD49-A28677E15490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nl-NL"/>
        </a:p>
      </dgm:t>
    </dgm:pt>
    <dgm:pt modelId="{AE0119F6-E336-46F8-9B6C-0924856EAC9B}">
      <dgm:prSet phldrT="[Tekst]" custT="1"/>
      <dgm:spPr>
        <a:solidFill>
          <a:schemeClr val="accent3"/>
        </a:solidFill>
      </dgm:spPr>
      <dgm:t>
        <a:bodyPr/>
        <a:lstStyle/>
        <a:p>
          <a:r>
            <a:rPr lang="nl-NL" sz="1100" dirty="0">
              <a:latin typeface="Arial" panose="020B0604020202020204" pitchFamily="34" charset="0"/>
              <a:cs typeface="Arial" panose="020B0604020202020204" pitchFamily="34" charset="0"/>
            </a:rPr>
            <a:t>Gereden kilometers</a:t>
          </a:r>
        </a:p>
      </dgm:t>
    </dgm:pt>
    <dgm:pt modelId="{3138F5C2-8A82-447B-B241-01ECBCBF5FA1}" type="parTrans" cxnId="{90698E9F-A39D-4BD3-9B02-A49286B505D5}">
      <dgm:prSet/>
      <dgm:spPr/>
      <dgm:t>
        <a:bodyPr/>
        <a:lstStyle/>
        <a:p>
          <a:endParaRPr lang="nl-NL"/>
        </a:p>
      </dgm:t>
    </dgm:pt>
    <dgm:pt modelId="{EC366FB8-B290-4E4D-81F3-2ADC9E6CD4A6}" type="sibTrans" cxnId="{90698E9F-A39D-4BD3-9B02-A49286B505D5}">
      <dgm:prSet/>
      <dgm:spPr/>
      <dgm:t>
        <a:bodyPr/>
        <a:lstStyle/>
        <a:p>
          <a:endParaRPr lang="nl-NL"/>
        </a:p>
      </dgm:t>
    </dgm:pt>
    <dgm:pt modelId="{37660F1E-DE56-4DDE-97E7-C676076975DE}">
      <dgm:prSet phldrT="[Tekst]" custT="1"/>
      <dgm:spPr>
        <a:solidFill>
          <a:schemeClr val="accent2"/>
        </a:solidFill>
      </dgm:spPr>
      <dgm:t>
        <a:bodyPr/>
        <a:lstStyle/>
        <a:p>
          <a:r>
            <a:rPr lang="nl-NL" sz="1100" dirty="0">
              <a:latin typeface="Arial" panose="020B0604020202020204" pitchFamily="34" charset="0"/>
              <a:cs typeface="Arial" panose="020B0604020202020204" pitchFamily="34" charset="0"/>
            </a:rPr>
            <a:t>Brandstofverbruik</a:t>
          </a:r>
        </a:p>
      </dgm:t>
    </dgm:pt>
    <dgm:pt modelId="{E8FEFED1-3616-4B9E-AA14-DACFF390E688}" type="parTrans" cxnId="{90A0C3D2-D275-45F0-B694-F4588A7D6ABD}">
      <dgm:prSet/>
      <dgm:spPr/>
      <dgm:t>
        <a:bodyPr/>
        <a:lstStyle/>
        <a:p>
          <a:endParaRPr lang="nl-NL"/>
        </a:p>
      </dgm:t>
    </dgm:pt>
    <dgm:pt modelId="{BF690EA1-1B8A-44E7-9799-72B4A76E89E6}" type="sibTrans" cxnId="{90A0C3D2-D275-45F0-B694-F4588A7D6ABD}">
      <dgm:prSet/>
      <dgm:spPr/>
      <dgm:t>
        <a:bodyPr/>
        <a:lstStyle/>
        <a:p>
          <a:endParaRPr lang="nl-NL"/>
        </a:p>
      </dgm:t>
    </dgm:pt>
    <dgm:pt modelId="{150C2420-FEEF-4031-A7AA-0C334DAD94D4}">
      <dgm:prSet phldrT="[Tekst]" custT="1"/>
      <dgm:spPr>
        <a:solidFill>
          <a:srgbClr val="92D050"/>
        </a:solidFill>
      </dgm:spPr>
      <dgm:t>
        <a:bodyPr/>
        <a:lstStyle/>
        <a:p>
          <a:r>
            <a:rPr lang="nl-NL" sz="1100" dirty="0">
              <a:latin typeface="Arial" panose="020B0604020202020204" pitchFamily="34" charset="0"/>
              <a:cs typeface="Arial" panose="020B0604020202020204" pitchFamily="34" charset="0"/>
            </a:rPr>
            <a:t>Benuttingsgraad</a:t>
          </a:r>
        </a:p>
        <a:p>
          <a:endParaRPr lang="nl-NL" sz="600" dirty="0"/>
        </a:p>
      </dgm:t>
    </dgm:pt>
    <dgm:pt modelId="{DEDD0A2F-BEE2-4065-B9C7-540ECA84B889}" type="parTrans" cxnId="{384EFB7B-A3CA-44A3-AA1C-633C5B8DE930}">
      <dgm:prSet/>
      <dgm:spPr/>
      <dgm:t>
        <a:bodyPr/>
        <a:lstStyle/>
        <a:p>
          <a:endParaRPr lang="nl-NL"/>
        </a:p>
      </dgm:t>
    </dgm:pt>
    <dgm:pt modelId="{5AECC55F-B869-4000-8AB1-7B0E0CAA9DC8}" type="sibTrans" cxnId="{384EFB7B-A3CA-44A3-AA1C-633C5B8DE930}">
      <dgm:prSet/>
      <dgm:spPr/>
      <dgm:t>
        <a:bodyPr/>
        <a:lstStyle/>
        <a:p>
          <a:endParaRPr lang="nl-NL"/>
        </a:p>
      </dgm:t>
    </dgm:pt>
    <dgm:pt modelId="{D6A91BA9-EA93-4D8D-8196-51BF69E89B16}" type="pres">
      <dgm:prSet presAssocID="{675F4EBB-1795-4D7B-BD49-A28677E15490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94FFAC55-C4EA-4E04-B095-1D43F34247F8}" type="pres">
      <dgm:prSet presAssocID="{675F4EBB-1795-4D7B-BD49-A28677E15490}" presName="cycle" presStyleCnt="0"/>
      <dgm:spPr/>
    </dgm:pt>
    <dgm:pt modelId="{2B18D62A-DA74-4B49-8C8D-828A5CCC42E2}" type="pres">
      <dgm:prSet presAssocID="{675F4EBB-1795-4D7B-BD49-A28677E15490}" presName="centerShape" presStyleCnt="0"/>
      <dgm:spPr/>
    </dgm:pt>
    <dgm:pt modelId="{5B651682-4F5B-423D-8DA5-E998AA757B40}" type="pres">
      <dgm:prSet presAssocID="{675F4EBB-1795-4D7B-BD49-A28677E15490}" presName="connSite" presStyleLbl="node1" presStyleIdx="0" presStyleCnt="4"/>
      <dgm:spPr/>
    </dgm:pt>
    <dgm:pt modelId="{8502E4B3-EA61-4858-BE75-230A91EEB229}" type="pres">
      <dgm:prSet presAssocID="{675F4EBB-1795-4D7B-BD49-A28677E15490}" presName="visible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oetafdruk"/>
        </a:ext>
      </dgm:extLst>
    </dgm:pt>
    <dgm:pt modelId="{C31D8130-5D26-4220-8F83-71E31A4BCD30}" type="pres">
      <dgm:prSet presAssocID="{3138F5C2-8A82-447B-B241-01ECBCBF5FA1}" presName="Name25" presStyleLbl="parChTrans1D1" presStyleIdx="0" presStyleCnt="3"/>
      <dgm:spPr/>
    </dgm:pt>
    <dgm:pt modelId="{A36F9985-BBBB-4DD7-A949-A24CFFF00C65}" type="pres">
      <dgm:prSet presAssocID="{AE0119F6-E336-46F8-9B6C-0924856EAC9B}" presName="node" presStyleCnt="0"/>
      <dgm:spPr/>
    </dgm:pt>
    <dgm:pt modelId="{95D1B14F-3673-437E-9C74-099942B17446}" type="pres">
      <dgm:prSet presAssocID="{AE0119F6-E336-46F8-9B6C-0924856EAC9B}" presName="parentNode" presStyleLbl="node1" presStyleIdx="1" presStyleCnt="4" custScaleX="190941" custScaleY="121275" custLinFactNeighborX="13923" custLinFactNeighborY="17201">
        <dgm:presLayoutVars>
          <dgm:chMax val="1"/>
          <dgm:bulletEnabled val="1"/>
        </dgm:presLayoutVars>
      </dgm:prSet>
      <dgm:spPr/>
    </dgm:pt>
    <dgm:pt modelId="{1BC85DD0-96FB-4995-93FD-A3413701B947}" type="pres">
      <dgm:prSet presAssocID="{AE0119F6-E336-46F8-9B6C-0924856EAC9B}" presName="childNode" presStyleLbl="revTx" presStyleIdx="0" presStyleCnt="0">
        <dgm:presLayoutVars>
          <dgm:bulletEnabled val="1"/>
        </dgm:presLayoutVars>
      </dgm:prSet>
      <dgm:spPr/>
    </dgm:pt>
    <dgm:pt modelId="{ECA45F45-D76D-4014-B2DE-7FC1A304FBB5}" type="pres">
      <dgm:prSet presAssocID="{E8FEFED1-3616-4B9E-AA14-DACFF390E688}" presName="Name25" presStyleLbl="parChTrans1D1" presStyleIdx="1" presStyleCnt="3"/>
      <dgm:spPr/>
    </dgm:pt>
    <dgm:pt modelId="{522777E2-7CF9-496B-A18F-A16228BF0D57}" type="pres">
      <dgm:prSet presAssocID="{37660F1E-DE56-4DDE-97E7-C676076975DE}" presName="node" presStyleCnt="0"/>
      <dgm:spPr/>
    </dgm:pt>
    <dgm:pt modelId="{60A20A53-4717-4456-A3D5-817A71A4635F}" type="pres">
      <dgm:prSet presAssocID="{37660F1E-DE56-4DDE-97E7-C676076975DE}" presName="parentNode" presStyleLbl="node1" presStyleIdx="2" presStyleCnt="4" custScaleX="213193" custScaleY="140930" custLinFactNeighborX="59322" custLinFactNeighborY="1561">
        <dgm:presLayoutVars>
          <dgm:chMax val="1"/>
          <dgm:bulletEnabled val="1"/>
        </dgm:presLayoutVars>
      </dgm:prSet>
      <dgm:spPr/>
    </dgm:pt>
    <dgm:pt modelId="{BABC1217-2D89-46EE-B77E-87A66B9A32DB}" type="pres">
      <dgm:prSet presAssocID="{37660F1E-DE56-4DDE-97E7-C676076975DE}" presName="childNode" presStyleLbl="revTx" presStyleIdx="0" presStyleCnt="0">
        <dgm:presLayoutVars>
          <dgm:bulletEnabled val="1"/>
        </dgm:presLayoutVars>
      </dgm:prSet>
      <dgm:spPr/>
    </dgm:pt>
    <dgm:pt modelId="{D8577097-A7F0-44B6-8440-CFCCED91C4E4}" type="pres">
      <dgm:prSet presAssocID="{DEDD0A2F-BEE2-4065-B9C7-540ECA84B889}" presName="Name25" presStyleLbl="parChTrans1D1" presStyleIdx="2" presStyleCnt="3"/>
      <dgm:spPr/>
    </dgm:pt>
    <dgm:pt modelId="{54C46158-290B-489D-8ABC-821C98B22930}" type="pres">
      <dgm:prSet presAssocID="{150C2420-FEEF-4031-A7AA-0C334DAD94D4}" presName="node" presStyleCnt="0"/>
      <dgm:spPr/>
    </dgm:pt>
    <dgm:pt modelId="{BBF4E9E1-121F-4070-BCFB-9E800A632AE1}" type="pres">
      <dgm:prSet presAssocID="{150C2420-FEEF-4031-A7AA-0C334DAD94D4}" presName="parentNode" presStyleLbl="node1" presStyleIdx="3" presStyleCnt="4" custScaleX="200470" custScaleY="144727" custLinFactNeighborX="13851">
        <dgm:presLayoutVars>
          <dgm:chMax val="1"/>
          <dgm:bulletEnabled val="1"/>
        </dgm:presLayoutVars>
      </dgm:prSet>
      <dgm:spPr/>
    </dgm:pt>
    <dgm:pt modelId="{0B40A9BE-F9A2-4A0D-8F15-B3C45C000829}" type="pres">
      <dgm:prSet presAssocID="{150C2420-FEEF-4031-A7AA-0C334DAD94D4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F3011915-0530-474B-8100-F07828AA868C}" type="presOf" srcId="{37660F1E-DE56-4DDE-97E7-C676076975DE}" destId="{60A20A53-4717-4456-A3D5-817A71A4635F}" srcOrd="0" destOrd="0" presId="urn:microsoft.com/office/officeart/2005/8/layout/radial2"/>
    <dgm:cxn modelId="{E8F13A1C-CA5F-4846-A141-BA9F72A0A528}" type="presOf" srcId="{675F4EBB-1795-4D7B-BD49-A28677E15490}" destId="{D6A91BA9-EA93-4D8D-8196-51BF69E89B16}" srcOrd="0" destOrd="0" presId="urn:microsoft.com/office/officeart/2005/8/layout/radial2"/>
    <dgm:cxn modelId="{BB8E7D42-9A46-488A-BBD8-0D935225868C}" type="presOf" srcId="{AE0119F6-E336-46F8-9B6C-0924856EAC9B}" destId="{95D1B14F-3673-437E-9C74-099942B17446}" srcOrd="0" destOrd="0" presId="urn:microsoft.com/office/officeart/2005/8/layout/radial2"/>
    <dgm:cxn modelId="{A5194571-0623-47E7-81A9-3117E7490F30}" type="presOf" srcId="{150C2420-FEEF-4031-A7AA-0C334DAD94D4}" destId="{BBF4E9E1-121F-4070-BCFB-9E800A632AE1}" srcOrd="0" destOrd="0" presId="urn:microsoft.com/office/officeart/2005/8/layout/radial2"/>
    <dgm:cxn modelId="{384EFB7B-A3CA-44A3-AA1C-633C5B8DE930}" srcId="{675F4EBB-1795-4D7B-BD49-A28677E15490}" destId="{150C2420-FEEF-4031-A7AA-0C334DAD94D4}" srcOrd="2" destOrd="0" parTransId="{DEDD0A2F-BEE2-4065-B9C7-540ECA84B889}" sibTransId="{5AECC55F-B869-4000-8AB1-7B0E0CAA9DC8}"/>
    <dgm:cxn modelId="{90698E9F-A39D-4BD3-9B02-A49286B505D5}" srcId="{675F4EBB-1795-4D7B-BD49-A28677E15490}" destId="{AE0119F6-E336-46F8-9B6C-0924856EAC9B}" srcOrd="0" destOrd="0" parTransId="{3138F5C2-8A82-447B-B241-01ECBCBF5FA1}" sibTransId="{EC366FB8-B290-4E4D-81F3-2ADC9E6CD4A6}"/>
    <dgm:cxn modelId="{ED1DB7AC-6494-47A2-BF51-0AF3741C2FF6}" type="presOf" srcId="{DEDD0A2F-BEE2-4065-B9C7-540ECA84B889}" destId="{D8577097-A7F0-44B6-8440-CFCCED91C4E4}" srcOrd="0" destOrd="0" presId="urn:microsoft.com/office/officeart/2005/8/layout/radial2"/>
    <dgm:cxn modelId="{90A0C3D2-D275-45F0-B694-F4588A7D6ABD}" srcId="{675F4EBB-1795-4D7B-BD49-A28677E15490}" destId="{37660F1E-DE56-4DDE-97E7-C676076975DE}" srcOrd="1" destOrd="0" parTransId="{E8FEFED1-3616-4B9E-AA14-DACFF390E688}" sibTransId="{BF690EA1-1B8A-44E7-9799-72B4A76E89E6}"/>
    <dgm:cxn modelId="{78BB6FE6-DDCC-4735-85F7-6608BEAB0B9C}" type="presOf" srcId="{3138F5C2-8A82-447B-B241-01ECBCBF5FA1}" destId="{C31D8130-5D26-4220-8F83-71E31A4BCD30}" srcOrd="0" destOrd="0" presId="urn:microsoft.com/office/officeart/2005/8/layout/radial2"/>
    <dgm:cxn modelId="{BB258DFB-7092-4DE7-816B-FBC324778DCD}" type="presOf" srcId="{E8FEFED1-3616-4B9E-AA14-DACFF390E688}" destId="{ECA45F45-D76D-4014-B2DE-7FC1A304FBB5}" srcOrd="0" destOrd="0" presId="urn:microsoft.com/office/officeart/2005/8/layout/radial2"/>
    <dgm:cxn modelId="{BD95DFF5-B582-449C-8E1D-EC0342CF62AB}" type="presParOf" srcId="{D6A91BA9-EA93-4D8D-8196-51BF69E89B16}" destId="{94FFAC55-C4EA-4E04-B095-1D43F34247F8}" srcOrd="0" destOrd="0" presId="urn:microsoft.com/office/officeart/2005/8/layout/radial2"/>
    <dgm:cxn modelId="{2E4B9B48-A4A4-40F9-A702-536C458AF25F}" type="presParOf" srcId="{94FFAC55-C4EA-4E04-B095-1D43F34247F8}" destId="{2B18D62A-DA74-4B49-8C8D-828A5CCC42E2}" srcOrd="0" destOrd="0" presId="urn:microsoft.com/office/officeart/2005/8/layout/radial2"/>
    <dgm:cxn modelId="{155AE828-4BAB-4768-B375-60C3AB09D07A}" type="presParOf" srcId="{2B18D62A-DA74-4B49-8C8D-828A5CCC42E2}" destId="{5B651682-4F5B-423D-8DA5-E998AA757B40}" srcOrd="0" destOrd="0" presId="urn:microsoft.com/office/officeart/2005/8/layout/radial2"/>
    <dgm:cxn modelId="{717171D8-310E-4B87-A550-BB32CF95496A}" type="presParOf" srcId="{2B18D62A-DA74-4B49-8C8D-828A5CCC42E2}" destId="{8502E4B3-EA61-4858-BE75-230A91EEB229}" srcOrd="1" destOrd="0" presId="urn:microsoft.com/office/officeart/2005/8/layout/radial2"/>
    <dgm:cxn modelId="{0CA585BD-91D4-489A-8102-D0F1C53D4199}" type="presParOf" srcId="{94FFAC55-C4EA-4E04-B095-1D43F34247F8}" destId="{C31D8130-5D26-4220-8F83-71E31A4BCD30}" srcOrd="1" destOrd="0" presId="urn:microsoft.com/office/officeart/2005/8/layout/radial2"/>
    <dgm:cxn modelId="{9D30B668-8F0B-4C90-B532-C9EC09FA318F}" type="presParOf" srcId="{94FFAC55-C4EA-4E04-B095-1D43F34247F8}" destId="{A36F9985-BBBB-4DD7-A949-A24CFFF00C65}" srcOrd="2" destOrd="0" presId="urn:microsoft.com/office/officeart/2005/8/layout/radial2"/>
    <dgm:cxn modelId="{4C3E4415-B7C5-4911-9DCF-740116B1A38B}" type="presParOf" srcId="{A36F9985-BBBB-4DD7-A949-A24CFFF00C65}" destId="{95D1B14F-3673-437E-9C74-099942B17446}" srcOrd="0" destOrd="0" presId="urn:microsoft.com/office/officeart/2005/8/layout/radial2"/>
    <dgm:cxn modelId="{68315776-33D2-4472-A226-DAA0419E6A30}" type="presParOf" srcId="{A36F9985-BBBB-4DD7-A949-A24CFFF00C65}" destId="{1BC85DD0-96FB-4995-93FD-A3413701B947}" srcOrd="1" destOrd="0" presId="urn:microsoft.com/office/officeart/2005/8/layout/radial2"/>
    <dgm:cxn modelId="{39DD70E5-1B14-4586-9C2A-CAE1639B35BE}" type="presParOf" srcId="{94FFAC55-C4EA-4E04-B095-1D43F34247F8}" destId="{ECA45F45-D76D-4014-B2DE-7FC1A304FBB5}" srcOrd="3" destOrd="0" presId="urn:microsoft.com/office/officeart/2005/8/layout/radial2"/>
    <dgm:cxn modelId="{3F50896C-2B53-4A5D-A6E3-5020CD63B481}" type="presParOf" srcId="{94FFAC55-C4EA-4E04-B095-1D43F34247F8}" destId="{522777E2-7CF9-496B-A18F-A16228BF0D57}" srcOrd="4" destOrd="0" presId="urn:microsoft.com/office/officeart/2005/8/layout/radial2"/>
    <dgm:cxn modelId="{A824F055-10E5-47E5-9726-08D064A43310}" type="presParOf" srcId="{522777E2-7CF9-496B-A18F-A16228BF0D57}" destId="{60A20A53-4717-4456-A3D5-817A71A4635F}" srcOrd="0" destOrd="0" presId="urn:microsoft.com/office/officeart/2005/8/layout/radial2"/>
    <dgm:cxn modelId="{EFFED650-3484-4A6D-8004-A94984D17084}" type="presParOf" srcId="{522777E2-7CF9-496B-A18F-A16228BF0D57}" destId="{BABC1217-2D89-46EE-B77E-87A66B9A32DB}" srcOrd="1" destOrd="0" presId="urn:microsoft.com/office/officeart/2005/8/layout/radial2"/>
    <dgm:cxn modelId="{E1936522-517F-49E4-902A-04C6CF781A65}" type="presParOf" srcId="{94FFAC55-C4EA-4E04-B095-1D43F34247F8}" destId="{D8577097-A7F0-44B6-8440-CFCCED91C4E4}" srcOrd="5" destOrd="0" presId="urn:microsoft.com/office/officeart/2005/8/layout/radial2"/>
    <dgm:cxn modelId="{B81F88B0-842E-4508-82E2-5FDA70CA5B43}" type="presParOf" srcId="{94FFAC55-C4EA-4E04-B095-1D43F34247F8}" destId="{54C46158-290B-489D-8ABC-821C98B22930}" srcOrd="6" destOrd="0" presId="urn:microsoft.com/office/officeart/2005/8/layout/radial2"/>
    <dgm:cxn modelId="{B6EE7C37-C8BB-428B-9AA6-60A48722E1C0}" type="presParOf" srcId="{54C46158-290B-489D-8ABC-821C98B22930}" destId="{BBF4E9E1-121F-4070-BCFB-9E800A632AE1}" srcOrd="0" destOrd="0" presId="urn:microsoft.com/office/officeart/2005/8/layout/radial2"/>
    <dgm:cxn modelId="{0B266A85-0CE2-4B06-B1B2-0785EC9DEB38}" type="presParOf" srcId="{54C46158-290B-489D-8ABC-821C98B22930}" destId="{0B40A9BE-F9A2-4A0D-8F15-B3C45C00082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DD1A26-C9D9-451C-99FA-07BC92E3402D}">
      <dsp:nvSpPr>
        <dsp:cNvPr id="0" name=""/>
        <dsp:cNvSpPr/>
      </dsp:nvSpPr>
      <dsp:spPr>
        <a:xfrm>
          <a:off x="2181013" y="1029"/>
          <a:ext cx="8724052" cy="105539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8A549F-7149-4C70-8A68-CC2559D33F42}">
      <dsp:nvSpPr>
        <dsp:cNvPr id="0" name=""/>
        <dsp:cNvSpPr/>
      </dsp:nvSpPr>
      <dsp:spPr>
        <a:xfrm>
          <a:off x="0" y="1029"/>
          <a:ext cx="2181013" cy="10553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412" tIns="104250" rIns="115412" bIns="10425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/>
            <a:t>Paxos-algoritme </a:t>
          </a:r>
          <a:endParaRPr lang="en-US" sz="2000" kern="1200" dirty="0"/>
        </a:p>
      </dsp:txBody>
      <dsp:txXfrm>
        <a:off x="0" y="1029"/>
        <a:ext cx="2181013" cy="1055397"/>
      </dsp:txXfrm>
    </dsp:sp>
    <dsp:sp modelId="{6B26B12C-02B0-456F-B948-7C8D53A7A7BE}">
      <dsp:nvSpPr>
        <dsp:cNvPr id="0" name=""/>
        <dsp:cNvSpPr/>
      </dsp:nvSpPr>
      <dsp:spPr>
        <a:xfrm>
          <a:off x="2181013" y="1119750"/>
          <a:ext cx="8724052" cy="1055397"/>
        </a:xfrm>
        <a:prstGeom prst="rect">
          <a:avLst/>
        </a:prstGeom>
        <a:solidFill>
          <a:schemeClr val="accent1">
            <a:shade val="80000"/>
            <a:hueOff val="186491"/>
            <a:satOff val="-4426"/>
            <a:lumOff val="13900"/>
            <a:alphaOff val="0"/>
          </a:schemeClr>
        </a:solidFill>
        <a:ln w="12700" cap="flat" cmpd="sng" algn="ctr">
          <a:solidFill>
            <a:schemeClr val="accent1">
              <a:shade val="80000"/>
              <a:hueOff val="186491"/>
              <a:satOff val="-4426"/>
              <a:lumOff val="139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271" tIns="268071" rIns="169271" bIns="26807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600" kern="1200" dirty="0"/>
            <a:t>Model voor datadeling</a:t>
          </a:r>
          <a:endParaRPr lang="en-US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Datastromen</a:t>
          </a:r>
        </a:p>
      </dsp:txBody>
      <dsp:txXfrm>
        <a:off x="2181013" y="1119750"/>
        <a:ext cx="8724052" cy="1055397"/>
      </dsp:txXfrm>
    </dsp:sp>
    <dsp:sp modelId="{A1C920D5-891E-4AC5-8185-5A7102F019CD}">
      <dsp:nvSpPr>
        <dsp:cNvPr id="0" name=""/>
        <dsp:cNvSpPr/>
      </dsp:nvSpPr>
      <dsp:spPr>
        <a:xfrm>
          <a:off x="0" y="1119750"/>
          <a:ext cx="2181013" cy="10553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186491"/>
              <a:satOff val="-4426"/>
              <a:lumOff val="139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412" tIns="104250" rIns="115412" bIns="10425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/>
            <a:t>Data </a:t>
          </a:r>
          <a:endParaRPr lang="en-US" sz="2000" kern="1200" dirty="0"/>
        </a:p>
      </dsp:txBody>
      <dsp:txXfrm>
        <a:off x="0" y="1119750"/>
        <a:ext cx="2181013" cy="1055397"/>
      </dsp:txXfrm>
    </dsp:sp>
    <dsp:sp modelId="{3821FF94-FD13-4E59-9182-08FB4502DEA0}">
      <dsp:nvSpPr>
        <dsp:cNvPr id="0" name=""/>
        <dsp:cNvSpPr/>
      </dsp:nvSpPr>
      <dsp:spPr>
        <a:xfrm>
          <a:off x="2181013" y="2238471"/>
          <a:ext cx="8724052" cy="1055397"/>
        </a:xfrm>
        <a:prstGeom prst="rect">
          <a:avLst/>
        </a:prstGeom>
        <a:solidFill>
          <a:schemeClr val="accent1">
            <a:shade val="80000"/>
            <a:hueOff val="372983"/>
            <a:satOff val="-8852"/>
            <a:lumOff val="27800"/>
            <a:alphaOff val="0"/>
          </a:schemeClr>
        </a:solidFill>
        <a:ln w="12700" cap="flat" cmpd="sng" algn="ctr">
          <a:solidFill>
            <a:schemeClr val="accent1">
              <a:shade val="80000"/>
              <a:hueOff val="372983"/>
              <a:satOff val="-8852"/>
              <a:lumOff val="278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F8B75D-C1CB-4CB5-956A-5839FB8D8786}">
      <dsp:nvSpPr>
        <dsp:cNvPr id="0" name=""/>
        <dsp:cNvSpPr/>
      </dsp:nvSpPr>
      <dsp:spPr>
        <a:xfrm>
          <a:off x="0" y="2238471"/>
          <a:ext cx="2181013" cy="10553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372983"/>
              <a:satOff val="-8852"/>
              <a:lumOff val="278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412" tIns="104250" rIns="115412" bIns="10425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/>
            <a:t>CO2-model</a:t>
          </a:r>
          <a:endParaRPr lang="en-US" sz="2000" kern="1200" dirty="0"/>
        </a:p>
      </dsp:txBody>
      <dsp:txXfrm>
        <a:off x="0" y="2238471"/>
        <a:ext cx="2181013" cy="10553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AD9B14-2770-4DC4-BB7A-DC5B753C19AD}">
      <dsp:nvSpPr>
        <dsp:cNvPr id="0" name=""/>
        <dsp:cNvSpPr/>
      </dsp:nvSpPr>
      <dsp:spPr>
        <a:xfrm>
          <a:off x="7268" y="71890"/>
          <a:ext cx="3491954" cy="918000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 dirty="0"/>
            <a:t>Boordcomputer</a:t>
          </a:r>
          <a:endParaRPr lang="en-US" sz="1700" kern="1200" dirty="0"/>
        </a:p>
      </dsp:txBody>
      <dsp:txXfrm>
        <a:off x="466268" y="71890"/>
        <a:ext cx="2573954" cy="918000"/>
      </dsp:txXfrm>
    </dsp:sp>
    <dsp:sp modelId="{531215F6-23DD-422B-9D4B-D6D107197399}">
      <dsp:nvSpPr>
        <dsp:cNvPr id="0" name=""/>
        <dsp:cNvSpPr/>
      </dsp:nvSpPr>
      <dsp:spPr>
        <a:xfrm>
          <a:off x="7268" y="1104640"/>
          <a:ext cx="2793563" cy="2275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700" kern="1200" dirty="0"/>
            <a:t>Snelheid van vrachtwagen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700" kern="1200" dirty="0"/>
            <a:t>Afgelegde afstand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700" kern="1200" dirty="0"/>
            <a:t>Locatie 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700" kern="1200" dirty="0"/>
            <a:t>Actueel brandstofverbruik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700" kern="1200" dirty="0"/>
            <a:t>Rijgedrag  </a:t>
          </a:r>
          <a:endParaRPr lang="en-US" sz="1700" kern="1200" dirty="0"/>
        </a:p>
      </dsp:txBody>
      <dsp:txXfrm>
        <a:off x="7268" y="1104640"/>
        <a:ext cx="2793563" cy="2275875"/>
      </dsp:txXfrm>
    </dsp:sp>
    <dsp:sp modelId="{F84F5BCF-8FA0-4553-BF16-9721121E8C08}">
      <dsp:nvSpPr>
        <dsp:cNvPr id="0" name=""/>
        <dsp:cNvSpPr/>
      </dsp:nvSpPr>
      <dsp:spPr>
        <a:xfrm>
          <a:off x="3283222" y="71890"/>
          <a:ext cx="3491954" cy="918000"/>
        </a:xfrm>
        <a:prstGeom prst="chevron">
          <a:avLst/>
        </a:prstGeom>
        <a:solidFill>
          <a:schemeClr val="accent2">
            <a:hueOff val="1620045"/>
            <a:satOff val="225"/>
            <a:lumOff val="19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 dirty="0"/>
            <a:t>LISA</a:t>
          </a:r>
          <a:endParaRPr lang="en-US" sz="1700" kern="1200" dirty="0"/>
        </a:p>
      </dsp:txBody>
      <dsp:txXfrm>
        <a:off x="3742222" y="71890"/>
        <a:ext cx="2573954" cy="918000"/>
      </dsp:txXfrm>
    </dsp:sp>
    <dsp:sp modelId="{5271799E-3410-4346-BDE7-F19BFEC289B1}">
      <dsp:nvSpPr>
        <dsp:cNvPr id="0" name=""/>
        <dsp:cNvSpPr/>
      </dsp:nvSpPr>
      <dsp:spPr>
        <a:xfrm>
          <a:off x="3283222" y="1104640"/>
          <a:ext cx="2793563" cy="2275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700" kern="1200" dirty="0"/>
            <a:t>Transportopdrachten</a:t>
          </a:r>
          <a:endParaRPr lang="en-US" sz="1700" kern="1200" dirty="0"/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Planning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700" kern="1200" noProof="0" dirty="0"/>
            <a:t>Activiteiten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700" kern="1200" dirty="0"/>
            <a:t>Locatie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700" kern="1200" dirty="0"/>
            <a:t>Bijlage (Foto’s) </a:t>
          </a:r>
          <a:endParaRPr lang="en-US" sz="1700" kern="1200" dirty="0"/>
        </a:p>
      </dsp:txBody>
      <dsp:txXfrm>
        <a:off x="3283222" y="1104640"/>
        <a:ext cx="2793563" cy="2275875"/>
      </dsp:txXfrm>
    </dsp:sp>
    <dsp:sp modelId="{81139C79-9FDB-4372-9ED9-A19E25B77AAF}">
      <dsp:nvSpPr>
        <dsp:cNvPr id="0" name=""/>
        <dsp:cNvSpPr/>
      </dsp:nvSpPr>
      <dsp:spPr>
        <a:xfrm>
          <a:off x="6559177" y="71890"/>
          <a:ext cx="3491954" cy="918000"/>
        </a:xfrm>
        <a:prstGeom prst="chevron">
          <a:avLst/>
        </a:prstGeom>
        <a:solidFill>
          <a:schemeClr val="accent2">
            <a:hueOff val="3240090"/>
            <a:satOff val="451"/>
            <a:lumOff val="39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 dirty="0"/>
            <a:t>TMS</a:t>
          </a:r>
          <a:endParaRPr lang="en-US" sz="1700" kern="1200" dirty="0"/>
        </a:p>
      </dsp:txBody>
      <dsp:txXfrm>
        <a:off x="7018177" y="71890"/>
        <a:ext cx="2573954" cy="918000"/>
      </dsp:txXfrm>
    </dsp:sp>
    <dsp:sp modelId="{F2AA8296-D760-4287-A4DC-C2B271DAE825}">
      <dsp:nvSpPr>
        <dsp:cNvPr id="0" name=""/>
        <dsp:cNvSpPr/>
      </dsp:nvSpPr>
      <dsp:spPr>
        <a:xfrm>
          <a:off x="6559177" y="1104640"/>
          <a:ext cx="2793563" cy="2275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Brandstofmutaties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Getankte liters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Gereden kilometers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Transportopdrachten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Locatie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Boordcomputer data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Registratie van vrachtwagens en </a:t>
          </a:r>
          <a:r>
            <a:rPr lang="nl-NL" sz="1700" kern="1200" noProof="0" dirty="0"/>
            <a:t>materieel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700" kern="1200" noProof="0" dirty="0"/>
            <a:t>Etc. </a:t>
          </a:r>
        </a:p>
      </dsp:txBody>
      <dsp:txXfrm>
        <a:off x="6559177" y="1104640"/>
        <a:ext cx="2793563" cy="22758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577097-A7F0-44B6-8440-CFCCED91C4E4}">
      <dsp:nvSpPr>
        <dsp:cNvPr id="0" name=""/>
        <dsp:cNvSpPr/>
      </dsp:nvSpPr>
      <dsp:spPr>
        <a:xfrm rot="2545460">
          <a:off x="1520255" y="1664911"/>
          <a:ext cx="146191" cy="45263"/>
        </a:xfrm>
        <a:custGeom>
          <a:avLst/>
          <a:gdLst/>
          <a:ahLst/>
          <a:cxnLst/>
          <a:rect l="0" t="0" r="0" b="0"/>
          <a:pathLst>
            <a:path>
              <a:moveTo>
                <a:pt x="0" y="22631"/>
              </a:moveTo>
              <a:lnTo>
                <a:pt x="146191" y="2263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A45F45-D76D-4014-B2DE-7FC1A304FBB5}">
      <dsp:nvSpPr>
        <dsp:cNvPr id="0" name=""/>
        <dsp:cNvSpPr/>
      </dsp:nvSpPr>
      <dsp:spPr>
        <a:xfrm rot="25316">
          <a:off x="1539389" y="1224800"/>
          <a:ext cx="348801" cy="45263"/>
        </a:xfrm>
        <a:custGeom>
          <a:avLst/>
          <a:gdLst/>
          <a:ahLst/>
          <a:cxnLst/>
          <a:rect l="0" t="0" r="0" b="0"/>
          <a:pathLst>
            <a:path>
              <a:moveTo>
                <a:pt x="0" y="22631"/>
              </a:moveTo>
              <a:lnTo>
                <a:pt x="348801" y="2263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1D8130-5D26-4220-8F83-71E31A4BCD30}">
      <dsp:nvSpPr>
        <dsp:cNvPr id="0" name=""/>
        <dsp:cNvSpPr/>
      </dsp:nvSpPr>
      <dsp:spPr>
        <a:xfrm rot="19324414">
          <a:off x="1521892" y="832378"/>
          <a:ext cx="165733" cy="45263"/>
        </a:xfrm>
        <a:custGeom>
          <a:avLst/>
          <a:gdLst/>
          <a:ahLst/>
          <a:cxnLst/>
          <a:rect l="0" t="0" r="0" b="0"/>
          <a:pathLst>
            <a:path>
              <a:moveTo>
                <a:pt x="0" y="22631"/>
              </a:moveTo>
              <a:lnTo>
                <a:pt x="165733" y="2263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02E4B3-EA61-4858-BE75-230A91EEB229}">
      <dsp:nvSpPr>
        <dsp:cNvPr id="0" name=""/>
        <dsp:cNvSpPr/>
      </dsp:nvSpPr>
      <dsp:spPr>
        <a:xfrm>
          <a:off x="489021" y="625096"/>
          <a:ext cx="1235732" cy="1235732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D1B14F-3673-437E-9C74-099942B17446}">
      <dsp:nvSpPr>
        <dsp:cNvPr id="0" name=""/>
        <dsp:cNvSpPr/>
      </dsp:nvSpPr>
      <dsp:spPr>
        <a:xfrm>
          <a:off x="1409497" y="5996"/>
          <a:ext cx="1415712" cy="899180"/>
        </a:xfrm>
        <a:prstGeom prst="ellipse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 dirty="0">
              <a:latin typeface="Arial" panose="020B0604020202020204" pitchFamily="34" charset="0"/>
              <a:cs typeface="Arial" panose="020B0604020202020204" pitchFamily="34" charset="0"/>
            </a:rPr>
            <a:t>Gereden kilometers</a:t>
          </a:r>
        </a:p>
      </dsp:txBody>
      <dsp:txXfrm>
        <a:off x="1616823" y="137678"/>
        <a:ext cx="1001060" cy="635816"/>
      </dsp:txXfrm>
    </dsp:sp>
    <dsp:sp modelId="{60A20A53-4717-4456-A3D5-817A71A4635F}">
      <dsp:nvSpPr>
        <dsp:cNvPr id="0" name=""/>
        <dsp:cNvSpPr/>
      </dsp:nvSpPr>
      <dsp:spPr>
        <a:xfrm>
          <a:off x="1888137" y="732080"/>
          <a:ext cx="1580697" cy="1044910"/>
        </a:xfrm>
        <a:prstGeom prst="ellipse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 dirty="0">
              <a:latin typeface="Arial" panose="020B0604020202020204" pitchFamily="34" charset="0"/>
              <a:cs typeface="Arial" panose="020B0604020202020204" pitchFamily="34" charset="0"/>
            </a:rPr>
            <a:t>Brandstofverbruik</a:t>
          </a:r>
        </a:p>
      </dsp:txBody>
      <dsp:txXfrm>
        <a:off x="2119625" y="885104"/>
        <a:ext cx="1117721" cy="738862"/>
      </dsp:txXfrm>
    </dsp:sp>
    <dsp:sp modelId="{BBF4E9E1-121F-4070-BCFB-9E800A632AE1}">
      <dsp:nvSpPr>
        <dsp:cNvPr id="0" name=""/>
        <dsp:cNvSpPr/>
      </dsp:nvSpPr>
      <dsp:spPr>
        <a:xfrm>
          <a:off x="1364806" y="1621340"/>
          <a:ext cx="1486363" cy="1073063"/>
        </a:xfrm>
        <a:prstGeom prst="ellipse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 dirty="0">
              <a:latin typeface="Arial" panose="020B0604020202020204" pitchFamily="34" charset="0"/>
              <a:cs typeface="Arial" panose="020B0604020202020204" pitchFamily="34" charset="0"/>
            </a:rPr>
            <a:t>Benuttingsgraad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600" kern="1200" dirty="0"/>
        </a:p>
      </dsp:txBody>
      <dsp:txXfrm>
        <a:off x="1582479" y="1778486"/>
        <a:ext cx="1051017" cy="7587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A568F6-40E7-4291-BF4F-CC5042E9E384}" type="datetimeFigureOut">
              <a:rPr lang="nl-NL" smtClean="0"/>
              <a:t>20-6-2018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894039-FAF1-487F-AC73-DFA494E72930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08254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94039-FAF1-487F-AC73-DFA494E72930}" type="slidenum">
              <a:rPr lang="nl-NL" smtClean="0"/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408524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94039-FAF1-487F-AC73-DFA494E72930}" type="slidenum">
              <a:rPr lang="nl-NL" smtClean="0"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06233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94039-FAF1-487F-AC73-DFA494E72930}" type="slidenum">
              <a:rPr lang="nl-NL" smtClean="0"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13590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94039-FAF1-487F-AC73-DFA494E72930}" type="slidenum">
              <a:rPr lang="nl-NL" smtClean="0"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690856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94039-FAF1-487F-AC73-DFA494E72930}" type="slidenum">
              <a:rPr lang="nl-NL" smtClean="0"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1207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94039-FAF1-487F-AC73-DFA494E72930}" type="slidenum">
              <a:rPr lang="nl-NL" smtClean="0"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849283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94039-FAF1-487F-AC73-DFA494E72930}" type="slidenum">
              <a:rPr lang="nl-NL" smtClean="0"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0939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8B07-2C06-4CF2-8E91-F7385E71E2CB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0"/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69D4-B020-4602-B87C-B094679675DF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11EA-3D59-4DFE-9385-0A032B3191AF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936D4-0671-4B70-A95D-BFBC9A35DA5B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72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DDD67DAC-232D-4042-B5C0-E64770A42A28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D2C-79BD-4B90-B3FA-E3B19B3FF97B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FDB6-7A26-4DBB-9BB0-088C0534314D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7C72F-E0F0-449A-A903-6D7865ED3EFA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1207D-C9F3-42EA-960B-DC9955B358C7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827A6-8947-4115-8D9E-E89B1EC0518D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0A6F-F31A-4CA3-B222-0B3C224FF998}" type="datetimeFigureOut">
              <a:rPr lang="en-US" dirty="0"/>
              <a:t>6/20/2018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648A1663-7765-4EF4-B97F-A02E70C6265E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image" Target="../media/image4.png"/><Relationship Id="rId7" Type="http://schemas.openxmlformats.org/officeDocument/2006/relationships/diagramData" Target="../diagrams/data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11" Type="http://schemas.microsoft.com/office/2007/relationships/diagramDrawing" Target="../diagrams/drawing1.xml"/><Relationship Id="rId5" Type="http://schemas.openxmlformats.org/officeDocument/2006/relationships/image" Target="../media/image2.png"/><Relationship Id="rId10" Type="http://schemas.openxmlformats.org/officeDocument/2006/relationships/diagramColors" Target="../diagrams/colors1.xml"/><Relationship Id="rId4" Type="http://schemas.microsoft.com/office/2007/relationships/hdphoto" Target="../media/hdphoto2.wdp"/><Relationship Id="rId9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microsoft.com/office/2007/relationships/hdphoto" Target="../media/hdphoto2.wdp"/><Relationship Id="rId9" Type="http://schemas.microsoft.com/office/2007/relationships/diagramDrawing" Target="../diagrams/drawing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microsoft.com/office/2007/relationships/hdphoto" Target="../media/hdphoto2.wdp"/><Relationship Id="rId9" Type="http://schemas.microsoft.com/office/2007/relationships/diagramDrawing" Target="../diagrams/drawing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9.png"/><Relationship Id="rId4" Type="http://schemas.microsoft.com/office/2007/relationships/hdphoto" Target="../media/hdphoto2.wdp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0F6703-3C1B-4A45-9FE9-BAB2AA6E7A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CO2-footprint op de blockchain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3EC889E-C671-45CD-B75A-FC7F8B8302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Dirk-Pieter Jens – Business IT &amp; Management </a:t>
            </a:r>
          </a:p>
          <a:p>
            <a:r>
              <a:rPr lang="nl-NL" dirty="0"/>
              <a:t>Afstudeerder bij Centric</a:t>
            </a:r>
          </a:p>
        </p:txBody>
      </p:sp>
    </p:spTree>
    <p:extLst>
      <p:ext uri="{BB962C8B-B14F-4D97-AF65-F5344CB8AC3E}">
        <p14:creationId xmlns:p14="http://schemas.microsoft.com/office/powerpoint/2010/main" val="2947248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E0468F23-F09C-4889-A9EF-ABE6DC6483E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C61876D-CE68-4C25-A933-32734A4CB23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0"/>
            <a:ext cx="12192000" cy="2295831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AD30158-39F0-4D0C-B641-A7826D6BB7F7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68EC2F85-31C0-4DBF-8502-973C0CC591DC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A382EA7-155A-4068-B8C4-4B3306963C6B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860F1011-22F0-4528-97D3-CFFB2A25C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002"/>
            <a:ext cx="10058400" cy="1522993"/>
          </a:xfrm>
        </p:spPr>
        <p:txBody>
          <a:bodyPr>
            <a:normAutofit/>
          </a:bodyPr>
          <a:lstStyle/>
          <a:p>
            <a:r>
              <a:rPr lang="nl-NL" sz="2400" dirty="0"/>
              <a:t>Mijn onderzoek:</a:t>
            </a:r>
            <a:br>
              <a:rPr lang="nl-NL" sz="2400" dirty="0"/>
            </a:br>
            <a:r>
              <a:rPr lang="nl-NL" sz="2400" dirty="0"/>
              <a:t>”In hoeverre kan de CO2-footprint van vrachtwagens worden bepaald met gebruikmaking van gegevens in de blockchain?”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F0BCC9BC-87A4-41D5-A7CF-2D0B4C7355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8305858"/>
              </p:ext>
            </p:extLst>
          </p:nvPr>
        </p:nvGraphicFramePr>
        <p:xfrm>
          <a:off x="643466" y="633637"/>
          <a:ext cx="10905066" cy="3294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016238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79">
            <a:extLst>
              <a:ext uri="{FF2B5EF4-FFF2-40B4-BE49-F238E27FC236}">
                <a16:creationId xmlns:a16="http://schemas.microsoft.com/office/drawing/2014/main" id="{19F7A820-AA09-4D36-8BC9-6057B1A5BAD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6310" y="0"/>
            <a:ext cx="4355689" cy="6857999"/>
          </a:xfrm>
          <a:prstGeom prst="rect">
            <a:avLst/>
          </a:prstGeom>
          <a:blipFill dpi="0" rotWithShape="1">
            <a:blip r:embed="rId3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950C1A80-C382-44F9-8B72-19D5625BA517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BD7C7BAE-433B-4B8F-9F80-E469A375CDCC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32D7D7E4-5AD3-4B48-9AD1-274BA925B90C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324E2289-C32B-45CF-83E1-F3D8E4202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6350" y="484632"/>
            <a:ext cx="3544035" cy="1609344"/>
          </a:xfrm>
          <a:ln>
            <a:noFill/>
          </a:ln>
        </p:spPr>
        <p:txBody>
          <a:bodyPr>
            <a:normAutofit/>
          </a:bodyPr>
          <a:lstStyle/>
          <a:p>
            <a:r>
              <a:rPr lang="nl-NL" sz="3200" dirty="0"/>
              <a:t>Paxos-algoritme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35A80CC-A0B0-420E-8A0E-334F3CFC2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6351" y="2121408"/>
            <a:ext cx="3544034" cy="4050792"/>
          </a:xfrm>
        </p:spPr>
        <p:txBody>
          <a:bodyPr>
            <a:normAutofit/>
          </a:bodyPr>
          <a:lstStyle/>
          <a:p>
            <a:r>
              <a:rPr lang="nl-NL" sz="1800" dirty="0"/>
              <a:t>Iedere partij heeft zijn eigen ‘ledger’ met eigen data </a:t>
            </a:r>
          </a:p>
          <a:p>
            <a:endParaRPr lang="nl-NL" sz="1800" dirty="0"/>
          </a:p>
          <a:p>
            <a:r>
              <a:rPr lang="nl-NL" sz="1800" dirty="0"/>
              <a:t>Data op basis van consensus </a:t>
            </a:r>
          </a:p>
          <a:p>
            <a:endParaRPr lang="nl-NL" sz="1800" dirty="0"/>
          </a:p>
          <a:p>
            <a:r>
              <a:rPr lang="nl-NL" sz="1800" dirty="0"/>
              <a:t>Systemen die met elkaar communiceren</a:t>
            </a:r>
          </a:p>
          <a:p>
            <a:pPr marL="274320" lvl="1" indent="0">
              <a:buNone/>
            </a:pPr>
            <a:endParaRPr lang="nl-NL" sz="1400" dirty="0"/>
          </a:p>
          <a:p>
            <a:pPr marL="0" indent="0">
              <a:buNone/>
            </a:pPr>
            <a:endParaRPr lang="nl-NL" sz="1600" dirty="0"/>
          </a:p>
          <a:p>
            <a:pPr lvl="1"/>
            <a:endParaRPr lang="nl-NL" sz="1600" dirty="0"/>
          </a:p>
          <a:p>
            <a:endParaRPr lang="nl-NL" sz="1600" dirty="0"/>
          </a:p>
          <a:p>
            <a:endParaRPr lang="nl-NL" sz="1600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061401DE-2B74-41B4-9004-03EE3DADA7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0235" y="958203"/>
            <a:ext cx="4835765" cy="4018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393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9F7A820-AA09-4D36-8BC9-6057B1A5BAD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6310" y="0"/>
            <a:ext cx="4355689" cy="6857999"/>
          </a:xfrm>
          <a:prstGeom prst="rect">
            <a:avLst/>
          </a:prstGeom>
          <a:blipFill dpi="0" rotWithShape="1">
            <a:blip r:embed="rId3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50C1A80-C382-44F9-8B72-19D5625BA517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BD7C7BAE-433B-4B8F-9F80-E469A375CDCC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7D7E4-5AD3-4B48-9AD1-274BA925B90C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6F2D6A5E-35E8-4B8B-B29D-5EFAB93B8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6350" y="484632"/>
            <a:ext cx="3544035" cy="1609344"/>
          </a:xfrm>
          <a:ln>
            <a:noFill/>
          </a:ln>
        </p:spPr>
        <p:txBody>
          <a:bodyPr>
            <a:normAutofit fontScale="90000"/>
          </a:bodyPr>
          <a:lstStyle/>
          <a:p>
            <a:r>
              <a:rPr lang="nl-NL" sz="3200" dirty="0"/>
              <a:t>Model voor datadeling: Open Trip Model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AB5AFFA-4A2B-4084-AA85-B76C01A5B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6351" y="2121408"/>
            <a:ext cx="3544034" cy="40507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“Open Trip Model is a simple, free, lightweight and easy-to-use data model, used to exchange real-time logistic trip data on the web”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Open standaard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Nadruk op zoveel mogelijk apparaten met elkaar kunnen verbinden (interoperabiliteit)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Momenteel in beheer van SUTC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7770FC4-6556-44CD-9FDD-96091D10324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8666" y="351936"/>
            <a:ext cx="6182588" cy="587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383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0F6633F7-EFCA-46C9-AEE8-B2023F1ECD9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4431215"/>
            <a:ext cx="10058400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009D5B0-B6B1-4741-9DF1-C41D0759D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11898"/>
            <a:ext cx="10058400" cy="1609344"/>
          </a:xfrm>
        </p:spPr>
        <p:txBody>
          <a:bodyPr>
            <a:normAutofit/>
          </a:bodyPr>
          <a:lstStyle/>
          <a:p>
            <a:r>
              <a:rPr lang="nl-NL" dirty="0"/>
              <a:t>Data </a:t>
            </a:r>
          </a:p>
        </p:txBody>
      </p:sp>
      <p:graphicFrame>
        <p:nvGraphicFramePr>
          <p:cNvPr id="13" name="Tijdelijke aanduiding voor inhoud 2">
            <a:extLst>
              <a:ext uri="{FF2B5EF4-FFF2-40B4-BE49-F238E27FC236}">
                <a16:creationId xmlns:a16="http://schemas.microsoft.com/office/drawing/2014/main" id="{BDD7B299-BAA9-4ABF-9269-9405275F5F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304650"/>
              </p:ext>
            </p:extLst>
          </p:nvPr>
        </p:nvGraphicFramePr>
        <p:xfrm>
          <a:off x="1069975" y="642937"/>
          <a:ext cx="10058400" cy="34524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828041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>
            <a:extLst>
              <a:ext uri="{FF2B5EF4-FFF2-40B4-BE49-F238E27FC236}">
                <a16:creationId xmlns:a16="http://schemas.microsoft.com/office/drawing/2014/main" id="{0F6633F7-EFCA-46C9-AEE8-B2023F1ECD9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4431215"/>
            <a:ext cx="10058400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911B1FF-05F0-41E3-A185-A41723A66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11898"/>
            <a:ext cx="10058400" cy="1609344"/>
          </a:xfrm>
        </p:spPr>
        <p:txBody>
          <a:bodyPr>
            <a:normAutofit/>
          </a:bodyPr>
          <a:lstStyle/>
          <a:p>
            <a:r>
              <a:rPr lang="nl-NL" dirty="0"/>
              <a:t>CO2-model</a:t>
            </a:r>
          </a:p>
        </p:txBody>
      </p:sp>
      <p:graphicFrame>
        <p:nvGraphicFramePr>
          <p:cNvPr id="6" name="Tijdelijke aanduiding voor inhoud 5">
            <a:extLst>
              <a:ext uri="{FF2B5EF4-FFF2-40B4-BE49-F238E27FC236}">
                <a16:creationId xmlns:a16="http://schemas.microsoft.com/office/drawing/2014/main" id="{6465CDDA-A359-40B8-9949-6CA963F2FA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7196079"/>
              </p:ext>
            </p:extLst>
          </p:nvPr>
        </p:nvGraphicFramePr>
        <p:xfrm>
          <a:off x="919504" y="1316228"/>
          <a:ext cx="4914137" cy="25728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Plusteken 3">
            <a:extLst>
              <a:ext uri="{FF2B5EF4-FFF2-40B4-BE49-F238E27FC236}">
                <a16:creationId xmlns:a16="http://schemas.microsoft.com/office/drawing/2014/main" id="{40B5AA34-F8A0-49C0-AC44-7A5AB7240C64}"/>
              </a:ext>
            </a:extLst>
          </p:cNvPr>
          <p:cNvSpPr/>
          <p:nvPr/>
        </p:nvSpPr>
        <p:spPr>
          <a:xfrm>
            <a:off x="4919241" y="2145461"/>
            <a:ext cx="914400" cy="914400"/>
          </a:xfrm>
          <a:prstGeom prst="mathPlu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8" name="Groep 7">
            <a:extLst>
              <a:ext uri="{FF2B5EF4-FFF2-40B4-BE49-F238E27FC236}">
                <a16:creationId xmlns:a16="http://schemas.microsoft.com/office/drawing/2014/main" id="{B73E88C9-2F78-408D-8A27-DA50FF70CC11}"/>
              </a:ext>
            </a:extLst>
          </p:cNvPr>
          <p:cNvGrpSpPr/>
          <p:nvPr/>
        </p:nvGrpSpPr>
        <p:grpSpPr>
          <a:xfrm>
            <a:off x="6358361" y="2080206"/>
            <a:ext cx="1580697" cy="1044910"/>
            <a:chOff x="1888137" y="732080"/>
            <a:chExt cx="1580697" cy="1044910"/>
          </a:xfrm>
          <a:solidFill>
            <a:schemeClr val="tx2"/>
          </a:solidFill>
        </p:grpSpPr>
        <p:sp>
          <p:nvSpPr>
            <p:cNvPr id="9" name="Ovaal 8">
              <a:extLst>
                <a:ext uri="{FF2B5EF4-FFF2-40B4-BE49-F238E27FC236}">
                  <a16:creationId xmlns:a16="http://schemas.microsoft.com/office/drawing/2014/main" id="{98048DF6-2E43-4A39-8997-A6D5744CD3B7}"/>
                </a:ext>
              </a:extLst>
            </p:cNvPr>
            <p:cNvSpPr/>
            <p:nvPr/>
          </p:nvSpPr>
          <p:spPr>
            <a:xfrm>
              <a:off x="1888137" y="732080"/>
              <a:ext cx="1580697" cy="1044910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250511"/>
                <a:satOff val="24001"/>
                <a:lumOff val="588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Ovaal 4">
              <a:extLst>
                <a:ext uri="{FF2B5EF4-FFF2-40B4-BE49-F238E27FC236}">
                  <a16:creationId xmlns:a16="http://schemas.microsoft.com/office/drawing/2014/main" id="{DF255885-9E83-402E-851E-DF8B7BC735DE}"/>
                </a:ext>
              </a:extLst>
            </p:cNvPr>
            <p:cNvSpPr txBox="1"/>
            <p:nvPr/>
          </p:nvSpPr>
          <p:spPr>
            <a:xfrm>
              <a:off x="2119625" y="885104"/>
              <a:ext cx="1117721" cy="73886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1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Emissiefactor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5957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9F7A820-AA09-4D36-8BC9-6057B1A5BA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6310" y="0"/>
            <a:ext cx="4355689" cy="6857999"/>
          </a:xfrm>
          <a:prstGeom prst="rect">
            <a:avLst/>
          </a:prstGeom>
          <a:blipFill dpi="0" rotWithShape="1">
            <a:blip r:embed="rId3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C3D38CB-7F1D-493D-A64A-681C7F294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6350" y="484632"/>
            <a:ext cx="3544035" cy="1609344"/>
          </a:xfrm>
          <a:ln>
            <a:noFill/>
          </a:ln>
        </p:spPr>
        <p:txBody>
          <a:bodyPr>
            <a:normAutofit/>
          </a:bodyPr>
          <a:lstStyle/>
          <a:p>
            <a:r>
              <a:rPr lang="nl-NL" sz="3200" dirty="0"/>
              <a:t>Voorbeeld van de berekening:</a:t>
            </a:r>
          </a:p>
        </p:txBody>
      </p:sp>
      <p:pic>
        <p:nvPicPr>
          <p:cNvPr id="7" name="Tijdelijke aanduiding voor inhoud 3">
            <a:extLst>
              <a:ext uri="{FF2B5EF4-FFF2-40B4-BE49-F238E27FC236}">
                <a16:creationId xmlns:a16="http://schemas.microsoft.com/office/drawing/2014/main" id="{762DF9E1-C9DE-49B8-99AE-3578EF1B3831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753" y="640080"/>
            <a:ext cx="6632761" cy="5588101"/>
          </a:xfrm>
          <a:prstGeom prst="rect">
            <a:avLst/>
          </a:prstGeom>
          <a:noFill/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B30A2FB-A697-4BF4-9CBD-33F920D7B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6351" y="2121408"/>
            <a:ext cx="3544034" cy="40507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dirty="0"/>
          </a:p>
          <a:p>
            <a:pPr lvl="0"/>
            <a:r>
              <a:rPr lang="nl-NL" dirty="0"/>
              <a:t>Het aantal gereden kilometers van locatie A naar B</a:t>
            </a:r>
          </a:p>
          <a:p>
            <a:pPr lvl="0"/>
            <a:r>
              <a:rPr lang="nl-NL" dirty="0"/>
              <a:t>Brandstofverbruik van de totale rit</a:t>
            </a:r>
          </a:p>
          <a:p>
            <a:pPr lvl="0"/>
            <a:r>
              <a:rPr lang="nl-NL" dirty="0"/>
              <a:t>Benuttingsgraad van het product gedurende de rit</a:t>
            </a:r>
          </a:p>
          <a:p>
            <a:pPr marL="0" lvl="0" indent="0">
              <a:buNone/>
            </a:pPr>
            <a:endParaRPr lang="nl-NL" dirty="0"/>
          </a:p>
          <a:p>
            <a:endParaRPr lang="en-US" sz="16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50C1A80-C382-44F9-8B72-19D5625BA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BD7C7BAE-433B-4B8F-9F80-E469A375CD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6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D7D7E4-5AD3-4B48-9AD1-274BA925B9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1602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1A920C-33C4-4252-8C32-584CD127A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Bedankt voor de aandacht!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5D2A916-F63C-4E43-8735-7D7069218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966720"/>
            <a:ext cx="10058400" cy="3205480"/>
          </a:xfrm>
        </p:spPr>
        <p:txBody>
          <a:bodyPr>
            <a:normAutofit/>
          </a:bodyPr>
          <a:lstStyle/>
          <a:p>
            <a:r>
              <a:rPr lang="nl-NL" sz="2800" b="1" dirty="0"/>
              <a:t>Vragen?</a:t>
            </a:r>
          </a:p>
        </p:txBody>
      </p:sp>
    </p:spTree>
    <p:extLst>
      <p:ext uri="{BB962C8B-B14F-4D97-AF65-F5344CB8AC3E}">
        <p14:creationId xmlns:p14="http://schemas.microsoft.com/office/powerpoint/2010/main" val="25687967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uttype">
  <a:themeElements>
    <a:clrScheme name="Groengeel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Wood Type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BE1B6DD8-9976-4550-A6F4-B2DD4EA939D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TM03090434[[fn=Type hout]]</Template>
  <TotalTime>175</TotalTime>
  <Words>182</Words>
  <Application>Microsoft Office PowerPoint</Application>
  <PresentationFormat>Breedbeeld</PresentationFormat>
  <Paragraphs>67</Paragraphs>
  <Slides>8</Slides>
  <Notes>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Rockwell Extra Bold</vt:lpstr>
      <vt:lpstr>Wingdings</vt:lpstr>
      <vt:lpstr>Houttype</vt:lpstr>
      <vt:lpstr>CO2-footprint op de blockchain</vt:lpstr>
      <vt:lpstr>Mijn onderzoek: ”In hoeverre kan de CO2-footprint van vrachtwagens worden bepaald met gebruikmaking van gegevens in de blockchain?”</vt:lpstr>
      <vt:lpstr>Paxos-algoritme </vt:lpstr>
      <vt:lpstr>Model voor datadeling: Open Trip Model</vt:lpstr>
      <vt:lpstr>Data </vt:lpstr>
      <vt:lpstr>CO2-model</vt:lpstr>
      <vt:lpstr>Voorbeeld van de berekening:</vt:lpstr>
      <vt:lpstr>Bedankt voor de aandacht!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Tussenpresentatie</dc:title>
  <dc:creator>Jens, Dirk-Pieter</dc:creator>
  <cp:lastModifiedBy>Dirk-Pieter Jens</cp:lastModifiedBy>
  <cp:revision>95</cp:revision>
  <dcterms:created xsi:type="dcterms:W3CDTF">2018-04-03T08:42:13Z</dcterms:created>
  <dcterms:modified xsi:type="dcterms:W3CDTF">2018-06-20T20:39:27Z</dcterms:modified>
</cp:coreProperties>
</file>