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8" r:id="rId5"/>
  </p:sldIdLst>
  <p:sldSz cx="12192000" cy="6858000"/>
  <p:notesSz cx="6858000" cy="9144000"/>
  <p:defaultTextStyle>
    <a:defPPr>
      <a:defRPr lang="nl-NL"/>
    </a:defPPr>
    <a:lvl1pPr algn="l" rtl="0" fontAlgn="base">
      <a:spcBef>
        <a:spcPct val="0"/>
      </a:spcBef>
      <a:spcAft>
        <a:spcPct val="0"/>
      </a:spcAft>
      <a:defRPr sz="3456" kern="1200">
        <a:solidFill>
          <a:schemeClr val="tx1"/>
        </a:solidFill>
        <a:latin typeface="Arial" charset="0"/>
        <a:ea typeface="ヒラギノ角ゴ Pro W3" pitchFamily="-80" charset="-128"/>
        <a:cs typeface="+mn-cs"/>
      </a:defRPr>
    </a:lvl1pPr>
    <a:lvl2pPr marL="658368" algn="l" rtl="0" fontAlgn="base">
      <a:spcBef>
        <a:spcPct val="0"/>
      </a:spcBef>
      <a:spcAft>
        <a:spcPct val="0"/>
      </a:spcAft>
      <a:defRPr sz="3456" kern="1200">
        <a:solidFill>
          <a:schemeClr val="tx1"/>
        </a:solidFill>
        <a:latin typeface="Arial" charset="0"/>
        <a:ea typeface="ヒラギノ角ゴ Pro W3" pitchFamily="-80" charset="-128"/>
        <a:cs typeface="+mn-cs"/>
      </a:defRPr>
    </a:lvl2pPr>
    <a:lvl3pPr marL="1316736" algn="l" rtl="0" fontAlgn="base">
      <a:spcBef>
        <a:spcPct val="0"/>
      </a:spcBef>
      <a:spcAft>
        <a:spcPct val="0"/>
      </a:spcAft>
      <a:defRPr sz="3456" kern="1200">
        <a:solidFill>
          <a:schemeClr val="tx1"/>
        </a:solidFill>
        <a:latin typeface="Arial" charset="0"/>
        <a:ea typeface="ヒラギノ角ゴ Pro W3" pitchFamily="-80" charset="-128"/>
        <a:cs typeface="+mn-cs"/>
      </a:defRPr>
    </a:lvl3pPr>
    <a:lvl4pPr marL="1975104" algn="l" rtl="0" fontAlgn="base">
      <a:spcBef>
        <a:spcPct val="0"/>
      </a:spcBef>
      <a:spcAft>
        <a:spcPct val="0"/>
      </a:spcAft>
      <a:defRPr sz="3456" kern="1200">
        <a:solidFill>
          <a:schemeClr val="tx1"/>
        </a:solidFill>
        <a:latin typeface="Arial" charset="0"/>
        <a:ea typeface="ヒラギノ角ゴ Pro W3" pitchFamily="-80" charset="-128"/>
        <a:cs typeface="+mn-cs"/>
      </a:defRPr>
    </a:lvl4pPr>
    <a:lvl5pPr marL="2633472" algn="l" rtl="0" fontAlgn="base">
      <a:spcBef>
        <a:spcPct val="0"/>
      </a:spcBef>
      <a:spcAft>
        <a:spcPct val="0"/>
      </a:spcAft>
      <a:defRPr sz="3456" kern="1200">
        <a:solidFill>
          <a:schemeClr val="tx1"/>
        </a:solidFill>
        <a:latin typeface="Arial" charset="0"/>
        <a:ea typeface="ヒラギノ角ゴ Pro W3" pitchFamily="-80" charset="-128"/>
        <a:cs typeface="+mn-cs"/>
      </a:defRPr>
    </a:lvl5pPr>
    <a:lvl6pPr marL="3291840" algn="l" defTabSz="1316736" rtl="0" eaLnBrk="1" latinLnBrk="0" hangingPunct="1">
      <a:defRPr sz="3456" kern="1200">
        <a:solidFill>
          <a:schemeClr val="tx1"/>
        </a:solidFill>
        <a:latin typeface="Arial" charset="0"/>
        <a:ea typeface="ヒラギノ角ゴ Pro W3" pitchFamily="-80" charset="-128"/>
        <a:cs typeface="+mn-cs"/>
      </a:defRPr>
    </a:lvl6pPr>
    <a:lvl7pPr marL="3950208" algn="l" defTabSz="1316736" rtl="0" eaLnBrk="1" latinLnBrk="0" hangingPunct="1">
      <a:defRPr sz="3456" kern="1200">
        <a:solidFill>
          <a:schemeClr val="tx1"/>
        </a:solidFill>
        <a:latin typeface="Arial" charset="0"/>
        <a:ea typeface="ヒラギノ角ゴ Pro W3" pitchFamily="-80" charset="-128"/>
        <a:cs typeface="+mn-cs"/>
      </a:defRPr>
    </a:lvl7pPr>
    <a:lvl8pPr marL="4608576" algn="l" defTabSz="1316736" rtl="0" eaLnBrk="1" latinLnBrk="0" hangingPunct="1">
      <a:defRPr sz="3456" kern="1200">
        <a:solidFill>
          <a:schemeClr val="tx1"/>
        </a:solidFill>
        <a:latin typeface="Arial" charset="0"/>
        <a:ea typeface="ヒラギノ角ゴ Pro W3" pitchFamily="-80" charset="-128"/>
        <a:cs typeface="+mn-cs"/>
      </a:defRPr>
    </a:lvl8pPr>
    <a:lvl9pPr marL="5266944" algn="l" defTabSz="1316736" rtl="0" eaLnBrk="1" latinLnBrk="0" hangingPunct="1">
      <a:defRPr sz="3456" kern="1200">
        <a:solidFill>
          <a:schemeClr val="tx1"/>
        </a:solidFill>
        <a:latin typeface="Arial" charset="0"/>
        <a:ea typeface="ヒラギノ角ゴ Pro W3" pitchFamily="-80" charset="-128"/>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eut, E.J. van der (Evelyne)" initials="NEvd(" lastIdx="5" clrIdx="0">
    <p:extLst>
      <p:ext uri="{19B8F6BF-5375-455C-9EA6-DF929625EA0E}">
        <p15:presenceInfo xmlns:p15="http://schemas.microsoft.com/office/powerpoint/2012/main" userId="S::NeuEJ@hr.nl::5ca625f3-aa7b-4396-a82a-e50aa9ddd15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87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commentAuthors" Target="commentAuthors.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52C2CB-657E-4CC2-9F1F-6E0ABB91AAAC}" type="doc">
      <dgm:prSet loTypeId="urn:microsoft.com/office/officeart/2005/8/layout/vProcess5" loCatId="process" qsTypeId="urn:microsoft.com/office/officeart/2005/8/quickstyle/simple1" qsCatId="simple" csTypeId="urn:microsoft.com/office/officeart/2005/8/colors/accent1_2" csCatId="accent1" phldr="1"/>
      <dgm:spPr/>
    </dgm:pt>
    <dgm:pt modelId="{8AD0D1C8-8FCD-495B-9C5A-2388583C15CD}">
      <dgm:prSet phldrT="[Tekst]" custT="1"/>
      <dgm:spPr>
        <a:ln>
          <a:solidFill>
            <a:srgbClr val="00B050"/>
          </a:solidFill>
        </a:ln>
      </dgm:spPr>
      <dgm:t>
        <a:bodyPr/>
        <a:lstStyle/>
        <a:p>
          <a:r>
            <a:rPr lang="nl-NL" sz="1000" dirty="0"/>
            <a:t>Eerste 8 weken semester 2 initiatieven in alle jaren</a:t>
          </a:r>
        </a:p>
      </dgm:t>
    </dgm:pt>
    <dgm:pt modelId="{B91928E4-B6F1-4F22-B1F9-4B841787AA2E}" type="parTrans" cxnId="{9D352CFE-DB59-4C91-A155-041929AAFC92}">
      <dgm:prSet/>
      <dgm:spPr/>
      <dgm:t>
        <a:bodyPr/>
        <a:lstStyle/>
        <a:p>
          <a:endParaRPr lang="nl-NL"/>
        </a:p>
      </dgm:t>
    </dgm:pt>
    <dgm:pt modelId="{1A9EE0A9-E8A5-425C-8573-89CFDFF298B4}" type="sibTrans" cxnId="{9D352CFE-DB59-4C91-A155-041929AAFC92}">
      <dgm:prSet/>
      <dgm:spPr/>
      <dgm:t>
        <a:bodyPr/>
        <a:lstStyle/>
        <a:p>
          <a:endParaRPr lang="nl-NL"/>
        </a:p>
      </dgm:t>
    </dgm:pt>
    <dgm:pt modelId="{F3403DA9-E07F-467D-ABB3-EF8D2C0FE637}">
      <dgm:prSet phldrT="[Tekst]" custT="1"/>
      <dgm:spPr>
        <a:ln>
          <a:solidFill>
            <a:srgbClr val="00B050"/>
          </a:solidFill>
        </a:ln>
      </dgm:spPr>
      <dgm:t>
        <a:bodyPr/>
        <a:lstStyle/>
        <a:p>
          <a:r>
            <a:rPr lang="nl-NL" sz="1000" dirty="0"/>
            <a:t>Jaar 1 : vak 1: gesprek over studeren met functiebeperking &amp; anoniem toetsen nakijken</a:t>
          </a:r>
        </a:p>
      </dgm:t>
    </dgm:pt>
    <dgm:pt modelId="{A6FEF2E1-ED3D-4862-A50C-F33C6F6A22E5}" type="parTrans" cxnId="{ED3E828D-679E-4300-B144-5DE5106B1A61}">
      <dgm:prSet/>
      <dgm:spPr/>
      <dgm:t>
        <a:bodyPr/>
        <a:lstStyle/>
        <a:p>
          <a:endParaRPr lang="nl-NL"/>
        </a:p>
      </dgm:t>
    </dgm:pt>
    <dgm:pt modelId="{BB38FEB3-FFFC-4173-A065-026C375110C1}" type="sibTrans" cxnId="{ED3E828D-679E-4300-B144-5DE5106B1A61}">
      <dgm:prSet/>
      <dgm:spPr/>
      <dgm:t>
        <a:bodyPr/>
        <a:lstStyle/>
        <a:p>
          <a:endParaRPr lang="nl-NL"/>
        </a:p>
      </dgm:t>
    </dgm:pt>
    <dgm:pt modelId="{35AA95D4-F542-4E12-BA95-BDAB044E45D1}">
      <dgm:prSet phldrT="[Tekst]" custT="1"/>
      <dgm:spPr>
        <a:ln>
          <a:solidFill>
            <a:srgbClr val="00B050"/>
          </a:solidFill>
        </a:ln>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nl-NL" sz="1000" dirty="0"/>
            <a:t>Jaar 1 vak 2: genderneutrale aanspreekvormen toepassen in les, afbeeldingen divers maken</a:t>
          </a:r>
        </a:p>
        <a:p>
          <a:pPr marL="0" lvl="0" defTabSz="355600">
            <a:lnSpc>
              <a:spcPct val="90000"/>
            </a:lnSpc>
            <a:spcBef>
              <a:spcPct val="0"/>
            </a:spcBef>
            <a:spcAft>
              <a:spcPct val="35000"/>
            </a:spcAft>
            <a:buNone/>
          </a:pPr>
          <a:endParaRPr lang="nl-NL" sz="800" dirty="0"/>
        </a:p>
      </dgm:t>
    </dgm:pt>
    <dgm:pt modelId="{EC93A69C-BA67-4A72-8041-3A46944FF84F}" type="parTrans" cxnId="{F53C6122-DC6F-412C-AA30-653AC2B125C6}">
      <dgm:prSet/>
      <dgm:spPr/>
      <dgm:t>
        <a:bodyPr/>
        <a:lstStyle/>
        <a:p>
          <a:endParaRPr lang="nl-NL"/>
        </a:p>
      </dgm:t>
    </dgm:pt>
    <dgm:pt modelId="{C7F5B6AA-A033-4E5E-BAC2-89F3AEEE6A81}" type="sibTrans" cxnId="{F53C6122-DC6F-412C-AA30-653AC2B125C6}">
      <dgm:prSet/>
      <dgm:spPr/>
      <dgm:t>
        <a:bodyPr/>
        <a:lstStyle/>
        <a:p>
          <a:endParaRPr lang="nl-NL"/>
        </a:p>
      </dgm:t>
    </dgm:pt>
    <dgm:pt modelId="{028B2A8F-E457-4152-B6D8-F05F113CFF65}">
      <dgm:prSet phldrT="[Tekst]" custT="1"/>
      <dgm:spPr>
        <a:ln>
          <a:solidFill>
            <a:schemeClr val="accent3"/>
          </a:solidFill>
        </a:ln>
      </dgm:spPr>
      <dgm:t>
        <a:bodyPr/>
        <a:lstStyle/>
        <a:p>
          <a:r>
            <a:rPr lang="nl-NL" sz="900" dirty="0"/>
            <a:t>Jaar 2: klassengesprek aan de start van de cursus en </a:t>
          </a:r>
          <a:r>
            <a:rPr lang="nl-NL" sz="900" dirty="0" err="1"/>
            <a:t>mentimeter</a:t>
          </a:r>
          <a:r>
            <a:rPr lang="nl-NL" sz="900" dirty="0"/>
            <a:t> evaluatie naderhand</a:t>
          </a:r>
        </a:p>
      </dgm:t>
    </dgm:pt>
    <dgm:pt modelId="{C8FD4983-2A7A-408B-9E6A-3F316EF6E0F7}" type="parTrans" cxnId="{C283DA42-2C57-426A-A0E9-C0A9FF58E434}">
      <dgm:prSet/>
      <dgm:spPr/>
      <dgm:t>
        <a:bodyPr/>
        <a:lstStyle/>
        <a:p>
          <a:endParaRPr lang="nl-NL"/>
        </a:p>
      </dgm:t>
    </dgm:pt>
    <dgm:pt modelId="{F54AE6E9-38F2-44F1-B1EE-22C25265A009}" type="sibTrans" cxnId="{C283DA42-2C57-426A-A0E9-C0A9FF58E434}">
      <dgm:prSet/>
      <dgm:spPr/>
      <dgm:t>
        <a:bodyPr/>
        <a:lstStyle/>
        <a:p>
          <a:endParaRPr lang="nl-NL"/>
        </a:p>
      </dgm:t>
    </dgm:pt>
    <dgm:pt modelId="{B82570CF-1BED-4B41-954B-24C0D7CF0FD3}">
      <dgm:prSet phldrT="[Tekst]" custT="1"/>
      <dgm:spPr>
        <a:ln>
          <a:solidFill>
            <a:schemeClr val="accent3"/>
          </a:solidFill>
        </a:ln>
      </dgm:spPr>
      <dgm:t>
        <a:bodyPr/>
        <a:lstStyle/>
        <a:p>
          <a:r>
            <a:rPr lang="nl-NL" sz="800" dirty="0"/>
            <a:t>Jaar 3: les (inhoudelijk) over klimaatdiscriminatie. </a:t>
          </a:r>
          <a:r>
            <a:rPr lang="nl-NL" sz="800" dirty="0" err="1"/>
            <a:t>Studieloopbaancoachingweek</a:t>
          </a:r>
          <a:r>
            <a:rPr lang="nl-NL" sz="800" dirty="0"/>
            <a:t> na stage over bedrijfscultuur met reflectiegesprekken en excursie naar moskee en synagoge</a:t>
          </a:r>
        </a:p>
      </dgm:t>
    </dgm:pt>
    <dgm:pt modelId="{9AB98166-BAF1-4844-BD98-4D0CE7AC5C05}" type="parTrans" cxnId="{CFB31E0A-2464-48EE-A2B8-48AC409D1446}">
      <dgm:prSet/>
      <dgm:spPr/>
      <dgm:t>
        <a:bodyPr/>
        <a:lstStyle/>
        <a:p>
          <a:endParaRPr lang="nl-NL"/>
        </a:p>
      </dgm:t>
    </dgm:pt>
    <dgm:pt modelId="{C3A35A62-4CB5-457A-B20E-C60365298349}" type="sibTrans" cxnId="{CFB31E0A-2464-48EE-A2B8-48AC409D1446}">
      <dgm:prSet/>
      <dgm:spPr/>
      <dgm:t>
        <a:bodyPr/>
        <a:lstStyle/>
        <a:p>
          <a:endParaRPr lang="nl-NL"/>
        </a:p>
      </dgm:t>
    </dgm:pt>
    <dgm:pt modelId="{6FAC526C-1CEB-4762-BA58-099A5B07A4DF}" type="pres">
      <dgm:prSet presAssocID="{DE52C2CB-657E-4CC2-9F1F-6E0ABB91AAAC}" presName="outerComposite" presStyleCnt="0">
        <dgm:presLayoutVars>
          <dgm:chMax val="5"/>
          <dgm:dir/>
          <dgm:resizeHandles val="exact"/>
        </dgm:presLayoutVars>
      </dgm:prSet>
      <dgm:spPr/>
    </dgm:pt>
    <dgm:pt modelId="{5D73707F-BF95-4471-81FB-A3E3753BFBEC}" type="pres">
      <dgm:prSet presAssocID="{DE52C2CB-657E-4CC2-9F1F-6E0ABB91AAAC}" presName="dummyMaxCanvas" presStyleCnt="0">
        <dgm:presLayoutVars/>
      </dgm:prSet>
      <dgm:spPr/>
    </dgm:pt>
    <dgm:pt modelId="{74E47C87-4902-4830-BE11-FE45DCE0F790}" type="pres">
      <dgm:prSet presAssocID="{DE52C2CB-657E-4CC2-9F1F-6E0ABB91AAAC}" presName="FiveNodes_1" presStyleLbl="node1" presStyleIdx="0" presStyleCnt="5" custLinFactNeighborX="255" custLinFactNeighborY="2155">
        <dgm:presLayoutVars>
          <dgm:bulletEnabled val="1"/>
        </dgm:presLayoutVars>
      </dgm:prSet>
      <dgm:spPr/>
    </dgm:pt>
    <dgm:pt modelId="{76D1CB17-F624-4D3D-B750-B53DF9468EBB}" type="pres">
      <dgm:prSet presAssocID="{DE52C2CB-657E-4CC2-9F1F-6E0ABB91AAAC}" presName="FiveNodes_2" presStyleLbl="node1" presStyleIdx="1" presStyleCnt="5" custScaleX="103226" custLinFactNeighborY="6653">
        <dgm:presLayoutVars>
          <dgm:bulletEnabled val="1"/>
        </dgm:presLayoutVars>
      </dgm:prSet>
      <dgm:spPr/>
    </dgm:pt>
    <dgm:pt modelId="{477EC288-956A-4D2D-85A3-4244F64DE4D3}" type="pres">
      <dgm:prSet presAssocID="{DE52C2CB-657E-4CC2-9F1F-6E0ABB91AAAC}" presName="FiveNodes_3" presStyleLbl="node1" presStyleIdx="2" presStyleCnt="5" custScaleX="106928" custScaleY="118813" custLinFactNeighborX="-304" custLinFactNeighborY="9199">
        <dgm:presLayoutVars>
          <dgm:bulletEnabled val="1"/>
        </dgm:presLayoutVars>
      </dgm:prSet>
      <dgm:spPr/>
    </dgm:pt>
    <dgm:pt modelId="{8EDFE0AF-721A-450C-86E9-48DD37E7C586}" type="pres">
      <dgm:prSet presAssocID="{DE52C2CB-657E-4CC2-9F1F-6E0ABB91AAAC}" presName="FiveNodes_4" presStyleLbl="node1" presStyleIdx="3" presStyleCnt="5" custScaleX="110292">
        <dgm:presLayoutVars>
          <dgm:bulletEnabled val="1"/>
        </dgm:presLayoutVars>
      </dgm:prSet>
      <dgm:spPr/>
    </dgm:pt>
    <dgm:pt modelId="{62332823-0A3F-4F93-8909-15494297A81A}" type="pres">
      <dgm:prSet presAssocID="{DE52C2CB-657E-4CC2-9F1F-6E0ABB91AAAC}" presName="FiveNodes_5" presStyleLbl="node1" presStyleIdx="4" presStyleCnt="5" custScaleX="113075" custLinFactNeighborY="1566">
        <dgm:presLayoutVars>
          <dgm:bulletEnabled val="1"/>
        </dgm:presLayoutVars>
      </dgm:prSet>
      <dgm:spPr/>
    </dgm:pt>
    <dgm:pt modelId="{6ADE53FE-3DC3-4594-9CFC-F4A917173624}" type="pres">
      <dgm:prSet presAssocID="{DE52C2CB-657E-4CC2-9F1F-6E0ABB91AAAC}" presName="FiveConn_1-2" presStyleLbl="fgAccFollowNode1" presStyleIdx="0" presStyleCnt="4">
        <dgm:presLayoutVars>
          <dgm:bulletEnabled val="1"/>
        </dgm:presLayoutVars>
      </dgm:prSet>
      <dgm:spPr/>
    </dgm:pt>
    <dgm:pt modelId="{B2E293AC-4D73-430E-9453-EBA4D3AAA82A}" type="pres">
      <dgm:prSet presAssocID="{DE52C2CB-657E-4CC2-9F1F-6E0ABB91AAAC}" presName="FiveConn_2-3" presStyleLbl="fgAccFollowNode1" presStyleIdx="1" presStyleCnt="4">
        <dgm:presLayoutVars>
          <dgm:bulletEnabled val="1"/>
        </dgm:presLayoutVars>
      </dgm:prSet>
      <dgm:spPr/>
    </dgm:pt>
    <dgm:pt modelId="{CD6DA3BA-2E59-4C83-885C-AEA245BD47C4}" type="pres">
      <dgm:prSet presAssocID="{DE52C2CB-657E-4CC2-9F1F-6E0ABB91AAAC}" presName="FiveConn_3-4" presStyleLbl="fgAccFollowNode1" presStyleIdx="2" presStyleCnt="4">
        <dgm:presLayoutVars>
          <dgm:bulletEnabled val="1"/>
        </dgm:presLayoutVars>
      </dgm:prSet>
      <dgm:spPr/>
    </dgm:pt>
    <dgm:pt modelId="{4AC487C7-9589-4BB7-B8A4-B02BD1C0223A}" type="pres">
      <dgm:prSet presAssocID="{DE52C2CB-657E-4CC2-9F1F-6E0ABB91AAAC}" presName="FiveConn_4-5" presStyleLbl="fgAccFollowNode1" presStyleIdx="3" presStyleCnt="4">
        <dgm:presLayoutVars>
          <dgm:bulletEnabled val="1"/>
        </dgm:presLayoutVars>
      </dgm:prSet>
      <dgm:spPr/>
    </dgm:pt>
    <dgm:pt modelId="{838174F3-90C5-42A7-92E0-9804F8C1C15A}" type="pres">
      <dgm:prSet presAssocID="{DE52C2CB-657E-4CC2-9F1F-6E0ABB91AAAC}" presName="FiveNodes_1_text" presStyleLbl="node1" presStyleIdx="4" presStyleCnt="5">
        <dgm:presLayoutVars>
          <dgm:bulletEnabled val="1"/>
        </dgm:presLayoutVars>
      </dgm:prSet>
      <dgm:spPr/>
    </dgm:pt>
    <dgm:pt modelId="{8C01DB11-5935-4866-8C7F-31C0CC56C5E2}" type="pres">
      <dgm:prSet presAssocID="{DE52C2CB-657E-4CC2-9F1F-6E0ABB91AAAC}" presName="FiveNodes_2_text" presStyleLbl="node1" presStyleIdx="4" presStyleCnt="5">
        <dgm:presLayoutVars>
          <dgm:bulletEnabled val="1"/>
        </dgm:presLayoutVars>
      </dgm:prSet>
      <dgm:spPr/>
    </dgm:pt>
    <dgm:pt modelId="{9FAB446C-89F9-4B50-BC48-266AE9688137}" type="pres">
      <dgm:prSet presAssocID="{DE52C2CB-657E-4CC2-9F1F-6E0ABB91AAAC}" presName="FiveNodes_3_text" presStyleLbl="node1" presStyleIdx="4" presStyleCnt="5">
        <dgm:presLayoutVars>
          <dgm:bulletEnabled val="1"/>
        </dgm:presLayoutVars>
      </dgm:prSet>
      <dgm:spPr/>
    </dgm:pt>
    <dgm:pt modelId="{C993365F-C4C8-4460-97C6-86805182B61B}" type="pres">
      <dgm:prSet presAssocID="{DE52C2CB-657E-4CC2-9F1F-6E0ABB91AAAC}" presName="FiveNodes_4_text" presStyleLbl="node1" presStyleIdx="4" presStyleCnt="5">
        <dgm:presLayoutVars>
          <dgm:bulletEnabled val="1"/>
        </dgm:presLayoutVars>
      </dgm:prSet>
      <dgm:spPr/>
    </dgm:pt>
    <dgm:pt modelId="{2969C66F-DC54-40AF-9DA4-077E2F35CC07}" type="pres">
      <dgm:prSet presAssocID="{DE52C2CB-657E-4CC2-9F1F-6E0ABB91AAAC}" presName="FiveNodes_5_text" presStyleLbl="node1" presStyleIdx="4" presStyleCnt="5">
        <dgm:presLayoutVars>
          <dgm:bulletEnabled val="1"/>
        </dgm:presLayoutVars>
      </dgm:prSet>
      <dgm:spPr/>
    </dgm:pt>
  </dgm:ptLst>
  <dgm:cxnLst>
    <dgm:cxn modelId="{CFB31E0A-2464-48EE-A2B8-48AC409D1446}" srcId="{DE52C2CB-657E-4CC2-9F1F-6E0ABB91AAAC}" destId="{B82570CF-1BED-4B41-954B-24C0D7CF0FD3}" srcOrd="4" destOrd="0" parTransId="{9AB98166-BAF1-4844-BD98-4D0CE7AC5C05}" sibTransId="{C3A35A62-4CB5-457A-B20E-C60365298349}"/>
    <dgm:cxn modelId="{131FE71A-3A48-4191-A0D2-392A49CFBEDF}" type="presOf" srcId="{1A9EE0A9-E8A5-425C-8573-89CFDFF298B4}" destId="{6ADE53FE-3DC3-4594-9CFC-F4A917173624}" srcOrd="0" destOrd="0" presId="urn:microsoft.com/office/officeart/2005/8/layout/vProcess5"/>
    <dgm:cxn modelId="{F53C6122-DC6F-412C-AA30-653AC2B125C6}" srcId="{DE52C2CB-657E-4CC2-9F1F-6E0ABB91AAAC}" destId="{35AA95D4-F542-4E12-BA95-BDAB044E45D1}" srcOrd="2" destOrd="0" parTransId="{EC93A69C-BA67-4A72-8041-3A46944FF84F}" sibTransId="{C7F5B6AA-A033-4E5E-BAC2-89F3AEEE6A81}"/>
    <dgm:cxn modelId="{56804629-72C7-4101-AD63-1440D3E52A64}" type="presOf" srcId="{028B2A8F-E457-4152-B6D8-F05F113CFF65}" destId="{C993365F-C4C8-4460-97C6-86805182B61B}" srcOrd="1" destOrd="0" presId="urn:microsoft.com/office/officeart/2005/8/layout/vProcess5"/>
    <dgm:cxn modelId="{F1A44636-BC54-4F42-B3C4-53347943883B}" type="presOf" srcId="{B82570CF-1BED-4B41-954B-24C0D7CF0FD3}" destId="{62332823-0A3F-4F93-8909-15494297A81A}" srcOrd="0" destOrd="0" presId="urn:microsoft.com/office/officeart/2005/8/layout/vProcess5"/>
    <dgm:cxn modelId="{2678B539-9FE0-4843-9B05-8977095936DE}" type="presOf" srcId="{35AA95D4-F542-4E12-BA95-BDAB044E45D1}" destId="{477EC288-956A-4D2D-85A3-4244F64DE4D3}" srcOrd="0" destOrd="0" presId="urn:microsoft.com/office/officeart/2005/8/layout/vProcess5"/>
    <dgm:cxn modelId="{7425C25E-075D-4C3F-8143-825DE067415C}" type="presOf" srcId="{35AA95D4-F542-4E12-BA95-BDAB044E45D1}" destId="{9FAB446C-89F9-4B50-BC48-266AE9688137}" srcOrd="1" destOrd="0" presId="urn:microsoft.com/office/officeart/2005/8/layout/vProcess5"/>
    <dgm:cxn modelId="{C283DA42-2C57-426A-A0E9-C0A9FF58E434}" srcId="{DE52C2CB-657E-4CC2-9F1F-6E0ABB91AAAC}" destId="{028B2A8F-E457-4152-B6D8-F05F113CFF65}" srcOrd="3" destOrd="0" parTransId="{C8FD4983-2A7A-408B-9E6A-3F316EF6E0F7}" sibTransId="{F54AE6E9-38F2-44F1-B1EE-22C25265A009}"/>
    <dgm:cxn modelId="{77AC8B68-DB63-43FD-A4D9-16CB27CCBFD0}" type="presOf" srcId="{B82570CF-1BED-4B41-954B-24C0D7CF0FD3}" destId="{2969C66F-DC54-40AF-9DA4-077E2F35CC07}" srcOrd="1" destOrd="0" presId="urn:microsoft.com/office/officeart/2005/8/layout/vProcess5"/>
    <dgm:cxn modelId="{A5381472-356B-4B5A-80EF-1F4B8A1F4F6F}" type="presOf" srcId="{8AD0D1C8-8FCD-495B-9C5A-2388583C15CD}" destId="{838174F3-90C5-42A7-92E0-9804F8C1C15A}" srcOrd="1" destOrd="0" presId="urn:microsoft.com/office/officeart/2005/8/layout/vProcess5"/>
    <dgm:cxn modelId="{0F440074-44B4-454F-942F-979285EC43EC}" type="presOf" srcId="{8AD0D1C8-8FCD-495B-9C5A-2388583C15CD}" destId="{74E47C87-4902-4830-BE11-FE45DCE0F790}" srcOrd="0" destOrd="0" presId="urn:microsoft.com/office/officeart/2005/8/layout/vProcess5"/>
    <dgm:cxn modelId="{EE955F86-71D0-4A03-8043-23FB441E4522}" type="presOf" srcId="{DE52C2CB-657E-4CC2-9F1F-6E0ABB91AAAC}" destId="{6FAC526C-1CEB-4762-BA58-099A5B07A4DF}" srcOrd="0" destOrd="0" presId="urn:microsoft.com/office/officeart/2005/8/layout/vProcess5"/>
    <dgm:cxn modelId="{ED3E828D-679E-4300-B144-5DE5106B1A61}" srcId="{DE52C2CB-657E-4CC2-9F1F-6E0ABB91AAAC}" destId="{F3403DA9-E07F-467D-ABB3-EF8D2C0FE637}" srcOrd="1" destOrd="0" parTransId="{A6FEF2E1-ED3D-4862-A50C-F33C6F6A22E5}" sibTransId="{BB38FEB3-FFFC-4173-A065-026C375110C1}"/>
    <dgm:cxn modelId="{DEE37CA9-80F7-47A9-BD56-E13CFA7B87E1}" type="presOf" srcId="{BB38FEB3-FFFC-4173-A065-026C375110C1}" destId="{B2E293AC-4D73-430E-9453-EBA4D3AAA82A}" srcOrd="0" destOrd="0" presId="urn:microsoft.com/office/officeart/2005/8/layout/vProcess5"/>
    <dgm:cxn modelId="{39F8C2B9-C182-4063-9CDA-3BDC3980875F}" type="presOf" srcId="{C7F5B6AA-A033-4E5E-BAC2-89F3AEEE6A81}" destId="{CD6DA3BA-2E59-4C83-885C-AEA245BD47C4}" srcOrd="0" destOrd="0" presId="urn:microsoft.com/office/officeart/2005/8/layout/vProcess5"/>
    <dgm:cxn modelId="{5870B0E5-61BA-4233-AEBE-ADFD6076E5CA}" type="presOf" srcId="{028B2A8F-E457-4152-B6D8-F05F113CFF65}" destId="{8EDFE0AF-721A-450C-86E9-48DD37E7C586}" srcOrd="0" destOrd="0" presId="urn:microsoft.com/office/officeart/2005/8/layout/vProcess5"/>
    <dgm:cxn modelId="{24F09DEC-A16A-40A9-B63B-7B38F37E60E0}" type="presOf" srcId="{F3403DA9-E07F-467D-ABB3-EF8D2C0FE637}" destId="{8C01DB11-5935-4866-8C7F-31C0CC56C5E2}" srcOrd="1" destOrd="0" presId="urn:microsoft.com/office/officeart/2005/8/layout/vProcess5"/>
    <dgm:cxn modelId="{2FC85CFB-6D3C-48DF-BAF6-9C09A3BE4F83}" type="presOf" srcId="{F54AE6E9-38F2-44F1-B1EE-22C25265A009}" destId="{4AC487C7-9589-4BB7-B8A4-B02BD1C0223A}" srcOrd="0" destOrd="0" presId="urn:microsoft.com/office/officeart/2005/8/layout/vProcess5"/>
    <dgm:cxn modelId="{24925DFC-B742-4E1A-9A54-E7D8A4CA6E23}" type="presOf" srcId="{F3403DA9-E07F-467D-ABB3-EF8D2C0FE637}" destId="{76D1CB17-F624-4D3D-B750-B53DF9468EBB}" srcOrd="0" destOrd="0" presId="urn:microsoft.com/office/officeart/2005/8/layout/vProcess5"/>
    <dgm:cxn modelId="{9D352CFE-DB59-4C91-A155-041929AAFC92}" srcId="{DE52C2CB-657E-4CC2-9F1F-6E0ABB91AAAC}" destId="{8AD0D1C8-8FCD-495B-9C5A-2388583C15CD}" srcOrd="0" destOrd="0" parTransId="{B91928E4-B6F1-4F22-B1F9-4B841787AA2E}" sibTransId="{1A9EE0A9-E8A5-425C-8573-89CFDFF298B4}"/>
    <dgm:cxn modelId="{2EC15172-9F2A-41B1-A97E-55236E25B011}" type="presParOf" srcId="{6FAC526C-1CEB-4762-BA58-099A5B07A4DF}" destId="{5D73707F-BF95-4471-81FB-A3E3753BFBEC}" srcOrd="0" destOrd="0" presId="urn:microsoft.com/office/officeart/2005/8/layout/vProcess5"/>
    <dgm:cxn modelId="{D46971DD-3936-4F27-A266-7036E0E8F77F}" type="presParOf" srcId="{6FAC526C-1CEB-4762-BA58-099A5B07A4DF}" destId="{74E47C87-4902-4830-BE11-FE45DCE0F790}" srcOrd="1" destOrd="0" presId="urn:microsoft.com/office/officeart/2005/8/layout/vProcess5"/>
    <dgm:cxn modelId="{7A8A26C4-7BAC-495E-8E13-D3F79D199039}" type="presParOf" srcId="{6FAC526C-1CEB-4762-BA58-099A5B07A4DF}" destId="{76D1CB17-F624-4D3D-B750-B53DF9468EBB}" srcOrd="2" destOrd="0" presId="urn:microsoft.com/office/officeart/2005/8/layout/vProcess5"/>
    <dgm:cxn modelId="{A41E8257-424D-48BB-A45E-A96D46A94AE3}" type="presParOf" srcId="{6FAC526C-1CEB-4762-BA58-099A5B07A4DF}" destId="{477EC288-956A-4D2D-85A3-4244F64DE4D3}" srcOrd="3" destOrd="0" presId="urn:microsoft.com/office/officeart/2005/8/layout/vProcess5"/>
    <dgm:cxn modelId="{2C016028-B9CE-4463-B652-FD2A7A8F5401}" type="presParOf" srcId="{6FAC526C-1CEB-4762-BA58-099A5B07A4DF}" destId="{8EDFE0AF-721A-450C-86E9-48DD37E7C586}" srcOrd="4" destOrd="0" presId="urn:microsoft.com/office/officeart/2005/8/layout/vProcess5"/>
    <dgm:cxn modelId="{81BF124D-1D9A-4E53-8454-2346BB99B6F5}" type="presParOf" srcId="{6FAC526C-1CEB-4762-BA58-099A5B07A4DF}" destId="{62332823-0A3F-4F93-8909-15494297A81A}" srcOrd="5" destOrd="0" presId="urn:microsoft.com/office/officeart/2005/8/layout/vProcess5"/>
    <dgm:cxn modelId="{8D9B40DA-170F-4527-903F-4BDDCA1483A4}" type="presParOf" srcId="{6FAC526C-1CEB-4762-BA58-099A5B07A4DF}" destId="{6ADE53FE-3DC3-4594-9CFC-F4A917173624}" srcOrd="6" destOrd="0" presId="urn:microsoft.com/office/officeart/2005/8/layout/vProcess5"/>
    <dgm:cxn modelId="{5E6EBF12-3636-4D61-8315-FC4DF19F4542}" type="presParOf" srcId="{6FAC526C-1CEB-4762-BA58-099A5B07A4DF}" destId="{B2E293AC-4D73-430E-9453-EBA4D3AAA82A}" srcOrd="7" destOrd="0" presId="urn:microsoft.com/office/officeart/2005/8/layout/vProcess5"/>
    <dgm:cxn modelId="{8813DDAF-0278-49C9-A512-E11690EDD48A}" type="presParOf" srcId="{6FAC526C-1CEB-4762-BA58-099A5B07A4DF}" destId="{CD6DA3BA-2E59-4C83-885C-AEA245BD47C4}" srcOrd="8" destOrd="0" presId="urn:microsoft.com/office/officeart/2005/8/layout/vProcess5"/>
    <dgm:cxn modelId="{A8834A4C-63DA-4103-A966-13B7BC7A27DF}" type="presParOf" srcId="{6FAC526C-1CEB-4762-BA58-099A5B07A4DF}" destId="{4AC487C7-9589-4BB7-B8A4-B02BD1C0223A}" srcOrd="9" destOrd="0" presId="urn:microsoft.com/office/officeart/2005/8/layout/vProcess5"/>
    <dgm:cxn modelId="{EC3930EC-D0DC-4C5B-8DE3-A8F8A423D045}" type="presParOf" srcId="{6FAC526C-1CEB-4762-BA58-099A5B07A4DF}" destId="{838174F3-90C5-42A7-92E0-9804F8C1C15A}" srcOrd="10" destOrd="0" presId="urn:microsoft.com/office/officeart/2005/8/layout/vProcess5"/>
    <dgm:cxn modelId="{66C58250-0FDB-48A0-AA31-23292006EC45}" type="presParOf" srcId="{6FAC526C-1CEB-4762-BA58-099A5B07A4DF}" destId="{8C01DB11-5935-4866-8C7F-31C0CC56C5E2}" srcOrd="11" destOrd="0" presId="urn:microsoft.com/office/officeart/2005/8/layout/vProcess5"/>
    <dgm:cxn modelId="{CE201237-CE64-4C02-ADD3-A6C8FA33335B}" type="presParOf" srcId="{6FAC526C-1CEB-4762-BA58-099A5B07A4DF}" destId="{9FAB446C-89F9-4B50-BC48-266AE9688137}" srcOrd="12" destOrd="0" presId="urn:microsoft.com/office/officeart/2005/8/layout/vProcess5"/>
    <dgm:cxn modelId="{0756987F-23A2-4EAD-8B4F-BC08F621C944}" type="presParOf" srcId="{6FAC526C-1CEB-4762-BA58-099A5B07A4DF}" destId="{C993365F-C4C8-4460-97C6-86805182B61B}" srcOrd="13" destOrd="0" presId="urn:microsoft.com/office/officeart/2005/8/layout/vProcess5"/>
    <dgm:cxn modelId="{025F5F9A-26ED-4D8B-A947-6A6EF7F9D5CD}" type="presParOf" srcId="{6FAC526C-1CEB-4762-BA58-099A5B07A4DF}" destId="{2969C66F-DC54-40AF-9DA4-077E2F35CC07}" srcOrd="14"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E47C87-4902-4830-BE11-FE45DCE0F790}">
      <dsp:nvSpPr>
        <dsp:cNvPr id="0" name=""/>
        <dsp:cNvSpPr/>
      </dsp:nvSpPr>
      <dsp:spPr>
        <a:xfrm>
          <a:off x="-79369" y="10952"/>
          <a:ext cx="2633567" cy="508248"/>
        </a:xfrm>
        <a:prstGeom prst="roundRect">
          <a:avLst>
            <a:gd name="adj" fmla="val 10000"/>
          </a:avLst>
        </a:prstGeom>
        <a:solidFill>
          <a:schemeClr val="accen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nl-NL" sz="1000" kern="1200" dirty="0"/>
            <a:t>Eerste 8 weken semester 2 initiatieven in alle jaren</a:t>
          </a:r>
        </a:p>
      </dsp:txBody>
      <dsp:txXfrm>
        <a:off x="-64483" y="25838"/>
        <a:ext cx="2025662" cy="478476"/>
      </dsp:txXfrm>
    </dsp:sp>
    <dsp:sp modelId="{76D1CB17-F624-4D3D-B750-B53DF9468EBB}">
      <dsp:nvSpPr>
        <dsp:cNvPr id="0" name=""/>
        <dsp:cNvSpPr/>
      </dsp:nvSpPr>
      <dsp:spPr>
        <a:xfrm>
          <a:off x="68098" y="612652"/>
          <a:ext cx="2718525" cy="508248"/>
        </a:xfrm>
        <a:prstGeom prst="roundRect">
          <a:avLst>
            <a:gd name="adj" fmla="val 10000"/>
          </a:avLst>
        </a:prstGeom>
        <a:solidFill>
          <a:schemeClr val="accen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nl-NL" sz="1000" kern="1200" dirty="0"/>
            <a:t>Jaar 1 : vak 1: gesprek over studeren met functiebeperking &amp; anoniem toetsen nakijken</a:t>
          </a:r>
        </a:p>
      </dsp:txBody>
      <dsp:txXfrm>
        <a:off x="82984" y="627538"/>
        <a:ext cx="2144728" cy="478476"/>
      </dsp:txXfrm>
    </dsp:sp>
    <dsp:sp modelId="{477EC288-956A-4D2D-85A3-4244F64DE4D3}">
      <dsp:nvSpPr>
        <dsp:cNvPr id="0" name=""/>
        <dsp:cNvSpPr/>
      </dsp:nvSpPr>
      <dsp:spPr>
        <a:xfrm>
          <a:off x="208007" y="1156622"/>
          <a:ext cx="2816020" cy="603865"/>
        </a:xfrm>
        <a:prstGeom prst="roundRect">
          <a:avLst>
            <a:gd name="adj" fmla="val 10000"/>
          </a:avLst>
        </a:prstGeom>
        <a:solidFill>
          <a:schemeClr val="accent1">
            <a:hueOff val="0"/>
            <a:satOff val="0"/>
            <a:lumOff val="0"/>
            <a:alphaOff val="0"/>
          </a:scheme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nl-NL" sz="1000" kern="1200" dirty="0"/>
            <a:t>Jaar 1 vak 2: genderneutrale aanspreekvormen toepassen in les, afbeeldingen divers maken</a:t>
          </a:r>
        </a:p>
        <a:p>
          <a:pPr marL="0" lvl="0" algn="l" defTabSz="355600">
            <a:lnSpc>
              <a:spcPct val="90000"/>
            </a:lnSpc>
            <a:spcBef>
              <a:spcPct val="0"/>
            </a:spcBef>
            <a:spcAft>
              <a:spcPct val="35000"/>
            </a:spcAft>
            <a:buNone/>
          </a:pPr>
          <a:endParaRPr lang="nl-NL" sz="800" kern="1200" dirty="0"/>
        </a:p>
      </dsp:txBody>
      <dsp:txXfrm>
        <a:off x="225694" y="1174309"/>
        <a:ext cx="2217110" cy="568491"/>
      </dsp:txXfrm>
    </dsp:sp>
    <dsp:sp modelId="{8EDFE0AF-721A-450C-86E9-48DD37E7C586}">
      <dsp:nvSpPr>
        <dsp:cNvPr id="0" name=""/>
        <dsp:cNvSpPr/>
      </dsp:nvSpPr>
      <dsp:spPr>
        <a:xfrm>
          <a:off x="368379" y="1736515"/>
          <a:ext cx="2904613" cy="508248"/>
        </a:xfrm>
        <a:prstGeom prst="roundRect">
          <a:avLst>
            <a:gd name="adj" fmla="val 10000"/>
          </a:avLst>
        </a:prstGeom>
        <a:solidFill>
          <a:schemeClr val="accent1">
            <a:hueOff val="0"/>
            <a:satOff val="0"/>
            <a:lumOff val="0"/>
            <a:alphaOff val="0"/>
          </a:schemeClr>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nl-NL" sz="900" kern="1200" dirty="0"/>
            <a:t>Jaar 2: klassengesprek aan de start van de cursus en </a:t>
          </a:r>
          <a:r>
            <a:rPr lang="nl-NL" sz="900" kern="1200" dirty="0" err="1"/>
            <a:t>mentimeter</a:t>
          </a:r>
          <a:r>
            <a:rPr lang="nl-NL" sz="900" kern="1200" dirty="0"/>
            <a:t> evaluatie naderhand</a:t>
          </a:r>
        </a:p>
      </dsp:txBody>
      <dsp:txXfrm>
        <a:off x="383265" y="1751401"/>
        <a:ext cx="2293576" cy="478476"/>
      </dsp:txXfrm>
    </dsp:sp>
    <dsp:sp modelId="{62332823-0A3F-4F93-8909-15494297A81A}">
      <dsp:nvSpPr>
        <dsp:cNvPr id="0" name=""/>
        <dsp:cNvSpPr/>
      </dsp:nvSpPr>
      <dsp:spPr>
        <a:xfrm>
          <a:off x="528395" y="2315354"/>
          <a:ext cx="2977905" cy="508248"/>
        </a:xfrm>
        <a:prstGeom prst="roundRect">
          <a:avLst>
            <a:gd name="adj" fmla="val 10000"/>
          </a:avLst>
        </a:prstGeom>
        <a:solidFill>
          <a:schemeClr val="accent1">
            <a:hueOff val="0"/>
            <a:satOff val="0"/>
            <a:lumOff val="0"/>
            <a:alphaOff val="0"/>
          </a:schemeClr>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nl-NL" sz="800" kern="1200" dirty="0"/>
            <a:t>Jaar 3: les (inhoudelijk) over klimaatdiscriminatie. </a:t>
          </a:r>
          <a:r>
            <a:rPr lang="nl-NL" sz="800" kern="1200" dirty="0" err="1"/>
            <a:t>Studieloopbaancoachingweek</a:t>
          </a:r>
          <a:r>
            <a:rPr lang="nl-NL" sz="800" kern="1200" dirty="0"/>
            <a:t> na stage over bedrijfscultuur met reflectiegesprekken en excursie naar moskee en synagoge</a:t>
          </a:r>
        </a:p>
      </dsp:txBody>
      <dsp:txXfrm>
        <a:off x="543281" y="2330240"/>
        <a:ext cx="2352201" cy="478476"/>
      </dsp:txXfrm>
    </dsp:sp>
    <dsp:sp modelId="{6ADE53FE-3DC3-4594-9CFC-F4A917173624}">
      <dsp:nvSpPr>
        <dsp:cNvPr id="0" name=""/>
        <dsp:cNvSpPr/>
      </dsp:nvSpPr>
      <dsp:spPr>
        <a:xfrm>
          <a:off x="2217120" y="371303"/>
          <a:ext cx="330361" cy="330361"/>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endParaRPr lang="nl-NL" sz="1500" kern="1200"/>
        </a:p>
      </dsp:txBody>
      <dsp:txXfrm>
        <a:off x="2291451" y="371303"/>
        <a:ext cx="181699" cy="248597"/>
      </dsp:txXfrm>
    </dsp:sp>
    <dsp:sp modelId="{B2E293AC-4D73-430E-9453-EBA4D3AAA82A}">
      <dsp:nvSpPr>
        <dsp:cNvPr id="0" name=""/>
        <dsp:cNvSpPr/>
      </dsp:nvSpPr>
      <dsp:spPr>
        <a:xfrm>
          <a:off x="2413783" y="950142"/>
          <a:ext cx="330361" cy="330361"/>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endParaRPr lang="nl-NL" sz="1500" kern="1200"/>
        </a:p>
      </dsp:txBody>
      <dsp:txXfrm>
        <a:off x="2488114" y="950142"/>
        <a:ext cx="181699" cy="248597"/>
      </dsp:txXfrm>
    </dsp:sp>
    <dsp:sp modelId="{CD6DA3BA-2E59-4C83-885C-AEA245BD47C4}">
      <dsp:nvSpPr>
        <dsp:cNvPr id="0" name=""/>
        <dsp:cNvSpPr/>
      </dsp:nvSpPr>
      <dsp:spPr>
        <a:xfrm>
          <a:off x="2610445" y="1520510"/>
          <a:ext cx="330361" cy="330361"/>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endParaRPr lang="nl-NL" sz="1500" kern="1200"/>
        </a:p>
      </dsp:txBody>
      <dsp:txXfrm>
        <a:off x="2684776" y="1520510"/>
        <a:ext cx="181699" cy="248597"/>
      </dsp:txXfrm>
    </dsp:sp>
    <dsp:sp modelId="{4AC487C7-9589-4BB7-B8A4-B02BD1C0223A}">
      <dsp:nvSpPr>
        <dsp:cNvPr id="0" name=""/>
        <dsp:cNvSpPr/>
      </dsp:nvSpPr>
      <dsp:spPr>
        <a:xfrm>
          <a:off x="2807108" y="2104996"/>
          <a:ext cx="330361" cy="330361"/>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endParaRPr lang="nl-NL" sz="1500" kern="1200"/>
        </a:p>
      </dsp:txBody>
      <dsp:txXfrm>
        <a:off x="2881439" y="2104996"/>
        <a:ext cx="181699" cy="248597"/>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30T19:53:16.759"/>
    </inkml:context>
    <inkml:brush xml:id="br0">
      <inkml:brushProperty name="width" value="0.1" units="cm"/>
      <inkml:brushProperty name="height" value="0.1" units="cm"/>
      <inkml:brushProperty name="color" value="#AE198D"/>
      <inkml:brushProperty name="inkEffects" value="galaxy"/>
      <inkml:brushProperty name="anchorX" value="-4524.3125"/>
      <inkml:brushProperty name="anchorY" value="-1017.98938"/>
      <inkml:brushProperty name="scaleFactor" value="0.5"/>
    </inkml:brush>
  </inkml:definitions>
  <inkml:trace contextRef="#ctx0" brushRef="#br0">0 1457 24575,'0'0'0,"2"-2"0,7-1 0,0-3 0,3-2 0,1-2 0,1-1 0,0 2 0,1 0 0,1-2 0,-1-1 0,2 0 0,-2 3 0,-1 0 0,-1-1 0,0 3 0,-2 0 0,0-1 0,-1 0 0,3-3 0,-1 1 0,1-2 0,-1 2 0,0-4 0,1-1 0,0 1 0,2-1 0,0-2 0,1 1 0,-1 0 0,-1 2 0,-1 2 0,0 0 0,2-1 0,3 0 0,-1 1 0,3 0 0,5-4 0,4-2 0,1-1 0,2-2 0,-1 2 0,-1-2 0,1 1 0,-5 0 0,-3 4 0,-1 3 0,-3 1 0,0 4 0,2 0 0,3-2 0,-1 2 0,4-1 0,5-2 0,-1 2 0,2 1 0,-3 3 0,1 2 0,-3 1 0,0 1 0,2 1 0,2 0 0,2 1 0,0-1 0,-1 3 0,-1 1 0,-1 0 0,-2 5 0,0 0 0,-1 0 0,0 0 0,0 2 0,0-1 0,-3-1 0,-1 1 0,-4 0 0,1 0 0,0-2 0,0 2 0,0 1 0,-2 4 0,2 0 0,3 5 0,-5-1 0,3-1 0,-5 2 0,-3-2 0,-1-1 0,-1-2 0,-2-1 0,-2-2 0,0 1 0,-3-1 0,2 1 0,-3 1 0,0 0 0,-2 1 0,0 2 0,-2-1 0,0-1 0,0 3 0,0 2 0,0 2 0,0 1 0,-3 3 0,-1 1 0,-5-2 0,1-3 0,-2-1 0,0-4 0,-2 3 0,-3-3 0,0 3 0,1-3 0,0 0 0,-3-4 0,3-1 0,1-2 0,0-2 0,2 2 0,0 0 0,1-2 0,-2-2 0,-3-2 0,0 1 0,1-2 0,-4 2 0,1-1 0,1-1 0,-2-1 0,0-1 0,1 0 0,0-1 0,2 0 0,1 0 0,-4 0 0,2 0 0,1 0 0,0 0 0,3-3 0,-2-1 0,0-2 0,1-6 0,1-2 0,3-1 0,0-3 0,-2 0 0,2 1 0,0-1 0,0 0 0,1 2 0,3-2 0,1-2 0,2 1 0,1 1 0,1 1 0,0-2 0,0 3 0,1 0 0,-1 3 0,0-2 0,0 0 0,3-1 0,-1 2 0,4 1 0,3-2 0,-2-1 0,2 1 0,0 1 0,-2 0 0,5-3 0,-1 1 0,2 1 0,-1-3 0,3-2 0,4-2 0,-1-4 0,0-2 0,2 3 0,0-2 0,-1 4 0,-1 3 0,-3-1 0,2 2 0,0 3 0,-2 1 0,-1 3 0,-1 2 0,3 0 0,-1-1 0,0 1 0,3-1 0,0 2 0,-2-3 0,3 1 0,-2-2 0,0-2 0,2 0 0,1 1 0,-2 0 0,1 2 0,0-2 0,3 0 0,2 2 0,1 1 0,2 0 0,2 0 0,-4 0 0,-3 0 0,-1 2 0,-4-2 0,0 0 0,1 2 0,-2 0 0,-2 1 0,0 1 0,0 2 0,2-1 0,-1 0 0,3 0 0,2-2 0,3-1 0,3 1 0,-2-1 0,-1-2 0,2 1 0,1 1 0,0 1 0,1 3 0,-3-1 0,-3 2 0,-2 1 0,2 1 0,1 0 0,-1 2 0,1 0 0,-3 0 0,2 0 0,-1 0 0,-3 1 0,0-1 0,-1 0 0,0 0 0,1 0 0,3 0 0,2 0 0,-2 0 0,-2 0 0,2 2 0,0 0 0,1 1 0,-2 3 0,0 1 0,-2 3 0,-1 0 0,-1 1 0,0 0 0,-2-2 0,0 4 0,-4 0 0,0 1 0,-1-4 0,-1 1 0,2-2 0,0 3 0,0 0 0,-3 0 0,0 0 0,-1 1 0,-1 1 0,-2 1 0,-1 2 0,0-1 0,-1-1 0,0-1 0,-1 1 0,1 1 0,0-1 0,0 0 0,0-2 0,0 2 0,-1-1 0,1-1 0,0-1 0,1 0 0,-1-1 0,0 0 0,0 1 0,-3 1 0,-3-3 0,0 2 0,0 0 0,-1 0 0,-1-1 0,2 5 0,-1-1 0,-1 0 0,2 3 0,-1 0 0,-1-2 0,1-1 0,-2-1 0,-1-4 0,2-1 0,-1-1 0,0-1 0,2 2 0,-1 0 0,1-1 0,0 1 0,0-3 0,-2-1 0,-2 1 0,0-2 0,-1-2 0,1 0 0,-1-1 0,1 0 0,0-1 0,-1 0 0,-1 0 0,0 0 0,1-1 0,0-1 0,1 0 0,0-2 0,2-5 0,-1 2 0,-1-4 0,0-1 0,1 0 0,1-5 0,2 1 0,1 0 0,1 2 0,2 0 0,1-2 0,0 0 0,2 1 0,0 1 0,0-3 0,0 0 0,1 2 0,-1 1 0,0 0 0,0 2 0,0 1 0,0-1 0,0-1 0,0-2 0,0-3 0,2-4 0,5 2 0,-1 0 0,2 4 0,2 1 0,-3-1 0,1 2 0,1-2 0,-2 1 0,2-2 0,1 0 0,-1 1 0,-1 1 0,1-4 0,-2 2 0,1 2 0,0 0 0,-2 2 0,3 1 0,1-1 0,-2 0 0,3 0 0,0 1 0,3 1 0,1-3 0,5 2 0,-1-5 0,4 0 0,2 1 0,0-3 0,0 1 0,-1-1 0,2 0 0,0-1 0,0 2 0,2-3 0,0 2 0,2 0 0,0-3 0,-1 3 0,0 0 0,-3 6 0,-1-3 0,-3 3 0,-1 2 0,-3 0 0,0 3 0,0-2 0,-2 0 0,-1 2 0,3-1 0,-2 3 0,0 1 0,-2 0 0,-1 1 0,4 1 0,-2 1 0,0 1 0,-1 0 0,-1 1 0,3 2 0,-1 1 0,3-1 0,0 0 0,1 4 0,-1 1 0,3 0 0,-2-1 0,-2-2 0,1 1 0,-5 1 0,4-1 0,-4 1 0,-1 2 0,-1-2 0,0 1 0,-1 3 0,-2 0 0,2 2 0,0 1 0,-1 3 0,0 0 0,-1 1 0,4 4 0,-1-2 0,-1-1 0,0 2 0,0-1 0,-1-3 0,1 1 0,-2 1 0,2-2 0,0-1 0,-1-1 0,0 2 0,0 0 0,-2-1 0,0 2 0,3-2 0,-1 1 0,0 1 0,0 4 0,-2 0 0,1 2 0,0-3 0,-1 0 0,2-2 0,-1-2 0,-2-2 0,-2 0 0,-1-1 0,-1 0 0,-2-1 0,0-1 0,0 0 0,0 0 0,-1 2 0,-1-1 0,-2 1 0,-3-1 0,-1 0 0,-2-1 0,0 0 0,-1 2 0,-2-3 0,0-1 0,0-3 0,1-3 0,0-1 0,0-1 0,1-1 0,0-1 0,-1 1 0,-1-1 0,1 1 0,-1 0 0,1-1 0,1 1 0,0-2 0,-2-2 0,1 0 0,-1 0 0,1-2 0,0 0 0,1 0 0,0 0 0,2-2 0,-1 2 0,-1 1 0,1-1 0,1-2 0,0 0 0,2-1 0,3 0 0,1 0 0,1-1 0,2 0 0,0-1 0,0-2 0,0 1 0,1-1 0,-1 0 0,0 2 0,0-1 0,0-3 0,0 0 0,2-2 0,0 1 0,5-2 0,1 2 0,4-1 0,-1 2 0,0-2 0,2 4 0,-2 1 0,-1 1 0,0 3 0,-2 0 0,0 0 0,0 2 0,1-1 0,0 0 0,5-5 0,0 0 0,1 1 0,-4-1 0,1 3 0,-2 0 0,2 1 0,0 1 0,0-2 0,-1-1 0,5-1 0,0 1 0,-1 1 0,1 2 0,0 1 0,0-1 0,1 1 0,0 2 0,0 1 0,1-3 0,1 1 0,3 0 0,1 2 0,-2 1 0,-3 0 0,3 1 0,-1 1 0,1 0 0,0 1 0,-2-3 0,2 0 0,-2 0 0,-2 0 0,1 1 0,-3-2 0,0 1 0,2-3 0,-1 1 0,-1 1 0,3 0 0,-1 0 0,2-3 0,-2 2 0,2-1 0,2 2 0,0 1 0,-2 1 0,1 1 0,-3 0 0,-1 0 0,-1 0 0,0 0 0,-2-4 0,0 0 0,-2 0 0,0-2 0,4 2 0,2 0 0,0 1 0,-1-1 0,3 1 0,-2 1 0,0 0 0,2-1 0,0-2 0,-2-4 0,0 1 0,-4 0 0,-4 3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30T19:53:44.670"/>
    </inkml:context>
    <inkml:brush xml:id="br0">
      <inkml:brushProperty name="width" value="0.1" units="cm"/>
      <inkml:brushProperty name="height" value="0.1" units="cm"/>
      <inkml:brushProperty name="color" value="#AE198D"/>
      <inkml:brushProperty name="inkEffects" value="galaxy"/>
      <inkml:brushProperty name="anchorX" value="-9474.51563"/>
      <inkml:brushProperty name="anchorY" value="362.96799"/>
      <inkml:brushProperty name="scaleFactor" value="0.5"/>
    </inkml:brush>
  </inkml:definitions>
  <inkml:trace contextRef="#ctx0" brushRef="#br0">0 0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30T19:53:48.362"/>
    </inkml:context>
    <inkml:brush xml:id="br0">
      <inkml:brushProperty name="width" value="0.1" units="cm"/>
      <inkml:brushProperty name="height" value="0.1" units="cm"/>
      <inkml:brushProperty name="color" value="#AE198D"/>
      <inkml:brushProperty name="inkEffects" value="galaxy"/>
      <inkml:brushProperty name="anchorX" value="-10109.51563"/>
      <inkml:brushProperty name="anchorY" value="-272.03201"/>
      <inkml:brushProperty name="scaleFactor" value="0.5"/>
    </inkml:brush>
  </inkml:definitions>
  <inkml:trace contextRef="#ctx0" brushRef="#br0">96 0 24575,'0'0'0,"0"2"0,0 3 0,0 1 0,0 2 0,0 2 0,0 2 0,-2 1 0,-2 0 0,-1 0 0,2-1 0,0 0 0,1-1 0,0 2 0,-1-2 0,1-1 0,0 0 0,0 0 0,-1-2 0,0 0 0,0 0 0,2 1 0,-1 0 0,2 2 0,-1 2 0,-1-3 0,0 1 0,0-2 0,-2-1 0,1-1 0,0 1 0,1 1 0,1 2 0,-2 0 0,0 2 0,-3-1 0,0 0 0,0-1 0,2 0 0,1 2 0,1 0 0,1-2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30T19:53:51.571"/>
    </inkml:context>
    <inkml:brush xml:id="br0">
      <inkml:brushProperty name="width" value="0.1" units="cm"/>
      <inkml:brushProperty name="height" value="0.1" units="cm"/>
      <inkml:brushProperty name="color" value="#AE198D"/>
      <inkml:brushProperty name="inkEffects" value="galaxy"/>
      <inkml:brushProperty name="anchorX" value="-9378.80371"/>
      <inkml:brushProperty name="anchorY" value="-53.18474"/>
      <inkml:brushProperty name="scaleFactor" value="0.5"/>
    </inkml:brush>
  </inkml:definitions>
  <inkml:trace contextRef="#ctx0" brushRef="#br0">421 107 24575,'0'0'0,"-3"0"0,-4 0 0,-2 0 0,-1 0 0,0 0 0,-2 0 0,1 0 0,-2 0 0,0 0 0,0 0 0,0 0 0,1 0 0,1 0 0,0 0 0,-2 0 0,1-2 0,-1-3 0,1 1 0,0 0 0,1 1 0,0 1 0,0 0 0,-1 2 0,1-5 0,1 1 0,0-2 0,0 0 0,0 2 0,-1 1 0,3-2 0,0 0 0,-2 0 0,1-1 0,-1 1 0,1-1 0,0 1 0,1-1 0,0 1 0,0 1 0,-1 1 0,2 2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30T19:53:55.759"/>
    </inkml:context>
    <inkml:brush xml:id="br0">
      <inkml:brushProperty name="width" value="0.1" units="cm"/>
      <inkml:brushProperty name="height" value="0.1" units="cm"/>
      <inkml:brushProperty name="color" value="#AE198D"/>
      <inkml:brushProperty name="inkEffects" value="galaxy"/>
      <inkml:brushProperty name="anchorX" value="-8323.1582"/>
      <inkml:brushProperty name="anchorY" value="687.72937"/>
      <inkml:brushProperty name="scaleFactor" value="0.5"/>
    </inkml:brush>
  </inkml:definitions>
  <inkml:trace contextRef="#ctx0" brushRef="#br0">1 47 24575,'0'0'0,"22"-20"0,-6 11 0,0 3 0,1 4 0,-1 2 0,0 4 0,-2 0 0,1 2 0,-2 1 0,1-2 0,-2 1 0,0-1 0,0-1 0,-2 0 0,-1-2 0,-1 0 0,-3-2 0,-2 0 0,-1 0 0,-2-1 0,-1 0 0,-1-1 0,0-1 0,1 0 0,0-1 0,0 0 0,1-1 0,0 1 0,0 0 0,0 0 0,0 0 0,0 1 0,0-1 0,0 1 0,0-2 0,1 1 0</inkml:trace>
</inkml:ink>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D249E164-E8DC-4468-A641-FBA84C0C45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
            <a:ext cx="12192000" cy="6857656"/>
          </a:xfrm>
          <a:prstGeom prst="rect">
            <a:avLst/>
          </a:prstGeom>
        </p:spPr>
      </p:pic>
      <p:pic>
        <p:nvPicPr>
          <p:cNvPr id="13" name="Afbeelding 12">
            <a:extLst>
              <a:ext uri="{FF2B5EF4-FFF2-40B4-BE49-F238E27FC236}">
                <a16:creationId xmlns:a16="http://schemas.microsoft.com/office/drawing/2014/main" id="{342DE672-904B-45E5-AE2A-C4B160AC81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62403"/>
            <a:ext cx="12192000" cy="2495425"/>
          </a:xfrm>
          <a:prstGeom prst="rect">
            <a:avLst/>
          </a:prstGeom>
        </p:spPr>
      </p:pic>
      <p:pic>
        <p:nvPicPr>
          <p:cNvPr id="5" name="Afbeelding 4">
            <a:extLst>
              <a:ext uri="{FF2B5EF4-FFF2-40B4-BE49-F238E27FC236}">
                <a16:creationId xmlns:a16="http://schemas.microsoft.com/office/drawing/2014/main" id="{56795A58-1BB5-4DC9-8414-004BF3C77B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9957"/>
            <a:ext cx="12192000" cy="1636939"/>
          </a:xfrm>
          <a:prstGeom prst="rect">
            <a:avLst/>
          </a:prstGeom>
        </p:spPr>
      </p:pic>
      <p:sp>
        <p:nvSpPr>
          <p:cNvPr id="60420" name="Rectangle 5"/>
          <p:cNvSpPr>
            <a:spLocks noGrp="1" noChangeArrowheads="1"/>
          </p:cNvSpPr>
          <p:nvPr>
            <p:ph type="subTitle" idx="1" hasCustomPrompt="1"/>
          </p:nvPr>
        </p:nvSpPr>
        <p:spPr>
          <a:xfrm>
            <a:off x="508009" y="1370164"/>
            <a:ext cx="10708415" cy="381000"/>
          </a:xfrm>
          <a:prstGeom prst="rect">
            <a:avLst/>
          </a:prstGeom>
        </p:spPr>
        <p:txBody>
          <a:bodyPr wrap="none" lIns="0" tIns="0" rIns="0" bIns="0"/>
          <a:lstStyle>
            <a:lvl1pPr marL="0" indent="0">
              <a:lnSpc>
                <a:spcPts val="2916"/>
              </a:lnSpc>
              <a:spcBef>
                <a:spcPts val="0"/>
              </a:spcBef>
              <a:buFont typeface="Wingdings" pitchFamily="-80" charset="2"/>
              <a:buNone/>
              <a:defRPr sz="2222" b="0" smtClean="0">
                <a:solidFill>
                  <a:schemeClr val="bg1"/>
                </a:solidFill>
                <a:latin typeface="Arial" charset="0"/>
                <a:ea typeface="ヒラギノ角ゴ Pro W3" pitchFamily="-80" charset="-128"/>
              </a:defRPr>
            </a:lvl1pPr>
          </a:lstStyle>
          <a:p>
            <a:pPr lvl="0"/>
            <a:r>
              <a:rPr lang="en-US" noProof="0" err="1"/>
              <a:t>Klik</a:t>
            </a:r>
            <a:r>
              <a:rPr lang="en-US" noProof="0"/>
              <a:t> </a:t>
            </a:r>
            <a:r>
              <a:rPr lang="en-US" noProof="0" err="1"/>
              <a:t>om</a:t>
            </a:r>
            <a:r>
              <a:rPr lang="en-US" noProof="0"/>
              <a:t> de </a:t>
            </a:r>
            <a:r>
              <a:rPr lang="en-US" noProof="0" err="1"/>
              <a:t>namen</a:t>
            </a:r>
            <a:r>
              <a:rPr lang="en-US" noProof="0"/>
              <a:t> </a:t>
            </a:r>
            <a:r>
              <a:rPr lang="en-US" noProof="0" err="1"/>
              <a:t>te</a:t>
            </a:r>
            <a:r>
              <a:rPr lang="en-US" noProof="0"/>
              <a:t> </a:t>
            </a:r>
            <a:r>
              <a:rPr lang="en-US" noProof="0" err="1"/>
              <a:t>bewerken</a:t>
            </a:r>
            <a:endParaRPr lang="en-US" noProof="0"/>
          </a:p>
        </p:txBody>
      </p:sp>
      <p:sp>
        <p:nvSpPr>
          <p:cNvPr id="60421" name="Rectangle 6"/>
          <p:cNvSpPr>
            <a:spLocks noGrp="1" noChangeArrowheads="1"/>
          </p:cNvSpPr>
          <p:nvPr>
            <p:ph type="ctrTitle" hasCustomPrompt="1"/>
          </p:nvPr>
        </p:nvSpPr>
        <p:spPr>
          <a:xfrm>
            <a:off x="505207" y="585710"/>
            <a:ext cx="10637326" cy="685800"/>
          </a:xfrm>
          <a:prstGeom prst="rect">
            <a:avLst/>
          </a:prstGeom>
          <a:noFill/>
        </p:spPr>
        <p:txBody>
          <a:bodyPr lIns="0" tIns="0" rIns="0" bIns="0" anchor="ctr"/>
          <a:lstStyle>
            <a:lvl1pPr>
              <a:lnSpc>
                <a:spcPct val="100000"/>
              </a:lnSpc>
              <a:defRPr sz="3750" b="0" baseline="0" smtClean="0">
                <a:solidFill>
                  <a:schemeClr val="bg1"/>
                </a:solidFill>
                <a:latin typeface="Arial" charset="0"/>
                <a:ea typeface="ヒラギノ角ゴ Pro W3" pitchFamily="-80" charset="-128"/>
              </a:defRPr>
            </a:lvl1pPr>
          </a:lstStyle>
          <a:p>
            <a:pPr lvl="0"/>
            <a:r>
              <a:rPr lang="en-US" noProof="0" err="1"/>
              <a:t>Klik</a:t>
            </a:r>
            <a:r>
              <a:rPr lang="en-US" noProof="0"/>
              <a:t> om de </a:t>
            </a:r>
            <a:r>
              <a:rPr lang="en-US" noProof="0" err="1"/>
              <a:t>titel</a:t>
            </a:r>
            <a:r>
              <a:rPr lang="en-US" noProof="0"/>
              <a:t> </a:t>
            </a:r>
            <a:r>
              <a:rPr lang="en-US" noProof="0" err="1"/>
              <a:t>te</a:t>
            </a:r>
            <a:r>
              <a:rPr lang="en-US" noProof="0"/>
              <a:t> </a:t>
            </a:r>
            <a:r>
              <a:rPr lang="en-US" noProof="0" err="1"/>
              <a:t>bewerken</a:t>
            </a:r>
            <a:endParaRPr lang="nl-NL" noProof="0"/>
          </a:p>
        </p:txBody>
      </p:sp>
      <p:sp>
        <p:nvSpPr>
          <p:cNvPr id="15" name="Tijdelijke aanduiding voor tekst 24">
            <a:extLst>
              <a:ext uri="{FF2B5EF4-FFF2-40B4-BE49-F238E27FC236}">
                <a16:creationId xmlns:a16="http://schemas.microsoft.com/office/drawing/2014/main" id="{D4A26B67-482A-4F66-9CA5-B82D1CAE75F7}"/>
              </a:ext>
            </a:extLst>
          </p:cNvPr>
          <p:cNvSpPr>
            <a:spLocks noGrp="1"/>
          </p:cNvSpPr>
          <p:nvPr>
            <p:ph type="body" sz="quarter" idx="15" hasCustomPrompt="1"/>
          </p:nvPr>
        </p:nvSpPr>
        <p:spPr>
          <a:xfrm>
            <a:off x="505207" y="6349990"/>
            <a:ext cx="4540657" cy="400049"/>
          </a:xfrm>
          <a:prstGeom prst="rect">
            <a:avLst/>
          </a:prstGeom>
        </p:spPr>
        <p:txBody>
          <a:bodyPr wrap="none" lIns="0" tIns="0" rIns="0" bIns="0"/>
          <a:lstStyle>
            <a:lvl1pPr marL="0" indent="0">
              <a:lnSpc>
                <a:spcPts val="2778"/>
              </a:lnSpc>
              <a:spcBef>
                <a:spcPts val="0"/>
              </a:spcBef>
              <a:buFont typeface="Arial" panose="020B0604020202020204" pitchFamily="34" charset="0"/>
              <a:buNone/>
              <a:defRPr sz="1389">
                <a:solidFill>
                  <a:srgbClr val="000000"/>
                </a:solidFill>
              </a:defRPr>
            </a:lvl1pPr>
          </a:lstStyle>
          <a:p>
            <a:pPr lvl="0"/>
            <a:r>
              <a:rPr lang="nl-NL"/>
              <a:t>Onderwerp</a:t>
            </a:r>
          </a:p>
        </p:txBody>
      </p:sp>
      <p:pic>
        <p:nvPicPr>
          <p:cNvPr id="16" name="Afbeelding 15">
            <a:extLst>
              <a:ext uri="{FF2B5EF4-FFF2-40B4-BE49-F238E27FC236}">
                <a16:creationId xmlns:a16="http://schemas.microsoft.com/office/drawing/2014/main" id="{2631717F-B269-4AB3-A18A-A2DFB34B66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46691" y="6179892"/>
            <a:ext cx="500065" cy="500040"/>
          </a:xfrm>
          <a:prstGeom prst="rect">
            <a:avLst/>
          </a:prstGeom>
        </p:spPr>
      </p:pic>
      <p:sp>
        <p:nvSpPr>
          <p:cNvPr id="9" name="Tekstvak 8">
            <a:extLst>
              <a:ext uri="{FF2B5EF4-FFF2-40B4-BE49-F238E27FC236}">
                <a16:creationId xmlns:a16="http://schemas.microsoft.com/office/drawing/2014/main" id="{AABF166C-863D-4F99-A9A6-73C435E325F2}"/>
              </a:ext>
            </a:extLst>
          </p:cNvPr>
          <p:cNvSpPr txBox="1"/>
          <p:nvPr/>
        </p:nvSpPr>
        <p:spPr>
          <a:xfrm>
            <a:off x="9639333" y="6351002"/>
            <a:ext cx="1876425" cy="338554"/>
          </a:xfrm>
          <a:prstGeom prst="rect">
            <a:avLst/>
          </a:prstGeom>
          <a:noFill/>
        </p:spPr>
        <p:txBody>
          <a:bodyPr wrap="square" rtlCol="0">
            <a:spAutoFit/>
          </a:bodyPr>
          <a:lstStyle/>
          <a:p>
            <a:r>
              <a:rPr lang="nl-NL" sz="1600">
                <a:solidFill>
                  <a:schemeClr val="accent3"/>
                </a:solidFill>
                <a:latin typeface="Open Sans" panose="020B0606030504020204" pitchFamily="34" charset="0"/>
                <a:ea typeface="Open Sans" panose="020B0606030504020204" pitchFamily="34" charset="0"/>
                <a:cs typeface="Open Sans" panose="020B0606030504020204" pitchFamily="34" charset="0"/>
              </a:rPr>
              <a:t>WERK</a:t>
            </a:r>
            <a:r>
              <a:rPr lang="nl-NL" sz="1600">
                <a:solidFill>
                  <a:schemeClr val="accent5">
                    <a:lumMod val="10000"/>
                  </a:schemeClr>
                </a:solidFill>
                <a:latin typeface="Open Sans" panose="020B0606030504020204" pitchFamily="34" charset="0"/>
                <a:ea typeface="Open Sans" panose="020B0606030504020204" pitchFamily="34" charset="0"/>
                <a:cs typeface="Open Sans" panose="020B0606030504020204" pitchFamily="34" charset="0"/>
              </a:rPr>
              <a:t>plaats Taal</a:t>
            </a:r>
          </a:p>
        </p:txBody>
      </p:sp>
    </p:spTree>
    <p:extLst>
      <p:ext uri="{BB962C8B-B14F-4D97-AF65-F5344CB8AC3E}">
        <p14:creationId xmlns:p14="http://schemas.microsoft.com/office/powerpoint/2010/main" val="644524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_Tekst">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F597D443-F94D-4AC0-AB53-FBDF8FF7ED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9957"/>
            <a:ext cx="12192000" cy="1168893"/>
          </a:xfrm>
          <a:prstGeom prst="rect">
            <a:avLst/>
          </a:prstGeom>
        </p:spPr>
      </p:pic>
      <p:sp>
        <p:nvSpPr>
          <p:cNvPr id="14" name="Rectangle 6"/>
          <p:cNvSpPr>
            <a:spLocks noGrp="1" noChangeArrowheads="1"/>
          </p:cNvSpPr>
          <p:nvPr>
            <p:ph type="ctrTitle" hasCustomPrompt="1"/>
          </p:nvPr>
        </p:nvSpPr>
        <p:spPr>
          <a:xfrm>
            <a:off x="505207" y="593030"/>
            <a:ext cx="10637326" cy="685800"/>
          </a:xfrm>
          <a:prstGeom prst="rect">
            <a:avLst/>
          </a:prstGeom>
          <a:noFill/>
        </p:spPr>
        <p:txBody>
          <a:bodyPr lIns="0" tIns="0" rIns="0" bIns="0" anchor="ctr"/>
          <a:lstStyle>
            <a:lvl1pPr>
              <a:lnSpc>
                <a:spcPct val="100000"/>
              </a:lnSpc>
              <a:defRPr sz="3333" b="0" baseline="0" smtClean="0">
                <a:solidFill>
                  <a:schemeClr val="bg1"/>
                </a:solidFill>
                <a:latin typeface="Arial" charset="0"/>
                <a:ea typeface="ヒラギノ角ゴ Pro W3" pitchFamily="-80" charset="-128"/>
              </a:defRPr>
            </a:lvl1pPr>
          </a:lstStyle>
          <a:p>
            <a:pPr lvl="0"/>
            <a:r>
              <a:rPr lang="en-US" noProof="0" err="1"/>
              <a:t>Klik</a:t>
            </a:r>
            <a:r>
              <a:rPr lang="en-US" noProof="0"/>
              <a:t> om de </a:t>
            </a:r>
            <a:r>
              <a:rPr lang="en-US" noProof="0" err="1"/>
              <a:t>titel</a:t>
            </a:r>
            <a:r>
              <a:rPr lang="en-US" noProof="0"/>
              <a:t> </a:t>
            </a:r>
            <a:r>
              <a:rPr lang="en-US" noProof="0" err="1"/>
              <a:t>te</a:t>
            </a:r>
            <a:r>
              <a:rPr lang="en-US" noProof="0"/>
              <a:t> </a:t>
            </a:r>
            <a:r>
              <a:rPr lang="en-US" noProof="0" err="1"/>
              <a:t>bewerken</a:t>
            </a:r>
            <a:endParaRPr lang="nl-NL" noProof="0"/>
          </a:p>
        </p:txBody>
      </p:sp>
      <p:sp>
        <p:nvSpPr>
          <p:cNvPr id="6" name="Tijdelijke aanduiding voor inhoud 2"/>
          <p:cNvSpPr>
            <a:spLocks noGrp="1"/>
          </p:cNvSpPr>
          <p:nvPr>
            <p:ph sz="half" idx="1"/>
          </p:nvPr>
        </p:nvSpPr>
        <p:spPr>
          <a:xfrm>
            <a:off x="495276" y="1825566"/>
            <a:ext cx="5204669" cy="4351154"/>
          </a:xfrm>
          <a:prstGeom prst="rect">
            <a:avLst/>
          </a:prstGeom>
        </p:spPr>
        <p:txBody>
          <a:bodyPr/>
          <a:lstStyle>
            <a:lvl1pPr>
              <a:defRPr sz="1944">
                <a:solidFill>
                  <a:srgbClr val="000000"/>
                </a:solidFill>
              </a:defRPr>
            </a:lvl1pPr>
            <a:lvl2pPr marL="0" indent="-374976">
              <a:lnSpc>
                <a:spcPct val="150000"/>
              </a:lnSpc>
              <a:spcBef>
                <a:spcPts val="0"/>
              </a:spcBef>
              <a:buClr>
                <a:srgbClr val="C00000"/>
              </a:buClr>
              <a:buSzPct val="100000"/>
              <a:buFont typeface="Arial" panose="020B0604020202020204" pitchFamily="34" charset="0"/>
              <a:buChar char="•"/>
              <a:defRPr sz="1805">
                <a:solidFill>
                  <a:srgbClr val="000000"/>
                </a:solidFill>
              </a:defRPr>
            </a:lvl2pPr>
            <a:lvl3pPr marL="749952" indent="-374976">
              <a:lnSpc>
                <a:spcPct val="150000"/>
              </a:lnSpc>
              <a:spcBef>
                <a:spcPts val="0"/>
              </a:spcBef>
              <a:buClr>
                <a:srgbClr val="C00000"/>
              </a:buClr>
              <a:defRPr sz="1667" i="0">
                <a:solidFill>
                  <a:srgbClr val="000000"/>
                </a:solidFill>
              </a:defRPr>
            </a:lvl3pPr>
            <a:lvl4pPr>
              <a:defRPr>
                <a:solidFill>
                  <a:srgbClr val="000000"/>
                </a:solidFill>
              </a:defRPr>
            </a:lvl4pPr>
            <a:lvl5pPr>
              <a:defRPr>
                <a:solidFill>
                  <a:srgbClr val="000000"/>
                </a:solidFill>
              </a:defRPr>
            </a:lvl5pPr>
          </a:lstStyle>
          <a:p>
            <a:pPr lvl="0"/>
            <a:r>
              <a:rPr lang="nl-NL"/>
              <a:t>Klikken om de tekststijl van het model te bewerken</a:t>
            </a:r>
          </a:p>
          <a:p>
            <a:pPr lvl="1"/>
            <a:r>
              <a:rPr lang="nl-NL"/>
              <a:t>Tweede niveau</a:t>
            </a:r>
          </a:p>
          <a:p>
            <a:pPr lvl="2"/>
            <a:r>
              <a:rPr lang="nl-NL"/>
              <a:t>Derde niveau</a:t>
            </a:r>
          </a:p>
        </p:txBody>
      </p:sp>
      <p:sp>
        <p:nvSpPr>
          <p:cNvPr id="16" name="Tijdelijke aanduiding voor inhoud 2"/>
          <p:cNvSpPr>
            <a:spLocks noGrp="1"/>
          </p:cNvSpPr>
          <p:nvPr>
            <p:ph sz="half" idx="10"/>
          </p:nvPr>
        </p:nvSpPr>
        <p:spPr>
          <a:xfrm>
            <a:off x="5903433" y="1825566"/>
            <a:ext cx="5204669" cy="4351154"/>
          </a:xfrm>
          <a:prstGeom prst="rect">
            <a:avLst/>
          </a:prstGeom>
        </p:spPr>
        <p:txBody>
          <a:bodyPr/>
          <a:lstStyle>
            <a:lvl1pPr>
              <a:defRPr sz="1944">
                <a:solidFill>
                  <a:srgbClr val="000000"/>
                </a:solidFill>
              </a:defRPr>
            </a:lvl1pPr>
            <a:lvl2pPr marL="0" indent="-374976">
              <a:lnSpc>
                <a:spcPct val="150000"/>
              </a:lnSpc>
              <a:spcBef>
                <a:spcPts val="0"/>
              </a:spcBef>
              <a:buClr>
                <a:srgbClr val="C00000"/>
              </a:buClr>
              <a:buSzPct val="100000"/>
              <a:buFont typeface="Arial" panose="020B0604020202020204" pitchFamily="34" charset="0"/>
              <a:buChar char="•"/>
              <a:defRPr sz="1805">
                <a:solidFill>
                  <a:srgbClr val="000000"/>
                </a:solidFill>
              </a:defRPr>
            </a:lvl2pPr>
            <a:lvl3pPr marL="749952" indent="-374976">
              <a:lnSpc>
                <a:spcPct val="150000"/>
              </a:lnSpc>
              <a:spcBef>
                <a:spcPts val="0"/>
              </a:spcBef>
              <a:buClr>
                <a:srgbClr val="C00000"/>
              </a:buClr>
              <a:defRPr sz="1667" i="0">
                <a:solidFill>
                  <a:srgbClr val="000000"/>
                </a:solidFill>
              </a:defRPr>
            </a:lvl3pPr>
            <a:lvl4pPr>
              <a:defRPr>
                <a:solidFill>
                  <a:srgbClr val="000000"/>
                </a:solidFill>
              </a:defRPr>
            </a:lvl4pPr>
            <a:lvl5pPr>
              <a:defRPr>
                <a:solidFill>
                  <a:srgbClr val="000000"/>
                </a:solidFill>
              </a:defRPr>
            </a:lvl5pPr>
          </a:lstStyle>
          <a:p>
            <a:pPr lvl="0"/>
            <a:r>
              <a:rPr lang="nl-NL"/>
              <a:t>Klikken om de tekststijl van het model te bewerken</a:t>
            </a:r>
          </a:p>
          <a:p>
            <a:pPr lvl="1"/>
            <a:r>
              <a:rPr lang="nl-NL"/>
              <a:t>Tweede niveau</a:t>
            </a:r>
          </a:p>
          <a:p>
            <a:pPr lvl="2"/>
            <a:r>
              <a:rPr lang="nl-NL"/>
              <a:t>Derde niveau</a:t>
            </a:r>
          </a:p>
        </p:txBody>
      </p:sp>
      <p:sp>
        <p:nvSpPr>
          <p:cNvPr id="7" name="Rechthoek 6"/>
          <p:cNvSpPr/>
          <p:nvPr/>
        </p:nvSpPr>
        <p:spPr bwMode="auto">
          <a:xfrm>
            <a:off x="10196529" y="6429237"/>
            <a:ext cx="1150149" cy="25002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63498" tIns="31749" rIns="63498" bIns="31749" numCol="1" rtlCol="0" anchor="t" anchorCtr="0" compatLnSpc="1">
            <a:prstTxWarp prst="textNoShape">
              <a:avLst/>
            </a:prstTxWarp>
          </a:bodyPr>
          <a:lstStyle/>
          <a:p>
            <a:pPr marL="0" marR="0" indent="0" algn="l" defTabSz="634959" rtl="0" eaLnBrk="1" fontAlgn="base" latinLnBrk="0" hangingPunct="1">
              <a:lnSpc>
                <a:spcPct val="100000"/>
              </a:lnSpc>
              <a:spcBef>
                <a:spcPct val="0"/>
              </a:spcBef>
              <a:spcAft>
                <a:spcPct val="0"/>
              </a:spcAft>
              <a:buClrTx/>
              <a:buSzTx/>
              <a:buFontTx/>
              <a:buNone/>
              <a:tabLst/>
            </a:pPr>
            <a:endParaRPr kumimoji="0" lang="nl-NL" sz="1250" b="0" i="0" u="none" strike="noStrike" cap="none" normalizeH="0" baseline="0">
              <a:ln>
                <a:noFill/>
              </a:ln>
              <a:solidFill>
                <a:schemeClr val="tx1"/>
              </a:solidFill>
              <a:effectLst/>
              <a:latin typeface="Arial" pitchFamily="84" charset="0"/>
              <a:ea typeface="ヒラギノ角ゴ Pro W3" pitchFamily="84" charset="-128"/>
              <a:cs typeface="ヒラギノ角ゴ Pro W3" pitchFamily="84" charset="-128"/>
            </a:endParaRPr>
          </a:p>
        </p:txBody>
      </p:sp>
      <p:sp>
        <p:nvSpPr>
          <p:cNvPr id="8" name="Tekstvak 7">
            <a:extLst>
              <a:ext uri="{FF2B5EF4-FFF2-40B4-BE49-F238E27FC236}">
                <a16:creationId xmlns:a16="http://schemas.microsoft.com/office/drawing/2014/main" id="{A5FE83FB-0CF1-4F65-BDD7-423058E741AF}"/>
              </a:ext>
            </a:extLst>
          </p:cNvPr>
          <p:cNvSpPr txBox="1"/>
          <p:nvPr/>
        </p:nvSpPr>
        <p:spPr>
          <a:xfrm>
            <a:off x="505207" y="6412557"/>
            <a:ext cx="3495293" cy="276999"/>
          </a:xfrm>
          <a:prstGeom prst="rect">
            <a:avLst/>
          </a:prstGeom>
          <a:noFill/>
        </p:spPr>
        <p:txBody>
          <a:bodyPr wrap="square" rtlCol="0">
            <a:spAutoFit/>
          </a:bodyPr>
          <a:lstStyle/>
          <a:p>
            <a:r>
              <a:rPr lang="nl-NL" sz="1200" i="1">
                <a:solidFill>
                  <a:schemeClr val="accent5">
                    <a:lumMod val="10000"/>
                  </a:schemeClr>
                </a:solidFill>
                <a:latin typeface="Open Sans" panose="020B0606030504020204" pitchFamily="34" charset="0"/>
                <a:ea typeface="Open Sans" panose="020B0606030504020204" pitchFamily="34" charset="0"/>
                <a:cs typeface="Open Sans" panose="020B0606030504020204" pitchFamily="34" charset="0"/>
              </a:rPr>
              <a:t>Ik heb een </a:t>
            </a:r>
            <a:r>
              <a:rPr lang="nl-NL" sz="1200" i="0">
                <a:solidFill>
                  <a:schemeClr val="accent5">
                    <a:lumMod val="10000"/>
                  </a:schemeClr>
                </a:solidFill>
                <a:latin typeface="Open Sans" panose="020B0606030504020204" pitchFamily="34" charset="0"/>
                <a:ea typeface="Open Sans" panose="020B0606030504020204" pitchFamily="34" charset="0"/>
                <a:cs typeface="Open Sans" panose="020B0606030504020204" pitchFamily="34" charset="0"/>
              </a:rPr>
              <a:t>h</a:t>
            </a:r>
            <a:r>
              <a:rPr lang="nl-NL" sz="1200">
                <a:solidFill>
                  <a:schemeClr val="accent5">
                    <a:lumMod val="10000"/>
                  </a:schemeClr>
                </a:solidFill>
                <a:latin typeface="Open Sans" panose="020B0606030504020204" pitchFamily="34" charset="0"/>
                <a:ea typeface="Open Sans" panose="020B0606030504020204" pitchFamily="34" charset="0"/>
                <a:cs typeface="Open Sans" panose="020B0606030504020204" pitchFamily="34" charset="0"/>
              </a:rPr>
              <a:t>ar</a:t>
            </a:r>
            <a:r>
              <a:rPr lang="nl-NL" sz="1200">
                <a:solidFill>
                  <a:schemeClr val="accent3"/>
                </a:solidFill>
                <a:latin typeface="Open Sans" panose="020B0606030504020204" pitchFamily="34" charset="0"/>
                <a:ea typeface="Open Sans" panose="020B0606030504020204" pitchFamily="34" charset="0"/>
                <a:cs typeface="Open Sans" panose="020B0606030504020204" pitchFamily="34" charset="0"/>
              </a:rPr>
              <a:t>d/t</a:t>
            </a:r>
            <a:r>
              <a:rPr lang="nl-NL" sz="1200">
                <a:solidFill>
                  <a:schemeClr val="accent5">
                    <a:lumMod val="10000"/>
                  </a:schemeClr>
                </a:solidFill>
                <a:latin typeface="Open Sans" panose="020B0606030504020204" pitchFamily="34" charset="0"/>
                <a:ea typeface="Open Sans" panose="020B0606030504020204" pitchFamily="34" charset="0"/>
                <a:cs typeface="Open Sans" panose="020B0606030504020204" pitchFamily="34" charset="0"/>
              </a:rPr>
              <a:t> voor taal</a:t>
            </a:r>
          </a:p>
        </p:txBody>
      </p:sp>
      <p:sp>
        <p:nvSpPr>
          <p:cNvPr id="10" name="Tekstvak 9">
            <a:extLst>
              <a:ext uri="{FF2B5EF4-FFF2-40B4-BE49-F238E27FC236}">
                <a16:creationId xmlns:a16="http://schemas.microsoft.com/office/drawing/2014/main" id="{0E2A4D19-E513-4921-B493-8CD6FD7BAD2C}"/>
              </a:ext>
            </a:extLst>
          </p:cNvPr>
          <p:cNvSpPr txBox="1"/>
          <p:nvPr/>
        </p:nvSpPr>
        <p:spPr>
          <a:xfrm>
            <a:off x="9639333" y="6351002"/>
            <a:ext cx="1876425" cy="338554"/>
          </a:xfrm>
          <a:prstGeom prst="rect">
            <a:avLst/>
          </a:prstGeom>
          <a:noFill/>
        </p:spPr>
        <p:txBody>
          <a:bodyPr wrap="square" rtlCol="0">
            <a:spAutoFit/>
          </a:bodyPr>
          <a:lstStyle/>
          <a:p>
            <a:r>
              <a:rPr lang="nl-NL" sz="1600">
                <a:solidFill>
                  <a:schemeClr val="accent3"/>
                </a:solidFill>
                <a:latin typeface="Open Sans" panose="020B0606030504020204" pitchFamily="34" charset="0"/>
                <a:ea typeface="Open Sans" panose="020B0606030504020204" pitchFamily="34" charset="0"/>
                <a:cs typeface="Open Sans" panose="020B0606030504020204" pitchFamily="34" charset="0"/>
              </a:rPr>
              <a:t>WERK</a:t>
            </a:r>
            <a:r>
              <a:rPr lang="nl-NL" sz="1600">
                <a:solidFill>
                  <a:schemeClr val="accent5">
                    <a:lumMod val="10000"/>
                  </a:schemeClr>
                </a:solidFill>
                <a:latin typeface="Open Sans" panose="020B0606030504020204" pitchFamily="34" charset="0"/>
                <a:ea typeface="Open Sans" panose="020B0606030504020204" pitchFamily="34" charset="0"/>
                <a:cs typeface="Open Sans" panose="020B0606030504020204" pitchFamily="34" charset="0"/>
              </a:rPr>
              <a:t>plaats Taal</a:t>
            </a:r>
          </a:p>
        </p:txBody>
      </p:sp>
    </p:spTree>
    <p:extLst>
      <p:ext uri="{BB962C8B-B14F-4D97-AF65-F5344CB8AC3E}">
        <p14:creationId xmlns:p14="http://schemas.microsoft.com/office/powerpoint/2010/main" val="3662971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6_Tekst">
    <p:bg>
      <p:bgPr>
        <a:solidFill>
          <a:schemeClr val="accent5"/>
        </a:solidFill>
        <a:effectLst/>
      </p:bgPr>
    </p:bg>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95C62C69-8829-41C1-AECF-D34CE2F087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9957"/>
            <a:ext cx="12192000" cy="1168893"/>
          </a:xfrm>
          <a:prstGeom prst="rect">
            <a:avLst/>
          </a:prstGeom>
        </p:spPr>
      </p:pic>
      <p:sp>
        <p:nvSpPr>
          <p:cNvPr id="14" name="Rectangle 6"/>
          <p:cNvSpPr>
            <a:spLocks noGrp="1" noChangeArrowheads="1"/>
          </p:cNvSpPr>
          <p:nvPr>
            <p:ph type="ctrTitle" hasCustomPrompt="1"/>
          </p:nvPr>
        </p:nvSpPr>
        <p:spPr>
          <a:xfrm>
            <a:off x="505207" y="593030"/>
            <a:ext cx="10637326" cy="685800"/>
          </a:xfrm>
          <a:prstGeom prst="rect">
            <a:avLst/>
          </a:prstGeom>
          <a:noFill/>
        </p:spPr>
        <p:txBody>
          <a:bodyPr lIns="0" tIns="0" rIns="0" bIns="0" anchor="ctr"/>
          <a:lstStyle>
            <a:lvl1pPr>
              <a:lnSpc>
                <a:spcPct val="100000"/>
              </a:lnSpc>
              <a:defRPr sz="3750" b="0" baseline="0" smtClean="0">
                <a:solidFill>
                  <a:schemeClr val="bg1"/>
                </a:solidFill>
                <a:latin typeface="Arial" charset="0"/>
                <a:ea typeface="ヒラギノ角ゴ Pro W3" pitchFamily="-80" charset="-128"/>
              </a:defRPr>
            </a:lvl1pPr>
          </a:lstStyle>
          <a:p>
            <a:pPr lvl="0"/>
            <a:r>
              <a:rPr lang="en-US" noProof="0" err="1"/>
              <a:t>Klik</a:t>
            </a:r>
            <a:r>
              <a:rPr lang="en-US" noProof="0"/>
              <a:t> om de </a:t>
            </a:r>
            <a:r>
              <a:rPr lang="en-US" noProof="0" err="1"/>
              <a:t>titel</a:t>
            </a:r>
            <a:r>
              <a:rPr lang="en-US" noProof="0"/>
              <a:t> </a:t>
            </a:r>
            <a:r>
              <a:rPr lang="en-US" noProof="0" err="1"/>
              <a:t>te</a:t>
            </a:r>
            <a:r>
              <a:rPr lang="en-US" noProof="0"/>
              <a:t> </a:t>
            </a:r>
            <a:r>
              <a:rPr lang="en-US" noProof="0" err="1"/>
              <a:t>bewerken</a:t>
            </a:r>
            <a:endParaRPr lang="nl-NL" noProof="0"/>
          </a:p>
        </p:txBody>
      </p:sp>
      <p:sp>
        <p:nvSpPr>
          <p:cNvPr id="15" name="Rectangle 3"/>
          <p:cNvSpPr>
            <a:spLocks noGrp="1" noChangeArrowheads="1"/>
          </p:cNvSpPr>
          <p:nvPr>
            <p:ph idx="1" hasCustomPrompt="1"/>
          </p:nvPr>
        </p:nvSpPr>
        <p:spPr bwMode="auto">
          <a:xfrm>
            <a:off x="505208" y="1779415"/>
            <a:ext cx="10364136" cy="4115240"/>
          </a:xfrm>
          <a:prstGeom prst="rect">
            <a:avLst/>
          </a:prstGeom>
          <a:noFill/>
          <a:ln w="9525">
            <a:noFill/>
            <a:miter lim="800000"/>
            <a:headEnd/>
            <a:tailEnd/>
          </a:ln>
        </p:spPr>
        <p:txBody>
          <a:bodyPr vert="horz" wrap="square" lIns="156746" tIns="78373" rIns="156746" bIns="78373" numCol="1" anchor="t" anchorCtr="0" compatLnSpc="1">
            <a:prstTxWarp prst="textNoShape">
              <a:avLst/>
            </a:prstTxWarp>
          </a:bodyPr>
          <a:lstStyle>
            <a:lvl1pPr>
              <a:lnSpc>
                <a:spcPct val="150000"/>
              </a:lnSpc>
              <a:defRPr sz="2500">
                <a:solidFill>
                  <a:srgbClr val="000000"/>
                </a:solidFill>
              </a:defRPr>
            </a:lvl1pPr>
            <a:lvl2pPr marL="0" indent="-374976">
              <a:lnSpc>
                <a:spcPct val="150000"/>
              </a:lnSpc>
              <a:buClr>
                <a:srgbClr val="C00000"/>
              </a:buClr>
              <a:buFont typeface="Arial" panose="020B0604020202020204" pitchFamily="34" charset="0"/>
              <a:buChar char="•"/>
              <a:defRPr sz="2222">
                <a:solidFill>
                  <a:srgbClr val="000000"/>
                </a:solidFill>
              </a:defRPr>
            </a:lvl2pPr>
            <a:lvl3pPr marL="749952" indent="-374976">
              <a:lnSpc>
                <a:spcPct val="150000"/>
              </a:lnSpc>
              <a:buClr>
                <a:srgbClr val="C00000"/>
              </a:buClr>
              <a:buFont typeface="Arial" panose="020B0604020202020204" pitchFamily="34" charset="0"/>
              <a:buChar char="•"/>
              <a:defRPr sz="1944">
                <a:solidFill>
                  <a:srgbClr val="000000"/>
                </a:solidFill>
              </a:defRPr>
            </a:lvl3pPr>
            <a:lvl4pPr>
              <a:defRPr sz="2500">
                <a:solidFill>
                  <a:srgbClr val="000000"/>
                </a:solidFill>
              </a:defRPr>
            </a:lvl4pPr>
            <a:lvl5pPr>
              <a:defRPr sz="2500">
                <a:solidFill>
                  <a:srgbClr val="000000"/>
                </a:solidFill>
              </a:defRPr>
            </a:lvl5pPr>
          </a:lstStyle>
          <a:p>
            <a:pPr lvl="0"/>
            <a:r>
              <a:rPr lang="en-US" err="1"/>
              <a:t>Klik</a:t>
            </a:r>
            <a:r>
              <a:rPr lang="en-US"/>
              <a:t> om de </a:t>
            </a:r>
            <a:r>
              <a:rPr lang="en-US" err="1"/>
              <a:t>tekststijl</a:t>
            </a:r>
            <a:r>
              <a:rPr lang="en-US"/>
              <a:t> van het model </a:t>
            </a:r>
            <a:r>
              <a:rPr lang="en-US" err="1"/>
              <a:t>te</a:t>
            </a:r>
            <a:r>
              <a:rPr lang="en-US"/>
              <a:t> </a:t>
            </a:r>
            <a:r>
              <a:rPr lang="en-US" err="1"/>
              <a:t>bewerken</a:t>
            </a:r>
            <a:endParaRPr lang="en-US"/>
          </a:p>
        </p:txBody>
      </p:sp>
      <p:pic>
        <p:nvPicPr>
          <p:cNvPr id="10" name="Afbeelding 9">
            <a:extLst>
              <a:ext uri="{FF2B5EF4-FFF2-40B4-BE49-F238E27FC236}">
                <a16:creationId xmlns:a16="http://schemas.microsoft.com/office/drawing/2014/main" id="{34218AAB-072B-4A1B-A3AA-00FC889422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62403"/>
            <a:ext cx="12192000" cy="2495425"/>
          </a:xfrm>
          <a:prstGeom prst="rect">
            <a:avLst/>
          </a:prstGeom>
        </p:spPr>
      </p:pic>
      <p:pic>
        <p:nvPicPr>
          <p:cNvPr id="13" name="Afbeelding 12">
            <a:extLst>
              <a:ext uri="{FF2B5EF4-FFF2-40B4-BE49-F238E27FC236}">
                <a16:creationId xmlns:a16="http://schemas.microsoft.com/office/drawing/2014/main" id="{00E662E4-ACB5-473B-B413-847E9B8321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46691" y="6179892"/>
            <a:ext cx="500065" cy="500040"/>
          </a:xfrm>
          <a:prstGeom prst="rect">
            <a:avLst/>
          </a:prstGeom>
        </p:spPr>
      </p:pic>
      <p:sp>
        <p:nvSpPr>
          <p:cNvPr id="7" name="Tekstvak 6">
            <a:extLst>
              <a:ext uri="{FF2B5EF4-FFF2-40B4-BE49-F238E27FC236}">
                <a16:creationId xmlns:a16="http://schemas.microsoft.com/office/drawing/2014/main" id="{B7DA2B80-607E-4170-92E3-A5A660E627D1}"/>
              </a:ext>
            </a:extLst>
          </p:cNvPr>
          <p:cNvSpPr txBox="1"/>
          <p:nvPr/>
        </p:nvSpPr>
        <p:spPr>
          <a:xfrm>
            <a:off x="9639333" y="6351002"/>
            <a:ext cx="1876425" cy="338554"/>
          </a:xfrm>
          <a:prstGeom prst="rect">
            <a:avLst/>
          </a:prstGeom>
          <a:noFill/>
        </p:spPr>
        <p:txBody>
          <a:bodyPr wrap="square" rtlCol="0">
            <a:spAutoFit/>
          </a:bodyPr>
          <a:lstStyle/>
          <a:p>
            <a:r>
              <a:rPr lang="nl-NL" sz="1600">
                <a:solidFill>
                  <a:schemeClr val="accent3"/>
                </a:solidFill>
                <a:latin typeface="Open Sans" panose="020B0606030504020204" pitchFamily="34" charset="0"/>
                <a:ea typeface="Open Sans" panose="020B0606030504020204" pitchFamily="34" charset="0"/>
                <a:cs typeface="Open Sans" panose="020B0606030504020204" pitchFamily="34" charset="0"/>
              </a:rPr>
              <a:t>WERK</a:t>
            </a:r>
            <a:r>
              <a:rPr lang="nl-NL" sz="1600">
                <a:solidFill>
                  <a:schemeClr val="accent5">
                    <a:lumMod val="10000"/>
                  </a:schemeClr>
                </a:solidFill>
                <a:latin typeface="Open Sans" panose="020B0606030504020204" pitchFamily="34" charset="0"/>
                <a:ea typeface="Open Sans" panose="020B0606030504020204" pitchFamily="34" charset="0"/>
                <a:cs typeface="Open Sans" panose="020B0606030504020204" pitchFamily="34" charset="0"/>
              </a:rPr>
              <a:t>plaats Taal</a:t>
            </a:r>
          </a:p>
        </p:txBody>
      </p:sp>
    </p:spTree>
    <p:extLst>
      <p:ext uri="{BB962C8B-B14F-4D97-AF65-F5344CB8AC3E}">
        <p14:creationId xmlns:p14="http://schemas.microsoft.com/office/powerpoint/2010/main" val="24373036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Tekst">
    <p:bg>
      <p:bgPr>
        <a:solidFill>
          <a:srgbClr val="CC0033"/>
        </a:solidFill>
        <a:effectLst/>
      </p:bgPr>
    </p:bg>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948C1BB0-9857-43B0-9A46-EB13E3AD3E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9957"/>
            <a:ext cx="12192000" cy="1168893"/>
          </a:xfrm>
          <a:prstGeom prst="rect">
            <a:avLst/>
          </a:prstGeom>
        </p:spPr>
      </p:pic>
      <p:sp>
        <p:nvSpPr>
          <p:cNvPr id="14" name="Rectangle 6"/>
          <p:cNvSpPr>
            <a:spLocks noGrp="1" noChangeArrowheads="1"/>
          </p:cNvSpPr>
          <p:nvPr>
            <p:ph type="ctrTitle" hasCustomPrompt="1"/>
          </p:nvPr>
        </p:nvSpPr>
        <p:spPr>
          <a:xfrm>
            <a:off x="505207" y="593030"/>
            <a:ext cx="10637326" cy="685800"/>
          </a:xfrm>
          <a:prstGeom prst="rect">
            <a:avLst/>
          </a:prstGeom>
          <a:noFill/>
        </p:spPr>
        <p:txBody>
          <a:bodyPr lIns="0" tIns="0" rIns="0" bIns="0" anchor="ctr"/>
          <a:lstStyle>
            <a:lvl1pPr>
              <a:lnSpc>
                <a:spcPct val="100000"/>
              </a:lnSpc>
              <a:defRPr sz="3333" b="0" baseline="0" smtClean="0">
                <a:solidFill>
                  <a:schemeClr val="bg1"/>
                </a:solidFill>
                <a:latin typeface="Arial" charset="0"/>
                <a:ea typeface="ヒラギノ角ゴ Pro W3" pitchFamily="-80" charset="-128"/>
              </a:defRPr>
            </a:lvl1pPr>
          </a:lstStyle>
          <a:p>
            <a:pPr lvl="0"/>
            <a:r>
              <a:rPr lang="en-US" noProof="0" err="1"/>
              <a:t>Klik</a:t>
            </a:r>
            <a:r>
              <a:rPr lang="en-US" noProof="0"/>
              <a:t> om de </a:t>
            </a:r>
            <a:r>
              <a:rPr lang="en-US" noProof="0" err="1"/>
              <a:t>titel</a:t>
            </a:r>
            <a:r>
              <a:rPr lang="en-US" noProof="0"/>
              <a:t> </a:t>
            </a:r>
            <a:r>
              <a:rPr lang="en-US" noProof="0" err="1"/>
              <a:t>te</a:t>
            </a:r>
            <a:r>
              <a:rPr lang="en-US" noProof="0"/>
              <a:t> </a:t>
            </a:r>
            <a:r>
              <a:rPr lang="en-US" noProof="0" err="1"/>
              <a:t>bewerken</a:t>
            </a:r>
            <a:endParaRPr lang="nl-NL" noProof="0"/>
          </a:p>
        </p:txBody>
      </p:sp>
      <p:sp>
        <p:nvSpPr>
          <p:cNvPr id="15" name="Rectangle 3"/>
          <p:cNvSpPr>
            <a:spLocks noGrp="1" noChangeArrowheads="1"/>
          </p:cNvSpPr>
          <p:nvPr>
            <p:ph idx="1" hasCustomPrompt="1"/>
          </p:nvPr>
        </p:nvSpPr>
        <p:spPr bwMode="auto">
          <a:xfrm>
            <a:off x="505208" y="1779415"/>
            <a:ext cx="10364136" cy="4115240"/>
          </a:xfrm>
          <a:prstGeom prst="rect">
            <a:avLst/>
          </a:prstGeom>
          <a:noFill/>
          <a:ln w="9525">
            <a:noFill/>
            <a:miter lim="800000"/>
            <a:headEnd/>
            <a:tailEnd/>
          </a:ln>
        </p:spPr>
        <p:txBody>
          <a:bodyPr vert="horz" wrap="square" lIns="156746" tIns="78373" rIns="156746" bIns="78373" numCol="1" anchor="t" anchorCtr="0" compatLnSpc="1">
            <a:prstTxWarp prst="textNoShape">
              <a:avLst/>
            </a:prstTxWarp>
          </a:bodyPr>
          <a:lstStyle>
            <a:lvl1pPr marL="0" indent="0">
              <a:lnSpc>
                <a:spcPct val="150000"/>
              </a:lnSpc>
              <a:buClr>
                <a:srgbClr val="C00000"/>
              </a:buClr>
              <a:buFont typeface="Arial" panose="020B0604020202020204" pitchFamily="34" charset="0"/>
              <a:buChar char="•"/>
              <a:defRPr sz="2500">
                <a:solidFill>
                  <a:schemeClr val="bg1"/>
                </a:solidFill>
              </a:defRPr>
            </a:lvl1pPr>
            <a:lvl2pPr marL="0" indent="-374976">
              <a:lnSpc>
                <a:spcPct val="150000"/>
              </a:lnSpc>
              <a:buClr>
                <a:schemeClr val="bg1"/>
              </a:buClr>
              <a:buSzPct val="100000"/>
              <a:buFont typeface="Arial" panose="020B0604020202020204" pitchFamily="34" charset="0"/>
              <a:buChar char="•"/>
              <a:defRPr sz="2222">
                <a:solidFill>
                  <a:schemeClr val="bg1"/>
                </a:solidFill>
              </a:defRPr>
            </a:lvl2pPr>
            <a:lvl3pPr marL="749952" indent="-374976">
              <a:lnSpc>
                <a:spcPct val="150000"/>
              </a:lnSpc>
              <a:buClr>
                <a:schemeClr val="bg1"/>
              </a:buClr>
              <a:buFont typeface="Arial" panose="020B0604020202020204" pitchFamily="34" charset="0"/>
              <a:buChar char="•"/>
              <a:defRPr sz="1944" i="0">
                <a:solidFill>
                  <a:schemeClr val="bg1"/>
                </a:solidFill>
              </a:defRPr>
            </a:lvl3pPr>
            <a:lvl4pPr>
              <a:defRPr sz="2500">
                <a:solidFill>
                  <a:srgbClr val="000000"/>
                </a:solidFill>
              </a:defRPr>
            </a:lvl4pPr>
            <a:lvl5pPr>
              <a:defRPr sz="2500">
                <a:solidFill>
                  <a:srgbClr val="000000"/>
                </a:solidFill>
              </a:defRPr>
            </a:lvl5pPr>
          </a:lstStyle>
          <a:p>
            <a:pPr lvl="0"/>
            <a:r>
              <a:rPr lang="en-US" err="1"/>
              <a:t>Klik</a:t>
            </a:r>
            <a:r>
              <a:rPr lang="en-US"/>
              <a:t> om de </a:t>
            </a:r>
            <a:r>
              <a:rPr lang="en-US" err="1"/>
              <a:t>tekststijl</a:t>
            </a:r>
            <a:r>
              <a:rPr lang="en-US"/>
              <a:t> van het model </a:t>
            </a:r>
            <a:r>
              <a:rPr lang="en-US" err="1"/>
              <a:t>te</a:t>
            </a:r>
            <a:r>
              <a:rPr lang="en-US"/>
              <a:t> </a:t>
            </a:r>
            <a:r>
              <a:rPr lang="en-US" err="1"/>
              <a:t>bewerken</a:t>
            </a:r>
            <a:endParaRPr lang="en-US"/>
          </a:p>
          <a:p>
            <a:pPr lvl="1"/>
            <a:r>
              <a:rPr lang="en-US" err="1"/>
              <a:t>Tweede</a:t>
            </a:r>
            <a:r>
              <a:rPr lang="en-US"/>
              <a:t> </a:t>
            </a:r>
            <a:r>
              <a:rPr lang="en-US" err="1"/>
              <a:t>niveau</a:t>
            </a:r>
            <a:endParaRPr lang="en-US"/>
          </a:p>
          <a:p>
            <a:pPr lvl="2"/>
            <a:r>
              <a:rPr lang="en-US" err="1"/>
              <a:t>Derde</a:t>
            </a:r>
            <a:r>
              <a:rPr lang="en-US"/>
              <a:t> </a:t>
            </a:r>
            <a:r>
              <a:rPr lang="en-US" err="1"/>
              <a:t>niveau</a:t>
            </a:r>
            <a:endParaRPr lang="en-US"/>
          </a:p>
        </p:txBody>
      </p:sp>
      <p:pic>
        <p:nvPicPr>
          <p:cNvPr id="20" name="Afbeelding 19">
            <a:extLst>
              <a:ext uri="{FF2B5EF4-FFF2-40B4-BE49-F238E27FC236}">
                <a16:creationId xmlns:a16="http://schemas.microsoft.com/office/drawing/2014/main" id="{BEDA9377-C43F-452F-817F-3251FABFF8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62403"/>
            <a:ext cx="12192000" cy="2495425"/>
          </a:xfrm>
          <a:prstGeom prst="rect">
            <a:avLst/>
          </a:prstGeom>
        </p:spPr>
      </p:pic>
      <p:pic>
        <p:nvPicPr>
          <p:cNvPr id="21" name="Afbeelding 20">
            <a:extLst>
              <a:ext uri="{FF2B5EF4-FFF2-40B4-BE49-F238E27FC236}">
                <a16:creationId xmlns:a16="http://schemas.microsoft.com/office/drawing/2014/main" id="{1D14227F-F908-4FA0-8B52-C5E80DDBE7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46691" y="6179892"/>
            <a:ext cx="500065" cy="500040"/>
          </a:xfrm>
          <a:prstGeom prst="rect">
            <a:avLst/>
          </a:prstGeom>
        </p:spPr>
      </p:pic>
      <p:sp>
        <p:nvSpPr>
          <p:cNvPr id="7" name="Tekstvak 6">
            <a:extLst>
              <a:ext uri="{FF2B5EF4-FFF2-40B4-BE49-F238E27FC236}">
                <a16:creationId xmlns:a16="http://schemas.microsoft.com/office/drawing/2014/main" id="{B75C556F-2E33-4529-8580-1F702D73173E}"/>
              </a:ext>
            </a:extLst>
          </p:cNvPr>
          <p:cNvSpPr txBox="1"/>
          <p:nvPr/>
        </p:nvSpPr>
        <p:spPr>
          <a:xfrm>
            <a:off x="9639333" y="6351002"/>
            <a:ext cx="1876425" cy="338554"/>
          </a:xfrm>
          <a:prstGeom prst="rect">
            <a:avLst/>
          </a:prstGeom>
          <a:noFill/>
        </p:spPr>
        <p:txBody>
          <a:bodyPr wrap="square" rtlCol="0">
            <a:spAutoFit/>
          </a:bodyPr>
          <a:lstStyle/>
          <a:p>
            <a:r>
              <a:rPr lang="nl-NL" sz="1600">
                <a:solidFill>
                  <a:schemeClr val="accent3"/>
                </a:solidFill>
                <a:latin typeface="Open Sans" panose="020B0606030504020204" pitchFamily="34" charset="0"/>
                <a:ea typeface="Open Sans" panose="020B0606030504020204" pitchFamily="34" charset="0"/>
                <a:cs typeface="Open Sans" panose="020B0606030504020204" pitchFamily="34" charset="0"/>
              </a:rPr>
              <a:t>WERK</a:t>
            </a:r>
            <a:r>
              <a:rPr lang="nl-NL" sz="1600">
                <a:solidFill>
                  <a:schemeClr val="accent5">
                    <a:lumMod val="10000"/>
                  </a:schemeClr>
                </a:solidFill>
                <a:latin typeface="Open Sans" panose="020B0606030504020204" pitchFamily="34" charset="0"/>
                <a:ea typeface="Open Sans" panose="020B0606030504020204" pitchFamily="34" charset="0"/>
                <a:cs typeface="Open Sans" panose="020B0606030504020204" pitchFamily="34" charset="0"/>
              </a:rPr>
              <a:t>plaats Taal</a:t>
            </a:r>
          </a:p>
        </p:txBody>
      </p:sp>
    </p:spTree>
    <p:extLst>
      <p:ext uri="{BB962C8B-B14F-4D97-AF65-F5344CB8AC3E}">
        <p14:creationId xmlns:p14="http://schemas.microsoft.com/office/powerpoint/2010/main" val="2950566748"/>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_Tekst">
    <p:bg>
      <p:bgPr>
        <a:solidFill>
          <a:srgbClr val="CC0033"/>
        </a:solidFill>
        <a:effectLst/>
      </p:bgPr>
    </p:bg>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948C1BB0-9857-43B0-9A46-EB13E3AD3E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9957"/>
            <a:ext cx="12192000" cy="1168893"/>
          </a:xfrm>
          <a:prstGeom prst="rect">
            <a:avLst/>
          </a:prstGeom>
        </p:spPr>
      </p:pic>
      <p:sp>
        <p:nvSpPr>
          <p:cNvPr id="14" name="Rectangle 6"/>
          <p:cNvSpPr>
            <a:spLocks noGrp="1" noChangeArrowheads="1"/>
          </p:cNvSpPr>
          <p:nvPr>
            <p:ph type="ctrTitle" hasCustomPrompt="1"/>
          </p:nvPr>
        </p:nvSpPr>
        <p:spPr>
          <a:xfrm>
            <a:off x="505207" y="593030"/>
            <a:ext cx="10637326" cy="685800"/>
          </a:xfrm>
          <a:prstGeom prst="rect">
            <a:avLst/>
          </a:prstGeom>
          <a:noFill/>
        </p:spPr>
        <p:txBody>
          <a:bodyPr lIns="0" tIns="0" rIns="0" bIns="0" anchor="ctr"/>
          <a:lstStyle>
            <a:lvl1pPr>
              <a:lnSpc>
                <a:spcPct val="100000"/>
              </a:lnSpc>
              <a:defRPr sz="3333" b="0" baseline="0" smtClean="0">
                <a:solidFill>
                  <a:schemeClr val="bg1"/>
                </a:solidFill>
                <a:latin typeface="Arial" charset="0"/>
                <a:ea typeface="ヒラギノ角ゴ Pro W3" pitchFamily="-80" charset="-128"/>
              </a:defRPr>
            </a:lvl1pPr>
          </a:lstStyle>
          <a:p>
            <a:pPr lvl="0"/>
            <a:r>
              <a:rPr lang="en-US" noProof="0" err="1"/>
              <a:t>Klik</a:t>
            </a:r>
            <a:r>
              <a:rPr lang="en-US" noProof="0"/>
              <a:t> om de </a:t>
            </a:r>
            <a:r>
              <a:rPr lang="en-US" noProof="0" err="1"/>
              <a:t>titel</a:t>
            </a:r>
            <a:r>
              <a:rPr lang="en-US" noProof="0"/>
              <a:t> </a:t>
            </a:r>
            <a:r>
              <a:rPr lang="en-US" noProof="0" err="1"/>
              <a:t>te</a:t>
            </a:r>
            <a:r>
              <a:rPr lang="en-US" noProof="0"/>
              <a:t> </a:t>
            </a:r>
            <a:r>
              <a:rPr lang="en-US" noProof="0" err="1"/>
              <a:t>bewerken</a:t>
            </a:r>
            <a:endParaRPr lang="nl-NL" noProof="0"/>
          </a:p>
        </p:txBody>
      </p:sp>
      <p:pic>
        <p:nvPicPr>
          <p:cNvPr id="7" name="Afbeelding 6">
            <a:extLst>
              <a:ext uri="{FF2B5EF4-FFF2-40B4-BE49-F238E27FC236}">
                <a16:creationId xmlns:a16="http://schemas.microsoft.com/office/drawing/2014/main" id="{5027A278-2374-4FA9-B213-B420E83792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47923" y="6179892"/>
            <a:ext cx="497601" cy="500040"/>
          </a:xfrm>
          <a:prstGeom prst="rect">
            <a:avLst/>
          </a:prstGeom>
        </p:spPr>
      </p:pic>
    </p:spTree>
    <p:extLst>
      <p:ext uri="{BB962C8B-B14F-4D97-AF65-F5344CB8AC3E}">
        <p14:creationId xmlns:p14="http://schemas.microsoft.com/office/powerpoint/2010/main" val="212298709"/>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0_Tekst">
    <p:bg>
      <p:bgPr>
        <a:solidFill>
          <a:schemeClr val="accent3"/>
        </a:solidFill>
        <a:effectLst/>
      </p:bgPr>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C3240707-FF2D-4E6D-82E5-1C7B85ABC0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7923" y="6179892"/>
            <a:ext cx="497601" cy="500040"/>
          </a:xfrm>
          <a:prstGeom prst="rect">
            <a:avLst/>
          </a:prstGeom>
        </p:spPr>
      </p:pic>
      <p:sp>
        <p:nvSpPr>
          <p:cNvPr id="3" name="Tekstvak 2">
            <a:extLst>
              <a:ext uri="{FF2B5EF4-FFF2-40B4-BE49-F238E27FC236}">
                <a16:creationId xmlns:a16="http://schemas.microsoft.com/office/drawing/2014/main" id="{07856B98-65F6-4166-B575-4E0355D23F6B}"/>
              </a:ext>
            </a:extLst>
          </p:cNvPr>
          <p:cNvSpPr txBox="1"/>
          <p:nvPr/>
        </p:nvSpPr>
        <p:spPr>
          <a:xfrm>
            <a:off x="2657815" y="2828835"/>
            <a:ext cx="5758949" cy="1015663"/>
          </a:xfrm>
          <a:prstGeom prst="rect">
            <a:avLst/>
          </a:prstGeom>
          <a:noFill/>
        </p:spPr>
        <p:txBody>
          <a:bodyPr wrap="none" rtlCol="0">
            <a:spAutoFit/>
          </a:bodyPr>
          <a:lstStyle/>
          <a:p>
            <a:r>
              <a:rPr lang="nl-NL" sz="6000">
                <a:latin typeface="Open Sans" panose="020B0606030504020204" pitchFamily="34" charset="0"/>
                <a:ea typeface="Open Sans" panose="020B0606030504020204" pitchFamily="34" charset="0"/>
                <a:cs typeface="Open Sans" panose="020B0606030504020204" pitchFamily="34" charset="0"/>
              </a:rPr>
              <a:t>har</a:t>
            </a:r>
            <a:r>
              <a:rPr lang="nl-NL" sz="6000">
                <a:solidFill>
                  <a:schemeClr val="tx2"/>
                </a:solidFill>
                <a:latin typeface="Open Sans" panose="020B0606030504020204" pitchFamily="34" charset="0"/>
                <a:ea typeface="Open Sans" panose="020B0606030504020204" pitchFamily="34" charset="0"/>
                <a:cs typeface="Open Sans" panose="020B0606030504020204" pitchFamily="34" charset="0"/>
              </a:rPr>
              <a:t>d/t </a:t>
            </a:r>
            <a:r>
              <a:rPr lang="nl-NL" sz="6000">
                <a:latin typeface="Open Sans" panose="020B0606030504020204" pitchFamily="34" charset="0"/>
                <a:ea typeface="Open Sans" panose="020B0606030504020204" pitchFamily="34" charset="0"/>
                <a:cs typeface="Open Sans" panose="020B0606030504020204" pitchFamily="34" charset="0"/>
              </a:rPr>
              <a:t>voor taal</a:t>
            </a:r>
          </a:p>
        </p:txBody>
      </p:sp>
      <p:sp>
        <p:nvSpPr>
          <p:cNvPr id="4" name="Rechthoek 3">
            <a:extLst>
              <a:ext uri="{FF2B5EF4-FFF2-40B4-BE49-F238E27FC236}">
                <a16:creationId xmlns:a16="http://schemas.microsoft.com/office/drawing/2014/main" id="{ADDB0C12-82F1-422F-B787-C72C285FC5A2}"/>
              </a:ext>
            </a:extLst>
          </p:cNvPr>
          <p:cNvSpPr/>
          <p:nvPr/>
        </p:nvSpPr>
        <p:spPr>
          <a:xfrm>
            <a:off x="2657815" y="2204690"/>
            <a:ext cx="2175596" cy="624145"/>
          </a:xfrm>
          <a:prstGeom prst="rect">
            <a:avLst/>
          </a:prstGeom>
        </p:spPr>
        <p:txBody>
          <a:bodyPr wrap="none">
            <a:spAutoFit/>
          </a:bodyPr>
          <a:lstStyle/>
          <a:p>
            <a:r>
              <a:rPr lang="nl-NL" i="1">
                <a:latin typeface="Open Sans" panose="020B0606030504020204" pitchFamily="34" charset="0"/>
                <a:ea typeface="Open Sans" panose="020B0606030504020204" pitchFamily="34" charset="0"/>
                <a:cs typeface="Open Sans" panose="020B0606030504020204" pitchFamily="34" charset="0"/>
              </a:rPr>
              <a:t>Ik heb een</a:t>
            </a:r>
          </a:p>
        </p:txBody>
      </p:sp>
    </p:spTree>
    <p:extLst>
      <p:ext uri="{BB962C8B-B14F-4D97-AF65-F5344CB8AC3E}">
        <p14:creationId xmlns:p14="http://schemas.microsoft.com/office/powerpoint/2010/main" val="4088572569"/>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3_Tekst">
    <p:bg>
      <p:bgPr>
        <a:solidFill>
          <a:schemeClr val="accent3"/>
        </a:solidFill>
        <a:effectLst/>
      </p:bgPr>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C3240707-FF2D-4E6D-82E5-1C7B85ABC0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7923" y="6179892"/>
            <a:ext cx="497601" cy="500040"/>
          </a:xfrm>
          <a:prstGeom prst="rect">
            <a:avLst/>
          </a:prstGeom>
        </p:spPr>
      </p:pic>
      <p:sp>
        <p:nvSpPr>
          <p:cNvPr id="3" name="Tekstvak 2">
            <a:extLst>
              <a:ext uri="{FF2B5EF4-FFF2-40B4-BE49-F238E27FC236}">
                <a16:creationId xmlns:a16="http://schemas.microsoft.com/office/drawing/2014/main" id="{07856B98-65F6-4166-B575-4E0355D23F6B}"/>
              </a:ext>
            </a:extLst>
          </p:cNvPr>
          <p:cNvSpPr txBox="1"/>
          <p:nvPr/>
        </p:nvSpPr>
        <p:spPr>
          <a:xfrm>
            <a:off x="2657815" y="2828835"/>
            <a:ext cx="5758949" cy="1015663"/>
          </a:xfrm>
          <a:prstGeom prst="rect">
            <a:avLst/>
          </a:prstGeom>
          <a:noFill/>
        </p:spPr>
        <p:txBody>
          <a:bodyPr wrap="none" rtlCol="0">
            <a:spAutoFit/>
          </a:bodyPr>
          <a:lstStyle/>
          <a:p>
            <a:r>
              <a:rPr lang="nl-NL" sz="6000">
                <a:latin typeface="Open Sans" panose="020B0606030504020204" pitchFamily="34" charset="0"/>
                <a:ea typeface="Open Sans" panose="020B0606030504020204" pitchFamily="34" charset="0"/>
                <a:cs typeface="Open Sans" panose="020B0606030504020204" pitchFamily="34" charset="0"/>
              </a:rPr>
              <a:t>har</a:t>
            </a:r>
            <a:r>
              <a:rPr lang="nl-NL" sz="6000">
                <a:solidFill>
                  <a:schemeClr val="tx2"/>
                </a:solidFill>
                <a:latin typeface="Open Sans" panose="020B0606030504020204" pitchFamily="34" charset="0"/>
                <a:ea typeface="Open Sans" panose="020B0606030504020204" pitchFamily="34" charset="0"/>
                <a:cs typeface="Open Sans" panose="020B0606030504020204" pitchFamily="34" charset="0"/>
              </a:rPr>
              <a:t>d/t </a:t>
            </a:r>
            <a:r>
              <a:rPr lang="nl-NL" sz="6000">
                <a:latin typeface="Open Sans" panose="020B0606030504020204" pitchFamily="34" charset="0"/>
                <a:ea typeface="Open Sans" panose="020B0606030504020204" pitchFamily="34" charset="0"/>
                <a:cs typeface="Open Sans" panose="020B0606030504020204" pitchFamily="34" charset="0"/>
              </a:rPr>
              <a:t>voor taal</a:t>
            </a:r>
          </a:p>
        </p:txBody>
      </p:sp>
      <p:sp>
        <p:nvSpPr>
          <p:cNvPr id="4" name="Rechthoek 3">
            <a:extLst>
              <a:ext uri="{FF2B5EF4-FFF2-40B4-BE49-F238E27FC236}">
                <a16:creationId xmlns:a16="http://schemas.microsoft.com/office/drawing/2014/main" id="{ADDB0C12-82F1-422F-B787-C72C285FC5A2}"/>
              </a:ext>
            </a:extLst>
          </p:cNvPr>
          <p:cNvSpPr/>
          <p:nvPr/>
        </p:nvSpPr>
        <p:spPr>
          <a:xfrm>
            <a:off x="2657815" y="2204690"/>
            <a:ext cx="2465740" cy="624145"/>
          </a:xfrm>
          <a:prstGeom prst="rect">
            <a:avLst/>
          </a:prstGeom>
        </p:spPr>
        <p:txBody>
          <a:bodyPr wrap="none">
            <a:spAutoFit/>
          </a:bodyPr>
          <a:lstStyle/>
          <a:p>
            <a:r>
              <a:rPr lang="nl-NL" i="1">
                <a:latin typeface="Open Sans" panose="020B0606030504020204" pitchFamily="34" charset="0"/>
                <a:ea typeface="Open Sans" panose="020B0606030504020204" pitchFamily="34" charset="0"/>
                <a:cs typeface="Open Sans" panose="020B0606030504020204" pitchFamily="34" charset="0"/>
              </a:rPr>
              <a:t>Ik maak mij</a:t>
            </a:r>
          </a:p>
        </p:txBody>
      </p:sp>
    </p:spTree>
    <p:extLst>
      <p:ext uri="{BB962C8B-B14F-4D97-AF65-F5344CB8AC3E}">
        <p14:creationId xmlns:p14="http://schemas.microsoft.com/office/powerpoint/2010/main" val="4104733712"/>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4_Tekst">
    <p:bg>
      <p:bgPr>
        <a:solidFill>
          <a:schemeClr val="accent3"/>
        </a:solidFill>
        <a:effectLst/>
      </p:bgPr>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C3240707-FF2D-4E6D-82E5-1C7B85ABC0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7923" y="6179892"/>
            <a:ext cx="497601" cy="500040"/>
          </a:xfrm>
          <a:prstGeom prst="rect">
            <a:avLst/>
          </a:prstGeom>
        </p:spPr>
      </p:pic>
      <p:sp>
        <p:nvSpPr>
          <p:cNvPr id="3" name="Tekstvak 2">
            <a:extLst>
              <a:ext uri="{FF2B5EF4-FFF2-40B4-BE49-F238E27FC236}">
                <a16:creationId xmlns:a16="http://schemas.microsoft.com/office/drawing/2014/main" id="{07856B98-65F6-4166-B575-4E0355D23F6B}"/>
              </a:ext>
            </a:extLst>
          </p:cNvPr>
          <p:cNvSpPr txBox="1"/>
          <p:nvPr/>
        </p:nvSpPr>
        <p:spPr>
          <a:xfrm>
            <a:off x="2657815" y="2828835"/>
            <a:ext cx="5758949" cy="1015663"/>
          </a:xfrm>
          <a:prstGeom prst="rect">
            <a:avLst/>
          </a:prstGeom>
          <a:noFill/>
        </p:spPr>
        <p:txBody>
          <a:bodyPr wrap="none" rtlCol="0">
            <a:spAutoFit/>
          </a:bodyPr>
          <a:lstStyle/>
          <a:p>
            <a:r>
              <a:rPr lang="nl-NL" sz="6000">
                <a:solidFill>
                  <a:schemeClr val="accent3"/>
                </a:solidFill>
                <a:latin typeface="Open Sans" panose="020B0606030504020204" pitchFamily="34" charset="0"/>
                <a:ea typeface="Open Sans" panose="020B0606030504020204" pitchFamily="34" charset="0"/>
                <a:cs typeface="Open Sans" panose="020B0606030504020204" pitchFamily="34" charset="0"/>
              </a:rPr>
              <a:t>hard/t </a:t>
            </a:r>
            <a:r>
              <a:rPr lang="nl-NL" sz="6000">
                <a:latin typeface="Open Sans" panose="020B0606030504020204" pitchFamily="34" charset="0"/>
                <a:ea typeface="Open Sans" panose="020B0606030504020204" pitchFamily="34" charset="0"/>
                <a:cs typeface="Open Sans" panose="020B0606030504020204" pitchFamily="34" charset="0"/>
              </a:rPr>
              <a:t>voor taal</a:t>
            </a:r>
          </a:p>
        </p:txBody>
      </p:sp>
      <p:pic>
        <p:nvPicPr>
          <p:cNvPr id="5" name="Afbeelding 4">
            <a:extLst>
              <a:ext uri="{FF2B5EF4-FFF2-40B4-BE49-F238E27FC236}">
                <a16:creationId xmlns:a16="http://schemas.microsoft.com/office/drawing/2014/main" id="{A74B4AB9-BA1F-4687-85BE-7C72977AFD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5296" y="2140846"/>
            <a:ext cx="1452041" cy="1459158"/>
          </a:xfrm>
          <a:prstGeom prst="rect">
            <a:avLst/>
          </a:prstGeom>
        </p:spPr>
      </p:pic>
    </p:spTree>
    <p:extLst>
      <p:ext uri="{BB962C8B-B14F-4D97-AF65-F5344CB8AC3E}">
        <p14:creationId xmlns:p14="http://schemas.microsoft.com/office/powerpoint/2010/main" val="3099508076"/>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7_Tekst">
    <p:bg>
      <p:bgRef idx="1001">
        <a:schemeClr val="bg1"/>
      </p:bgRef>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701D61A-C560-4711-B23E-6C895BDB607A}"/>
              </a:ext>
            </a:extLst>
          </p:cNvPr>
          <p:cNvSpPr txBox="1"/>
          <p:nvPr/>
        </p:nvSpPr>
        <p:spPr>
          <a:xfrm>
            <a:off x="9639333" y="6351002"/>
            <a:ext cx="1876425" cy="338554"/>
          </a:xfrm>
          <a:prstGeom prst="rect">
            <a:avLst/>
          </a:prstGeom>
          <a:noFill/>
        </p:spPr>
        <p:txBody>
          <a:bodyPr wrap="square" rtlCol="0">
            <a:spAutoFit/>
          </a:bodyPr>
          <a:lstStyle/>
          <a:p>
            <a:r>
              <a:rPr lang="nl-NL" sz="1600">
                <a:solidFill>
                  <a:schemeClr val="accent3"/>
                </a:solidFill>
                <a:latin typeface="Open Sans" panose="020B0606030504020204" pitchFamily="34" charset="0"/>
                <a:ea typeface="Open Sans" panose="020B0606030504020204" pitchFamily="34" charset="0"/>
                <a:cs typeface="Open Sans" panose="020B0606030504020204" pitchFamily="34" charset="0"/>
              </a:rPr>
              <a:t>WERK</a:t>
            </a:r>
            <a:r>
              <a:rPr lang="nl-NL" sz="1600">
                <a:solidFill>
                  <a:schemeClr val="accent5">
                    <a:lumMod val="10000"/>
                  </a:schemeClr>
                </a:solidFill>
                <a:latin typeface="Open Sans" panose="020B0606030504020204" pitchFamily="34" charset="0"/>
                <a:ea typeface="Open Sans" panose="020B0606030504020204" pitchFamily="34" charset="0"/>
                <a:cs typeface="Open Sans" panose="020B0606030504020204" pitchFamily="34" charset="0"/>
              </a:rPr>
              <a:t>plaats Taal</a:t>
            </a:r>
          </a:p>
        </p:txBody>
      </p:sp>
    </p:spTree>
    <p:extLst>
      <p:ext uri="{BB962C8B-B14F-4D97-AF65-F5344CB8AC3E}">
        <p14:creationId xmlns:p14="http://schemas.microsoft.com/office/powerpoint/2010/main" val="2070566523"/>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8_Tekst">
    <p:bg>
      <p:bgPr>
        <a:solidFill>
          <a:schemeClr val="accent5"/>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CE4580B3-B826-446A-B5AF-2D4EE52A25E9}"/>
              </a:ext>
            </a:extLst>
          </p:cNvPr>
          <p:cNvSpPr txBox="1"/>
          <p:nvPr/>
        </p:nvSpPr>
        <p:spPr>
          <a:xfrm>
            <a:off x="9639333" y="6351002"/>
            <a:ext cx="1876425" cy="338554"/>
          </a:xfrm>
          <a:prstGeom prst="rect">
            <a:avLst/>
          </a:prstGeom>
          <a:noFill/>
        </p:spPr>
        <p:txBody>
          <a:bodyPr wrap="square" rtlCol="0">
            <a:spAutoFit/>
          </a:bodyPr>
          <a:lstStyle/>
          <a:p>
            <a:r>
              <a:rPr lang="nl-NL" sz="1600">
                <a:solidFill>
                  <a:schemeClr val="accent3"/>
                </a:solidFill>
                <a:latin typeface="Open Sans" panose="020B0606030504020204" pitchFamily="34" charset="0"/>
                <a:ea typeface="Open Sans" panose="020B0606030504020204" pitchFamily="34" charset="0"/>
                <a:cs typeface="Open Sans" panose="020B0606030504020204" pitchFamily="34" charset="0"/>
              </a:rPr>
              <a:t>WERK</a:t>
            </a:r>
            <a:r>
              <a:rPr lang="nl-NL" sz="1600">
                <a:solidFill>
                  <a:schemeClr val="accent5">
                    <a:lumMod val="10000"/>
                  </a:schemeClr>
                </a:solidFill>
                <a:latin typeface="Open Sans" panose="020B0606030504020204" pitchFamily="34" charset="0"/>
                <a:ea typeface="Open Sans" panose="020B0606030504020204" pitchFamily="34" charset="0"/>
                <a:cs typeface="Open Sans" panose="020B0606030504020204" pitchFamily="34" charset="0"/>
              </a:rPr>
              <a:t>plaats Taal</a:t>
            </a:r>
          </a:p>
        </p:txBody>
      </p:sp>
    </p:spTree>
    <p:extLst>
      <p:ext uri="{BB962C8B-B14F-4D97-AF65-F5344CB8AC3E}">
        <p14:creationId xmlns:p14="http://schemas.microsoft.com/office/powerpoint/2010/main" val="41840880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Aangepaste indelin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96F6F4DC-E44C-4621-86F8-3A0480781C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95"/>
            <a:ext cx="12192000" cy="6857010"/>
          </a:xfrm>
          <a:prstGeom prst="rect">
            <a:avLst/>
          </a:prstGeom>
        </p:spPr>
      </p:pic>
      <p:pic>
        <p:nvPicPr>
          <p:cNvPr id="5" name="Afbeelding 4">
            <a:extLst>
              <a:ext uri="{FF2B5EF4-FFF2-40B4-BE49-F238E27FC236}">
                <a16:creationId xmlns:a16="http://schemas.microsoft.com/office/drawing/2014/main" id="{0A9F25C2-3BB1-41D7-8D6A-69F8CA7831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47923" y="6179892"/>
            <a:ext cx="497601" cy="500040"/>
          </a:xfrm>
          <a:prstGeom prst="rect">
            <a:avLst/>
          </a:prstGeom>
        </p:spPr>
      </p:pic>
      <p:sp>
        <p:nvSpPr>
          <p:cNvPr id="6" name="Rectangle 3">
            <a:extLst>
              <a:ext uri="{FF2B5EF4-FFF2-40B4-BE49-F238E27FC236}">
                <a16:creationId xmlns:a16="http://schemas.microsoft.com/office/drawing/2014/main" id="{FC9417EC-E35B-4AE1-9CED-32F6EE88A045}"/>
              </a:ext>
            </a:extLst>
          </p:cNvPr>
          <p:cNvSpPr>
            <a:spLocks noGrp="1" noChangeArrowheads="1"/>
          </p:cNvSpPr>
          <p:nvPr>
            <p:ph idx="1" hasCustomPrompt="1"/>
          </p:nvPr>
        </p:nvSpPr>
        <p:spPr bwMode="auto">
          <a:xfrm>
            <a:off x="2445529" y="1779415"/>
            <a:ext cx="7550975" cy="3799755"/>
          </a:xfrm>
          <a:prstGeom prst="rect">
            <a:avLst/>
          </a:prstGeom>
          <a:noFill/>
          <a:ln w="9525">
            <a:noFill/>
            <a:miter lim="800000"/>
            <a:headEnd/>
            <a:tailEnd/>
          </a:ln>
        </p:spPr>
        <p:txBody>
          <a:bodyPr vert="horz" wrap="square" lIns="156746" tIns="78373" rIns="156746" bIns="78373" numCol="1" anchor="t" anchorCtr="0" compatLnSpc="1">
            <a:prstTxWarp prst="textNoShape">
              <a:avLst/>
            </a:prstTxWarp>
          </a:bodyPr>
          <a:lstStyle>
            <a:lvl1pPr>
              <a:lnSpc>
                <a:spcPct val="150000"/>
              </a:lnSpc>
              <a:defRPr sz="2500" i="1">
                <a:solidFill>
                  <a:srgbClr val="000000"/>
                </a:solidFill>
              </a:defRPr>
            </a:lvl1pPr>
            <a:lvl2pPr marL="0" indent="-374976">
              <a:lnSpc>
                <a:spcPct val="150000"/>
              </a:lnSpc>
              <a:buClr>
                <a:srgbClr val="C00000"/>
              </a:buClr>
              <a:buFont typeface="Arial" panose="020B0604020202020204" pitchFamily="34" charset="0"/>
              <a:buChar char="•"/>
              <a:defRPr sz="2222">
                <a:solidFill>
                  <a:srgbClr val="000000"/>
                </a:solidFill>
              </a:defRPr>
            </a:lvl2pPr>
            <a:lvl3pPr marL="749952" indent="-374976">
              <a:lnSpc>
                <a:spcPct val="150000"/>
              </a:lnSpc>
              <a:buClr>
                <a:srgbClr val="C00000"/>
              </a:buClr>
              <a:buFont typeface="Arial" panose="020B0604020202020204" pitchFamily="34" charset="0"/>
              <a:buChar char="•"/>
              <a:defRPr sz="1944">
                <a:solidFill>
                  <a:srgbClr val="000000"/>
                </a:solidFill>
              </a:defRPr>
            </a:lvl3pPr>
            <a:lvl4pPr>
              <a:defRPr sz="2500">
                <a:solidFill>
                  <a:srgbClr val="000000"/>
                </a:solidFill>
              </a:defRPr>
            </a:lvl4pPr>
            <a:lvl5pPr>
              <a:defRPr sz="2500">
                <a:solidFill>
                  <a:srgbClr val="000000"/>
                </a:solidFill>
              </a:defRPr>
            </a:lvl5pPr>
          </a:lstStyle>
          <a:p>
            <a:pPr lvl="0"/>
            <a:r>
              <a:rPr lang="en-US" err="1"/>
              <a:t>Klik</a:t>
            </a:r>
            <a:r>
              <a:rPr lang="en-US"/>
              <a:t> om de </a:t>
            </a:r>
            <a:r>
              <a:rPr lang="en-US" err="1"/>
              <a:t>tekststijl</a:t>
            </a:r>
            <a:r>
              <a:rPr lang="en-US"/>
              <a:t> van het model </a:t>
            </a:r>
            <a:r>
              <a:rPr lang="en-US" err="1"/>
              <a:t>te</a:t>
            </a:r>
            <a:r>
              <a:rPr lang="en-US"/>
              <a:t> </a:t>
            </a:r>
            <a:r>
              <a:rPr lang="en-US" err="1"/>
              <a:t>bewerken</a:t>
            </a:r>
            <a:endParaRPr lang="en-US"/>
          </a:p>
        </p:txBody>
      </p:sp>
    </p:spTree>
    <p:extLst>
      <p:ext uri="{BB962C8B-B14F-4D97-AF65-F5344CB8AC3E}">
        <p14:creationId xmlns:p14="http://schemas.microsoft.com/office/powerpoint/2010/main" val="3977660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7_Titel">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D249E164-E8DC-4468-A641-FBA84C0C45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 y="1500"/>
            <a:ext cx="12187276" cy="6854999"/>
          </a:xfrm>
          <a:prstGeom prst="rect">
            <a:avLst/>
          </a:prstGeom>
        </p:spPr>
      </p:pic>
      <p:pic>
        <p:nvPicPr>
          <p:cNvPr id="5" name="Afbeelding 4">
            <a:extLst>
              <a:ext uri="{FF2B5EF4-FFF2-40B4-BE49-F238E27FC236}">
                <a16:creationId xmlns:a16="http://schemas.microsoft.com/office/drawing/2014/main" id="{56795A58-1BB5-4DC9-8414-004BF3C77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 y="359957"/>
            <a:ext cx="12192000" cy="1636939"/>
          </a:xfrm>
          <a:prstGeom prst="rect">
            <a:avLst/>
          </a:prstGeom>
          <a:noFill/>
        </p:spPr>
      </p:pic>
      <p:sp>
        <p:nvSpPr>
          <p:cNvPr id="60420" name="Rectangle 5"/>
          <p:cNvSpPr>
            <a:spLocks noGrp="1" noChangeArrowheads="1"/>
          </p:cNvSpPr>
          <p:nvPr>
            <p:ph type="subTitle" idx="1" hasCustomPrompt="1"/>
          </p:nvPr>
        </p:nvSpPr>
        <p:spPr>
          <a:xfrm>
            <a:off x="508009" y="1370164"/>
            <a:ext cx="10708415" cy="381000"/>
          </a:xfrm>
          <a:prstGeom prst="rect">
            <a:avLst/>
          </a:prstGeom>
        </p:spPr>
        <p:txBody>
          <a:bodyPr wrap="none" lIns="0" tIns="0" rIns="0" bIns="0"/>
          <a:lstStyle>
            <a:lvl1pPr marL="0" indent="0">
              <a:lnSpc>
                <a:spcPts val="2916"/>
              </a:lnSpc>
              <a:spcBef>
                <a:spcPts val="0"/>
              </a:spcBef>
              <a:buFont typeface="Wingdings" pitchFamily="-80" charset="2"/>
              <a:buNone/>
              <a:defRPr sz="2222" b="0" smtClean="0">
                <a:solidFill>
                  <a:schemeClr val="bg1"/>
                </a:solidFill>
                <a:latin typeface="Arial" charset="0"/>
                <a:ea typeface="ヒラギノ角ゴ Pro W3" pitchFamily="-80" charset="-128"/>
              </a:defRPr>
            </a:lvl1pPr>
          </a:lstStyle>
          <a:p>
            <a:pPr lvl="0"/>
            <a:r>
              <a:rPr lang="en-US" noProof="0" err="1"/>
              <a:t>Klik</a:t>
            </a:r>
            <a:r>
              <a:rPr lang="en-US" noProof="0"/>
              <a:t> </a:t>
            </a:r>
            <a:r>
              <a:rPr lang="en-US" noProof="0" err="1"/>
              <a:t>om</a:t>
            </a:r>
            <a:r>
              <a:rPr lang="en-US" noProof="0"/>
              <a:t> de </a:t>
            </a:r>
            <a:r>
              <a:rPr lang="en-US" noProof="0" err="1"/>
              <a:t>namen</a:t>
            </a:r>
            <a:r>
              <a:rPr lang="en-US" noProof="0"/>
              <a:t> </a:t>
            </a:r>
            <a:r>
              <a:rPr lang="en-US" noProof="0" err="1"/>
              <a:t>te</a:t>
            </a:r>
            <a:r>
              <a:rPr lang="en-US" noProof="0"/>
              <a:t> </a:t>
            </a:r>
            <a:r>
              <a:rPr lang="en-US" noProof="0" err="1"/>
              <a:t>bewerken</a:t>
            </a:r>
            <a:endParaRPr lang="en-US" noProof="0"/>
          </a:p>
        </p:txBody>
      </p:sp>
      <p:sp>
        <p:nvSpPr>
          <p:cNvPr id="60421" name="Rectangle 6"/>
          <p:cNvSpPr>
            <a:spLocks noGrp="1" noChangeArrowheads="1"/>
          </p:cNvSpPr>
          <p:nvPr>
            <p:ph type="ctrTitle" hasCustomPrompt="1"/>
          </p:nvPr>
        </p:nvSpPr>
        <p:spPr>
          <a:xfrm>
            <a:off x="505207" y="585710"/>
            <a:ext cx="10637326" cy="685800"/>
          </a:xfrm>
          <a:prstGeom prst="rect">
            <a:avLst/>
          </a:prstGeom>
          <a:noFill/>
        </p:spPr>
        <p:txBody>
          <a:bodyPr lIns="0" tIns="0" rIns="0" bIns="0" anchor="ctr"/>
          <a:lstStyle>
            <a:lvl1pPr>
              <a:lnSpc>
                <a:spcPct val="100000"/>
              </a:lnSpc>
              <a:defRPr sz="3750" b="0" baseline="0" smtClean="0">
                <a:solidFill>
                  <a:schemeClr val="bg1"/>
                </a:solidFill>
                <a:latin typeface="Arial" charset="0"/>
                <a:ea typeface="ヒラギノ角ゴ Pro W3" pitchFamily="-80" charset="-128"/>
              </a:defRPr>
            </a:lvl1pPr>
          </a:lstStyle>
          <a:p>
            <a:pPr lvl="0"/>
            <a:r>
              <a:rPr lang="en-US" noProof="0" err="1"/>
              <a:t>Klik</a:t>
            </a:r>
            <a:r>
              <a:rPr lang="en-US" noProof="0"/>
              <a:t> om de </a:t>
            </a:r>
            <a:r>
              <a:rPr lang="en-US" noProof="0" err="1"/>
              <a:t>titel</a:t>
            </a:r>
            <a:r>
              <a:rPr lang="en-US" noProof="0"/>
              <a:t> </a:t>
            </a:r>
            <a:r>
              <a:rPr lang="en-US" noProof="0" err="1"/>
              <a:t>te</a:t>
            </a:r>
            <a:r>
              <a:rPr lang="en-US" noProof="0"/>
              <a:t> </a:t>
            </a:r>
            <a:r>
              <a:rPr lang="en-US" noProof="0" err="1"/>
              <a:t>bewerken</a:t>
            </a:r>
            <a:endParaRPr lang="nl-NL" noProof="0"/>
          </a:p>
        </p:txBody>
      </p:sp>
      <p:pic>
        <p:nvPicPr>
          <p:cNvPr id="11" name="Afbeelding 10">
            <a:extLst>
              <a:ext uri="{FF2B5EF4-FFF2-40B4-BE49-F238E27FC236}">
                <a16:creationId xmlns:a16="http://schemas.microsoft.com/office/drawing/2014/main" id="{0A381AC7-CFA0-40F4-9E00-72D47A0C5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62403"/>
            <a:ext cx="12192000" cy="2495425"/>
          </a:xfrm>
          <a:prstGeom prst="rect">
            <a:avLst/>
          </a:prstGeom>
        </p:spPr>
      </p:pic>
      <p:sp>
        <p:nvSpPr>
          <p:cNvPr id="13" name="Tijdelijke aanduiding voor tekst 24">
            <a:extLst>
              <a:ext uri="{FF2B5EF4-FFF2-40B4-BE49-F238E27FC236}">
                <a16:creationId xmlns:a16="http://schemas.microsoft.com/office/drawing/2014/main" id="{404B931C-FA09-4BA7-8432-E4B80E73ABAF}"/>
              </a:ext>
            </a:extLst>
          </p:cNvPr>
          <p:cNvSpPr>
            <a:spLocks noGrp="1"/>
          </p:cNvSpPr>
          <p:nvPr>
            <p:ph type="body" sz="quarter" idx="15" hasCustomPrompt="1"/>
          </p:nvPr>
        </p:nvSpPr>
        <p:spPr>
          <a:xfrm>
            <a:off x="505207" y="6349990"/>
            <a:ext cx="4540657" cy="400049"/>
          </a:xfrm>
          <a:prstGeom prst="rect">
            <a:avLst/>
          </a:prstGeom>
        </p:spPr>
        <p:txBody>
          <a:bodyPr wrap="none" lIns="0" tIns="0" rIns="0" bIns="0"/>
          <a:lstStyle>
            <a:lvl1pPr marL="0" indent="0">
              <a:lnSpc>
                <a:spcPts val="2778"/>
              </a:lnSpc>
              <a:spcBef>
                <a:spcPts val="0"/>
              </a:spcBef>
              <a:buFont typeface="Arial" panose="020B0604020202020204" pitchFamily="34" charset="0"/>
              <a:buNone/>
              <a:defRPr sz="1389">
                <a:solidFill>
                  <a:srgbClr val="000000"/>
                </a:solidFill>
              </a:defRPr>
            </a:lvl1pPr>
          </a:lstStyle>
          <a:p>
            <a:pPr lvl="0"/>
            <a:r>
              <a:rPr lang="nl-NL"/>
              <a:t>Onderwerp</a:t>
            </a:r>
          </a:p>
        </p:txBody>
      </p:sp>
      <p:pic>
        <p:nvPicPr>
          <p:cNvPr id="15" name="Afbeelding 14">
            <a:extLst>
              <a:ext uri="{FF2B5EF4-FFF2-40B4-BE49-F238E27FC236}">
                <a16:creationId xmlns:a16="http://schemas.microsoft.com/office/drawing/2014/main" id="{639896EE-C31F-496F-846F-7446EB5981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46691" y="6179892"/>
            <a:ext cx="500065" cy="500040"/>
          </a:xfrm>
          <a:prstGeom prst="rect">
            <a:avLst/>
          </a:prstGeom>
        </p:spPr>
      </p:pic>
      <p:sp>
        <p:nvSpPr>
          <p:cNvPr id="9" name="Tekstvak 8">
            <a:extLst>
              <a:ext uri="{FF2B5EF4-FFF2-40B4-BE49-F238E27FC236}">
                <a16:creationId xmlns:a16="http://schemas.microsoft.com/office/drawing/2014/main" id="{4174F6CA-6936-4335-9E1A-F36D18F51042}"/>
              </a:ext>
            </a:extLst>
          </p:cNvPr>
          <p:cNvSpPr txBox="1"/>
          <p:nvPr/>
        </p:nvSpPr>
        <p:spPr>
          <a:xfrm>
            <a:off x="9639333" y="6351002"/>
            <a:ext cx="1876425" cy="338554"/>
          </a:xfrm>
          <a:prstGeom prst="rect">
            <a:avLst/>
          </a:prstGeom>
          <a:noFill/>
        </p:spPr>
        <p:txBody>
          <a:bodyPr wrap="square" rtlCol="0">
            <a:spAutoFit/>
          </a:bodyPr>
          <a:lstStyle/>
          <a:p>
            <a:r>
              <a:rPr lang="nl-NL" sz="1600">
                <a:solidFill>
                  <a:schemeClr val="accent3"/>
                </a:solidFill>
                <a:latin typeface="Open Sans" panose="020B0606030504020204" pitchFamily="34" charset="0"/>
                <a:ea typeface="Open Sans" panose="020B0606030504020204" pitchFamily="34" charset="0"/>
                <a:cs typeface="Open Sans" panose="020B0606030504020204" pitchFamily="34" charset="0"/>
              </a:rPr>
              <a:t>WERK</a:t>
            </a:r>
            <a:r>
              <a:rPr lang="nl-NL" sz="1600">
                <a:solidFill>
                  <a:schemeClr val="accent5">
                    <a:lumMod val="10000"/>
                  </a:schemeClr>
                </a:solidFill>
                <a:latin typeface="Open Sans" panose="020B0606030504020204" pitchFamily="34" charset="0"/>
                <a:ea typeface="Open Sans" panose="020B0606030504020204" pitchFamily="34" charset="0"/>
                <a:cs typeface="Open Sans" panose="020B0606030504020204" pitchFamily="34" charset="0"/>
              </a:rPr>
              <a:t>plaats Taal</a:t>
            </a:r>
          </a:p>
        </p:txBody>
      </p:sp>
    </p:spTree>
    <p:extLst>
      <p:ext uri="{BB962C8B-B14F-4D97-AF65-F5344CB8AC3E}">
        <p14:creationId xmlns:p14="http://schemas.microsoft.com/office/powerpoint/2010/main" val="25582791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_Aangepaste indelin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96F6F4DC-E44C-4621-86F8-3A0480781C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1"/>
            <a:ext cx="12192000" cy="6857499"/>
          </a:xfrm>
          <a:prstGeom prst="rect">
            <a:avLst/>
          </a:prstGeom>
        </p:spPr>
      </p:pic>
    </p:spTree>
    <p:extLst>
      <p:ext uri="{BB962C8B-B14F-4D97-AF65-F5344CB8AC3E}">
        <p14:creationId xmlns:p14="http://schemas.microsoft.com/office/powerpoint/2010/main" val="37665299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Afbeelding met bijschrift">
    <p:spTree>
      <p:nvGrpSpPr>
        <p:cNvPr id="1" name=""/>
        <p:cNvGrpSpPr/>
        <p:nvPr/>
      </p:nvGrpSpPr>
      <p:grpSpPr>
        <a:xfrm>
          <a:off x="0" y="0"/>
          <a:ext cx="0" cy="0"/>
          <a:chOff x="0" y="0"/>
          <a:chExt cx="0" cy="0"/>
        </a:xfrm>
      </p:grpSpPr>
      <p:sp>
        <p:nvSpPr>
          <p:cNvPr id="4" name="Tekstvak 2">
            <a:extLst>
              <a:ext uri="{FF2B5EF4-FFF2-40B4-BE49-F238E27FC236}">
                <a16:creationId xmlns:a16="http://schemas.microsoft.com/office/drawing/2014/main" id="{02BA7C9F-AFB1-4DA3-BD8D-2FDDBF96850C}"/>
              </a:ext>
            </a:extLst>
          </p:cNvPr>
          <p:cNvSpPr txBox="1">
            <a:spLocks noChangeArrowheads="1"/>
          </p:cNvSpPr>
          <p:nvPr/>
        </p:nvSpPr>
        <p:spPr bwMode="auto">
          <a:xfrm>
            <a:off x="7802035" y="4862515"/>
            <a:ext cx="184731" cy="461665"/>
          </a:xfrm>
          <a:prstGeom prst="rect">
            <a:avLst/>
          </a:prstGeom>
          <a:noFill/>
          <a:ln>
            <a:noFill/>
          </a:ln>
        </p:spPr>
        <p:txBody>
          <a:bodyPr wrap="none">
            <a:spAutoFit/>
          </a:bodyPr>
          <a:lstStyle>
            <a:lvl1pPr>
              <a:defRPr sz="2400" b="1">
                <a:solidFill>
                  <a:schemeClr val="tx1"/>
                </a:solidFill>
                <a:latin typeface="Arial" pitchFamily="34" charset="0"/>
                <a:ea typeface="ＭＳ Ｐゴシック" pitchFamily="34" charset="-128"/>
              </a:defRPr>
            </a:lvl1pPr>
            <a:lvl2pPr marL="742950" indent="-285750">
              <a:defRPr sz="2400" b="1">
                <a:solidFill>
                  <a:schemeClr val="tx1"/>
                </a:solidFill>
                <a:latin typeface="Arial" pitchFamily="34" charset="0"/>
                <a:ea typeface="ＭＳ Ｐゴシック" pitchFamily="34" charset="-128"/>
              </a:defRPr>
            </a:lvl2pPr>
            <a:lvl3pPr marL="1143000" indent="-228600">
              <a:defRPr sz="2400" b="1">
                <a:solidFill>
                  <a:schemeClr val="tx1"/>
                </a:solidFill>
                <a:latin typeface="Arial" pitchFamily="34" charset="0"/>
                <a:ea typeface="ＭＳ Ｐゴシック" pitchFamily="34" charset="-128"/>
              </a:defRPr>
            </a:lvl3pPr>
            <a:lvl4pPr marL="1600200" indent="-228600">
              <a:defRPr sz="2400" b="1">
                <a:solidFill>
                  <a:schemeClr val="tx1"/>
                </a:solidFill>
                <a:latin typeface="Arial" pitchFamily="34" charset="0"/>
                <a:ea typeface="ＭＳ Ｐゴシック" pitchFamily="34" charset="-128"/>
              </a:defRPr>
            </a:lvl4pPr>
            <a:lvl5pPr marL="2057400" indent="-228600">
              <a:defRPr sz="24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a:defRPr/>
            </a:pPr>
            <a:endParaRPr lang="nl-NL" sz="2400"/>
          </a:p>
        </p:txBody>
      </p:sp>
      <p:sp>
        <p:nvSpPr>
          <p:cNvPr id="2" name="Titel 1"/>
          <p:cNvSpPr>
            <a:spLocks noGrp="1"/>
          </p:cNvSpPr>
          <p:nvPr>
            <p:ph type="title"/>
          </p:nvPr>
        </p:nvSpPr>
        <p:spPr>
          <a:xfrm>
            <a:off x="527381" y="3068960"/>
            <a:ext cx="3840427" cy="936104"/>
          </a:xfrm>
          <a:prstGeom prst="rect">
            <a:avLst/>
          </a:prstGeom>
        </p:spPr>
        <p:txBody>
          <a:bodyPr anchor="b"/>
          <a:lstStyle>
            <a:lvl1pPr algn="l">
              <a:defRPr sz="2400" b="0" i="0" cap="all" baseline="0">
                <a:solidFill>
                  <a:schemeClr val="bg1"/>
                </a:solidFill>
                <a:latin typeface="Arial"/>
                <a:cs typeface="Arial"/>
              </a:defRPr>
            </a:lvl1pPr>
          </a:lstStyle>
          <a:p>
            <a:r>
              <a:rPr lang="nl-NL"/>
              <a:t>Klik om stijl te bewerken</a:t>
            </a:r>
          </a:p>
        </p:txBody>
      </p:sp>
      <p:sp>
        <p:nvSpPr>
          <p:cNvPr id="8" name="Tijdelijke aanduiding voor tekst 3"/>
          <p:cNvSpPr>
            <a:spLocks noGrp="1"/>
          </p:cNvSpPr>
          <p:nvPr>
            <p:ph type="body" sz="half" idx="10"/>
          </p:nvPr>
        </p:nvSpPr>
        <p:spPr>
          <a:xfrm>
            <a:off x="527383" y="6021288"/>
            <a:ext cx="5088565" cy="760238"/>
          </a:xfrm>
          <a:prstGeom prst="rect">
            <a:avLst/>
          </a:prstGeom>
        </p:spPr>
        <p:txBody>
          <a:bodyPr/>
          <a:lstStyle>
            <a:lvl1pPr marL="0" indent="0">
              <a:buNone/>
              <a:defRPr sz="1400">
                <a:solidFill>
                  <a:srgbClr val="CC0033"/>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200">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a:p>
            <a:pPr lvl="1"/>
            <a:r>
              <a:rPr lang="nl-NL"/>
              <a:t>Tweede niveau</a:t>
            </a:r>
          </a:p>
        </p:txBody>
      </p:sp>
    </p:spTree>
    <p:extLst>
      <p:ext uri="{BB962C8B-B14F-4D97-AF65-F5344CB8AC3E}">
        <p14:creationId xmlns:p14="http://schemas.microsoft.com/office/powerpoint/2010/main" val="28190831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F4ABEE-9D73-4DA1-B6FD-70C78AD48B0C}"/>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59F808AF-CF78-4F16-B0A0-C2ABA79401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EA753B9D-86CB-47D6-B59D-4701E1A44891}"/>
              </a:ext>
            </a:extLst>
          </p:cNvPr>
          <p:cNvSpPr>
            <a:spLocks noGrp="1"/>
          </p:cNvSpPr>
          <p:nvPr>
            <p:ph type="dt" sz="half" idx="10"/>
          </p:nvPr>
        </p:nvSpPr>
        <p:spPr/>
        <p:txBody>
          <a:bodyPr/>
          <a:lstStyle/>
          <a:p>
            <a:fld id="{04FCDA2A-5983-416C-A524-B06CCC311F0A}" type="datetimeFigureOut">
              <a:rPr lang="nl-NL" smtClean="0"/>
              <a:t>7-6-2022</a:t>
            </a:fld>
            <a:endParaRPr lang="nl-NL"/>
          </a:p>
        </p:txBody>
      </p:sp>
      <p:sp>
        <p:nvSpPr>
          <p:cNvPr id="5" name="Tijdelijke aanduiding voor voettekst 4">
            <a:extLst>
              <a:ext uri="{FF2B5EF4-FFF2-40B4-BE49-F238E27FC236}">
                <a16:creationId xmlns:a16="http://schemas.microsoft.com/office/drawing/2014/main" id="{34936409-6D3C-4BE7-B9F9-0754CA7718A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0D8A956-C4E6-411F-A262-83A94A3B8727}"/>
              </a:ext>
            </a:extLst>
          </p:cNvPr>
          <p:cNvSpPr>
            <a:spLocks noGrp="1"/>
          </p:cNvSpPr>
          <p:nvPr>
            <p:ph type="sldNum" sz="quarter" idx="12"/>
          </p:nvPr>
        </p:nvSpPr>
        <p:spPr/>
        <p:txBody>
          <a:bodyPr/>
          <a:lstStyle/>
          <a:p>
            <a:fld id="{CF96C472-73CA-4412-8FD5-03D803E03590}" type="slidenum">
              <a:rPr lang="nl-NL" smtClean="0"/>
              <a:t>‹nr.›</a:t>
            </a:fld>
            <a:endParaRPr lang="nl-NL"/>
          </a:p>
        </p:txBody>
      </p:sp>
    </p:spTree>
    <p:extLst>
      <p:ext uri="{BB962C8B-B14F-4D97-AF65-F5344CB8AC3E}">
        <p14:creationId xmlns:p14="http://schemas.microsoft.com/office/powerpoint/2010/main" val="4132847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6_Titel">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D249E164-E8DC-4468-A641-FBA84C0C45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1" y="1501"/>
            <a:ext cx="12187278" cy="6854999"/>
          </a:xfrm>
          <a:prstGeom prst="rect">
            <a:avLst/>
          </a:prstGeom>
        </p:spPr>
      </p:pic>
      <p:pic>
        <p:nvPicPr>
          <p:cNvPr id="5" name="Afbeelding 4">
            <a:extLst>
              <a:ext uri="{FF2B5EF4-FFF2-40B4-BE49-F238E27FC236}">
                <a16:creationId xmlns:a16="http://schemas.microsoft.com/office/drawing/2014/main" id="{56795A58-1BB5-4DC9-8414-004BF3C77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 y="359957"/>
            <a:ext cx="12192000" cy="1636939"/>
          </a:xfrm>
          <a:prstGeom prst="rect">
            <a:avLst/>
          </a:prstGeom>
          <a:noFill/>
        </p:spPr>
      </p:pic>
      <p:sp>
        <p:nvSpPr>
          <p:cNvPr id="60420" name="Rectangle 5"/>
          <p:cNvSpPr>
            <a:spLocks noGrp="1" noChangeArrowheads="1"/>
          </p:cNvSpPr>
          <p:nvPr>
            <p:ph type="subTitle" idx="1" hasCustomPrompt="1"/>
          </p:nvPr>
        </p:nvSpPr>
        <p:spPr>
          <a:xfrm>
            <a:off x="508009" y="1370164"/>
            <a:ext cx="10708415" cy="381000"/>
          </a:xfrm>
          <a:prstGeom prst="rect">
            <a:avLst/>
          </a:prstGeom>
        </p:spPr>
        <p:txBody>
          <a:bodyPr wrap="none" lIns="0" tIns="0" rIns="0" bIns="0"/>
          <a:lstStyle>
            <a:lvl1pPr marL="0" indent="0">
              <a:lnSpc>
                <a:spcPts val="2916"/>
              </a:lnSpc>
              <a:spcBef>
                <a:spcPts val="0"/>
              </a:spcBef>
              <a:buFont typeface="Wingdings" pitchFamily="-80" charset="2"/>
              <a:buNone/>
              <a:defRPr sz="2222" b="0" smtClean="0">
                <a:solidFill>
                  <a:schemeClr val="bg1"/>
                </a:solidFill>
                <a:latin typeface="Arial" charset="0"/>
                <a:ea typeface="ヒラギノ角ゴ Pro W3" pitchFamily="-80" charset="-128"/>
              </a:defRPr>
            </a:lvl1pPr>
          </a:lstStyle>
          <a:p>
            <a:pPr lvl="0"/>
            <a:r>
              <a:rPr lang="en-US" noProof="0" err="1"/>
              <a:t>Klik</a:t>
            </a:r>
            <a:r>
              <a:rPr lang="en-US" noProof="0"/>
              <a:t> </a:t>
            </a:r>
            <a:r>
              <a:rPr lang="en-US" noProof="0" err="1"/>
              <a:t>om</a:t>
            </a:r>
            <a:r>
              <a:rPr lang="en-US" noProof="0"/>
              <a:t> de </a:t>
            </a:r>
            <a:r>
              <a:rPr lang="en-US" noProof="0" err="1"/>
              <a:t>namen</a:t>
            </a:r>
            <a:r>
              <a:rPr lang="en-US" noProof="0"/>
              <a:t> </a:t>
            </a:r>
            <a:r>
              <a:rPr lang="en-US" noProof="0" err="1"/>
              <a:t>te</a:t>
            </a:r>
            <a:r>
              <a:rPr lang="en-US" noProof="0"/>
              <a:t> </a:t>
            </a:r>
            <a:r>
              <a:rPr lang="en-US" noProof="0" err="1"/>
              <a:t>bewerken</a:t>
            </a:r>
            <a:endParaRPr lang="en-US" noProof="0"/>
          </a:p>
        </p:txBody>
      </p:sp>
      <p:sp>
        <p:nvSpPr>
          <p:cNvPr id="60421" name="Rectangle 6"/>
          <p:cNvSpPr>
            <a:spLocks noGrp="1" noChangeArrowheads="1"/>
          </p:cNvSpPr>
          <p:nvPr>
            <p:ph type="ctrTitle" hasCustomPrompt="1"/>
          </p:nvPr>
        </p:nvSpPr>
        <p:spPr>
          <a:xfrm>
            <a:off x="505207" y="585710"/>
            <a:ext cx="10637326" cy="685800"/>
          </a:xfrm>
          <a:prstGeom prst="rect">
            <a:avLst/>
          </a:prstGeom>
          <a:noFill/>
        </p:spPr>
        <p:txBody>
          <a:bodyPr lIns="0" tIns="0" rIns="0" bIns="0" anchor="ctr"/>
          <a:lstStyle>
            <a:lvl1pPr>
              <a:lnSpc>
                <a:spcPct val="100000"/>
              </a:lnSpc>
              <a:defRPr sz="3750" b="0" baseline="0" smtClean="0">
                <a:solidFill>
                  <a:schemeClr val="bg1"/>
                </a:solidFill>
                <a:latin typeface="Arial" charset="0"/>
                <a:ea typeface="ヒラギノ角ゴ Pro W3" pitchFamily="-80" charset="-128"/>
              </a:defRPr>
            </a:lvl1pPr>
          </a:lstStyle>
          <a:p>
            <a:pPr lvl="0"/>
            <a:r>
              <a:rPr lang="en-US" noProof="0" err="1"/>
              <a:t>Klik</a:t>
            </a:r>
            <a:r>
              <a:rPr lang="en-US" noProof="0"/>
              <a:t> om de </a:t>
            </a:r>
            <a:r>
              <a:rPr lang="en-US" noProof="0" err="1"/>
              <a:t>titel</a:t>
            </a:r>
            <a:r>
              <a:rPr lang="en-US" noProof="0"/>
              <a:t> </a:t>
            </a:r>
            <a:r>
              <a:rPr lang="en-US" noProof="0" err="1"/>
              <a:t>te</a:t>
            </a:r>
            <a:r>
              <a:rPr lang="en-US" noProof="0"/>
              <a:t> </a:t>
            </a:r>
            <a:r>
              <a:rPr lang="en-US" noProof="0" err="1"/>
              <a:t>bewerken</a:t>
            </a:r>
            <a:endParaRPr lang="nl-NL" noProof="0"/>
          </a:p>
        </p:txBody>
      </p:sp>
      <p:pic>
        <p:nvPicPr>
          <p:cNvPr id="13" name="Afbeelding 12">
            <a:extLst>
              <a:ext uri="{FF2B5EF4-FFF2-40B4-BE49-F238E27FC236}">
                <a16:creationId xmlns:a16="http://schemas.microsoft.com/office/drawing/2014/main" id="{B87BC88D-D258-4C67-A049-7DE95BD885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62403"/>
            <a:ext cx="12192000" cy="2495425"/>
          </a:xfrm>
          <a:prstGeom prst="rect">
            <a:avLst/>
          </a:prstGeom>
        </p:spPr>
      </p:pic>
      <p:sp>
        <p:nvSpPr>
          <p:cNvPr id="14" name="Tijdelijke aanduiding voor tekst 24">
            <a:extLst>
              <a:ext uri="{FF2B5EF4-FFF2-40B4-BE49-F238E27FC236}">
                <a16:creationId xmlns:a16="http://schemas.microsoft.com/office/drawing/2014/main" id="{CC43665F-46EB-427C-905E-A2ACB6C83EA9}"/>
              </a:ext>
            </a:extLst>
          </p:cNvPr>
          <p:cNvSpPr>
            <a:spLocks noGrp="1"/>
          </p:cNvSpPr>
          <p:nvPr>
            <p:ph type="body" sz="quarter" idx="15" hasCustomPrompt="1"/>
          </p:nvPr>
        </p:nvSpPr>
        <p:spPr>
          <a:xfrm>
            <a:off x="505207" y="6349990"/>
            <a:ext cx="4540657" cy="400049"/>
          </a:xfrm>
          <a:prstGeom prst="rect">
            <a:avLst/>
          </a:prstGeom>
        </p:spPr>
        <p:txBody>
          <a:bodyPr wrap="none" lIns="0" tIns="0" rIns="0" bIns="0"/>
          <a:lstStyle>
            <a:lvl1pPr marL="0" indent="0">
              <a:lnSpc>
                <a:spcPts val="2778"/>
              </a:lnSpc>
              <a:spcBef>
                <a:spcPts val="0"/>
              </a:spcBef>
              <a:buFont typeface="Arial" panose="020B0604020202020204" pitchFamily="34" charset="0"/>
              <a:buNone/>
              <a:defRPr sz="1389">
                <a:solidFill>
                  <a:srgbClr val="000000"/>
                </a:solidFill>
              </a:defRPr>
            </a:lvl1pPr>
          </a:lstStyle>
          <a:p>
            <a:pPr lvl="0"/>
            <a:r>
              <a:rPr lang="nl-NL"/>
              <a:t>Onderwerp</a:t>
            </a:r>
          </a:p>
        </p:txBody>
      </p:sp>
      <p:pic>
        <p:nvPicPr>
          <p:cNvPr id="15" name="Afbeelding 14">
            <a:extLst>
              <a:ext uri="{FF2B5EF4-FFF2-40B4-BE49-F238E27FC236}">
                <a16:creationId xmlns:a16="http://schemas.microsoft.com/office/drawing/2014/main" id="{4668ABD9-3874-4A11-9E69-2F7BE2C94E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46691" y="6179892"/>
            <a:ext cx="500065" cy="500040"/>
          </a:xfrm>
          <a:prstGeom prst="rect">
            <a:avLst/>
          </a:prstGeom>
        </p:spPr>
      </p:pic>
      <p:sp>
        <p:nvSpPr>
          <p:cNvPr id="9" name="Tekstvak 8">
            <a:extLst>
              <a:ext uri="{FF2B5EF4-FFF2-40B4-BE49-F238E27FC236}">
                <a16:creationId xmlns:a16="http://schemas.microsoft.com/office/drawing/2014/main" id="{F0665952-0ECB-4B4C-93D8-0FD8074A9363}"/>
              </a:ext>
            </a:extLst>
          </p:cNvPr>
          <p:cNvSpPr txBox="1"/>
          <p:nvPr/>
        </p:nvSpPr>
        <p:spPr>
          <a:xfrm>
            <a:off x="9639333" y="6351002"/>
            <a:ext cx="1876425" cy="338554"/>
          </a:xfrm>
          <a:prstGeom prst="rect">
            <a:avLst/>
          </a:prstGeom>
          <a:noFill/>
        </p:spPr>
        <p:txBody>
          <a:bodyPr wrap="square" rtlCol="0">
            <a:spAutoFit/>
          </a:bodyPr>
          <a:lstStyle/>
          <a:p>
            <a:r>
              <a:rPr lang="nl-NL" sz="1600">
                <a:solidFill>
                  <a:schemeClr val="accent3"/>
                </a:solidFill>
                <a:latin typeface="Open Sans" panose="020B0606030504020204" pitchFamily="34" charset="0"/>
                <a:ea typeface="Open Sans" panose="020B0606030504020204" pitchFamily="34" charset="0"/>
                <a:cs typeface="Open Sans" panose="020B0606030504020204" pitchFamily="34" charset="0"/>
              </a:rPr>
              <a:t>WERK</a:t>
            </a:r>
            <a:r>
              <a:rPr lang="nl-NL" sz="1600">
                <a:solidFill>
                  <a:schemeClr val="accent5">
                    <a:lumMod val="10000"/>
                  </a:schemeClr>
                </a:solidFill>
                <a:latin typeface="Open Sans" panose="020B0606030504020204" pitchFamily="34" charset="0"/>
                <a:ea typeface="Open Sans" panose="020B0606030504020204" pitchFamily="34" charset="0"/>
                <a:cs typeface="Open Sans" panose="020B0606030504020204" pitchFamily="34" charset="0"/>
              </a:rPr>
              <a:t>plaats Taal</a:t>
            </a:r>
          </a:p>
        </p:txBody>
      </p:sp>
    </p:spTree>
    <p:extLst>
      <p:ext uri="{BB962C8B-B14F-4D97-AF65-F5344CB8AC3E}">
        <p14:creationId xmlns:p14="http://schemas.microsoft.com/office/powerpoint/2010/main" val="2252952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3_Titel">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D249E164-E8DC-4468-A641-FBA84C0C45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 y="-54527"/>
            <a:ext cx="12187276" cy="6854998"/>
          </a:xfrm>
          <a:prstGeom prst="rect">
            <a:avLst/>
          </a:prstGeom>
        </p:spPr>
      </p:pic>
      <p:pic>
        <p:nvPicPr>
          <p:cNvPr id="5" name="Afbeelding 4">
            <a:extLst>
              <a:ext uri="{FF2B5EF4-FFF2-40B4-BE49-F238E27FC236}">
                <a16:creationId xmlns:a16="http://schemas.microsoft.com/office/drawing/2014/main" id="{56795A58-1BB5-4DC9-8414-004BF3C77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 y="359957"/>
            <a:ext cx="12192000" cy="1636939"/>
          </a:xfrm>
          <a:prstGeom prst="rect">
            <a:avLst/>
          </a:prstGeom>
          <a:noFill/>
        </p:spPr>
      </p:pic>
      <p:sp>
        <p:nvSpPr>
          <p:cNvPr id="60420" name="Rectangle 5"/>
          <p:cNvSpPr>
            <a:spLocks noGrp="1" noChangeArrowheads="1"/>
          </p:cNvSpPr>
          <p:nvPr>
            <p:ph type="subTitle" idx="1" hasCustomPrompt="1"/>
          </p:nvPr>
        </p:nvSpPr>
        <p:spPr>
          <a:xfrm>
            <a:off x="508009" y="1370164"/>
            <a:ext cx="10708415" cy="381000"/>
          </a:xfrm>
          <a:prstGeom prst="rect">
            <a:avLst/>
          </a:prstGeom>
        </p:spPr>
        <p:txBody>
          <a:bodyPr wrap="none" lIns="0" tIns="0" rIns="0" bIns="0"/>
          <a:lstStyle>
            <a:lvl1pPr marL="0" indent="0">
              <a:lnSpc>
                <a:spcPts val="2916"/>
              </a:lnSpc>
              <a:spcBef>
                <a:spcPts val="0"/>
              </a:spcBef>
              <a:buFont typeface="Wingdings" pitchFamily="-80" charset="2"/>
              <a:buNone/>
              <a:defRPr sz="2222" b="0" smtClean="0">
                <a:solidFill>
                  <a:schemeClr val="bg1"/>
                </a:solidFill>
                <a:latin typeface="Arial" charset="0"/>
                <a:ea typeface="ヒラギノ角ゴ Pro W3" pitchFamily="-80" charset="-128"/>
              </a:defRPr>
            </a:lvl1pPr>
          </a:lstStyle>
          <a:p>
            <a:pPr lvl="0"/>
            <a:r>
              <a:rPr lang="en-US" noProof="0" err="1"/>
              <a:t>Klik</a:t>
            </a:r>
            <a:r>
              <a:rPr lang="en-US" noProof="0"/>
              <a:t> </a:t>
            </a:r>
            <a:r>
              <a:rPr lang="en-US" noProof="0" err="1"/>
              <a:t>om</a:t>
            </a:r>
            <a:r>
              <a:rPr lang="en-US" noProof="0"/>
              <a:t> de </a:t>
            </a:r>
            <a:r>
              <a:rPr lang="en-US" noProof="0" err="1"/>
              <a:t>namen</a:t>
            </a:r>
            <a:r>
              <a:rPr lang="en-US" noProof="0"/>
              <a:t> </a:t>
            </a:r>
            <a:r>
              <a:rPr lang="en-US" noProof="0" err="1"/>
              <a:t>te</a:t>
            </a:r>
            <a:r>
              <a:rPr lang="en-US" noProof="0"/>
              <a:t> </a:t>
            </a:r>
            <a:r>
              <a:rPr lang="en-US" noProof="0" err="1"/>
              <a:t>bewerken</a:t>
            </a:r>
            <a:endParaRPr lang="en-US" noProof="0"/>
          </a:p>
        </p:txBody>
      </p:sp>
      <p:sp>
        <p:nvSpPr>
          <p:cNvPr id="60421" name="Rectangle 6"/>
          <p:cNvSpPr>
            <a:spLocks noGrp="1" noChangeArrowheads="1"/>
          </p:cNvSpPr>
          <p:nvPr>
            <p:ph type="ctrTitle" hasCustomPrompt="1"/>
          </p:nvPr>
        </p:nvSpPr>
        <p:spPr>
          <a:xfrm>
            <a:off x="505207" y="585710"/>
            <a:ext cx="10637326" cy="685800"/>
          </a:xfrm>
          <a:prstGeom prst="rect">
            <a:avLst/>
          </a:prstGeom>
          <a:noFill/>
        </p:spPr>
        <p:txBody>
          <a:bodyPr lIns="0" tIns="0" rIns="0" bIns="0" anchor="ctr"/>
          <a:lstStyle>
            <a:lvl1pPr>
              <a:lnSpc>
                <a:spcPct val="100000"/>
              </a:lnSpc>
              <a:defRPr sz="3750" b="0" baseline="0" smtClean="0">
                <a:solidFill>
                  <a:schemeClr val="bg1"/>
                </a:solidFill>
                <a:latin typeface="Arial" charset="0"/>
                <a:ea typeface="ヒラギノ角ゴ Pro W3" pitchFamily="-80" charset="-128"/>
              </a:defRPr>
            </a:lvl1pPr>
          </a:lstStyle>
          <a:p>
            <a:pPr lvl="0"/>
            <a:r>
              <a:rPr lang="en-US" noProof="0" err="1"/>
              <a:t>Klik</a:t>
            </a:r>
            <a:r>
              <a:rPr lang="en-US" noProof="0"/>
              <a:t> om de </a:t>
            </a:r>
            <a:r>
              <a:rPr lang="en-US" noProof="0" err="1"/>
              <a:t>titel</a:t>
            </a:r>
            <a:r>
              <a:rPr lang="en-US" noProof="0"/>
              <a:t> </a:t>
            </a:r>
            <a:r>
              <a:rPr lang="en-US" noProof="0" err="1"/>
              <a:t>te</a:t>
            </a:r>
            <a:r>
              <a:rPr lang="en-US" noProof="0"/>
              <a:t> </a:t>
            </a:r>
            <a:r>
              <a:rPr lang="en-US" noProof="0" err="1"/>
              <a:t>bewerken</a:t>
            </a:r>
            <a:endParaRPr lang="nl-NL" noProof="0"/>
          </a:p>
        </p:txBody>
      </p:sp>
      <p:pic>
        <p:nvPicPr>
          <p:cNvPr id="13" name="Afbeelding 12">
            <a:extLst>
              <a:ext uri="{FF2B5EF4-FFF2-40B4-BE49-F238E27FC236}">
                <a16:creationId xmlns:a16="http://schemas.microsoft.com/office/drawing/2014/main" id="{B87BC88D-D258-4C67-A049-7DE95BD885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62403"/>
            <a:ext cx="12192000" cy="2495425"/>
          </a:xfrm>
          <a:prstGeom prst="rect">
            <a:avLst/>
          </a:prstGeom>
        </p:spPr>
      </p:pic>
      <p:sp>
        <p:nvSpPr>
          <p:cNvPr id="14" name="Tijdelijke aanduiding voor tekst 24">
            <a:extLst>
              <a:ext uri="{FF2B5EF4-FFF2-40B4-BE49-F238E27FC236}">
                <a16:creationId xmlns:a16="http://schemas.microsoft.com/office/drawing/2014/main" id="{CC43665F-46EB-427C-905E-A2ACB6C83EA9}"/>
              </a:ext>
            </a:extLst>
          </p:cNvPr>
          <p:cNvSpPr>
            <a:spLocks noGrp="1"/>
          </p:cNvSpPr>
          <p:nvPr>
            <p:ph type="body" sz="quarter" idx="15" hasCustomPrompt="1"/>
          </p:nvPr>
        </p:nvSpPr>
        <p:spPr>
          <a:xfrm>
            <a:off x="505207" y="6349990"/>
            <a:ext cx="4540657" cy="400049"/>
          </a:xfrm>
          <a:prstGeom prst="rect">
            <a:avLst/>
          </a:prstGeom>
        </p:spPr>
        <p:txBody>
          <a:bodyPr wrap="none" lIns="0" tIns="0" rIns="0" bIns="0"/>
          <a:lstStyle>
            <a:lvl1pPr marL="0" indent="0">
              <a:lnSpc>
                <a:spcPts val="2778"/>
              </a:lnSpc>
              <a:spcBef>
                <a:spcPts val="0"/>
              </a:spcBef>
              <a:buFont typeface="Arial" panose="020B0604020202020204" pitchFamily="34" charset="0"/>
              <a:buNone/>
              <a:defRPr sz="1389">
                <a:solidFill>
                  <a:srgbClr val="000000"/>
                </a:solidFill>
              </a:defRPr>
            </a:lvl1pPr>
          </a:lstStyle>
          <a:p>
            <a:pPr lvl="0"/>
            <a:r>
              <a:rPr lang="nl-NL"/>
              <a:t>Onderwerp</a:t>
            </a:r>
          </a:p>
        </p:txBody>
      </p:sp>
      <p:pic>
        <p:nvPicPr>
          <p:cNvPr id="15" name="Afbeelding 14">
            <a:extLst>
              <a:ext uri="{FF2B5EF4-FFF2-40B4-BE49-F238E27FC236}">
                <a16:creationId xmlns:a16="http://schemas.microsoft.com/office/drawing/2014/main" id="{4668ABD9-3874-4A11-9E69-2F7BE2C94E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46691" y="6179892"/>
            <a:ext cx="500065" cy="500040"/>
          </a:xfrm>
          <a:prstGeom prst="rect">
            <a:avLst/>
          </a:prstGeom>
        </p:spPr>
      </p:pic>
      <p:sp>
        <p:nvSpPr>
          <p:cNvPr id="9" name="Tekstvak 8">
            <a:extLst>
              <a:ext uri="{FF2B5EF4-FFF2-40B4-BE49-F238E27FC236}">
                <a16:creationId xmlns:a16="http://schemas.microsoft.com/office/drawing/2014/main" id="{FAA6ACA9-74B7-4968-9532-C1456CBE6EE5}"/>
              </a:ext>
            </a:extLst>
          </p:cNvPr>
          <p:cNvSpPr txBox="1"/>
          <p:nvPr/>
        </p:nvSpPr>
        <p:spPr>
          <a:xfrm>
            <a:off x="9639333" y="6351002"/>
            <a:ext cx="1876425" cy="338554"/>
          </a:xfrm>
          <a:prstGeom prst="rect">
            <a:avLst/>
          </a:prstGeom>
          <a:noFill/>
        </p:spPr>
        <p:txBody>
          <a:bodyPr wrap="square" rtlCol="0">
            <a:spAutoFit/>
          </a:bodyPr>
          <a:lstStyle/>
          <a:p>
            <a:r>
              <a:rPr lang="nl-NL" sz="1600">
                <a:solidFill>
                  <a:schemeClr val="accent3"/>
                </a:solidFill>
                <a:latin typeface="Open Sans" panose="020B0606030504020204" pitchFamily="34" charset="0"/>
                <a:ea typeface="Open Sans" panose="020B0606030504020204" pitchFamily="34" charset="0"/>
                <a:cs typeface="Open Sans" panose="020B0606030504020204" pitchFamily="34" charset="0"/>
              </a:rPr>
              <a:t>WERK</a:t>
            </a:r>
            <a:r>
              <a:rPr lang="nl-NL" sz="1600">
                <a:solidFill>
                  <a:schemeClr val="accent5">
                    <a:lumMod val="10000"/>
                  </a:schemeClr>
                </a:solidFill>
                <a:latin typeface="Open Sans" panose="020B0606030504020204" pitchFamily="34" charset="0"/>
                <a:ea typeface="Open Sans" panose="020B0606030504020204" pitchFamily="34" charset="0"/>
                <a:cs typeface="Open Sans" panose="020B0606030504020204" pitchFamily="34" charset="0"/>
              </a:rPr>
              <a:t>plaats Taal</a:t>
            </a:r>
          </a:p>
        </p:txBody>
      </p:sp>
    </p:spTree>
    <p:extLst>
      <p:ext uri="{BB962C8B-B14F-4D97-AF65-F5344CB8AC3E}">
        <p14:creationId xmlns:p14="http://schemas.microsoft.com/office/powerpoint/2010/main" val="310619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9_Titel">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D249E164-E8DC-4468-A641-FBA84C0C45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 y="1500"/>
            <a:ext cx="12187276" cy="6854999"/>
          </a:xfrm>
          <a:prstGeom prst="rect">
            <a:avLst/>
          </a:prstGeom>
        </p:spPr>
      </p:pic>
      <p:pic>
        <p:nvPicPr>
          <p:cNvPr id="5" name="Afbeelding 4">
            <a:extLst>
              <a:ext uri="{FF2B5EF4-FFF2-40B4-BE49-F238E27FC236}">
                <a16:creationId xmlns:a16="http://schemas.microsoft.com/office/drawing/2014/main" id="{56795A58-1BB5-4DC9-8414-004BF3C77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 y="359957"/>
            <a:ext cx="12192000" cy="1636939"/>
          </a:xfrm>
          <a:prstGeom prst="rect">
            <a:avLst/>
          </a:prstGeom>
          <a:noFill/>
        </p:spPr>
      </p:pic>
      <p:sp>
        <p:nvSpPr>
          <p:cNvPr id="60420" name="Rectangle 5"/>
          <p:cNvSpPr>
            <a:spLocks noGrp="1" noChangeArrowheads="1"/>
          </p:cNvSpPr>
          <p:nvPr>
            <p:ph type="subTitle" idx="1" hasCustomPrompt="1"/>
          </p:nvPr>
        </p:nvSpPr>
        <p:spPr>
          <a:xfrm>
            <a:off x="508009" y="1370164"/>
            <a:ext cx="10708415" cy="381000"/>
          </a:xfrm>
          <a:prstGeom prst="rect">
            <a:avLst/>
          </a:prstGeom>
        </p:spPr>
        <p:txBody>
          <a:bodyPr wrap="none" lIns="0" tIns="0" rIns="0" bIns="0"/>
          <a:lstStyle>
            <a:lvl1pPr marL="0" indent="0">
              <a:lnSpc>
                <a:spcPts val="2916"/>
              </a:lnSpc>
              <a:spcBef>
                <a:spcPts val="0"/>
              </a:spcBef>
              <a:buFont typeface="Wingdings" pitchFamily="-80" charset="2"/>
              <a:buNone/>
              <a:defRPr sz="2222" b="0" smtClean="0">
                <a:solidFill>
                  <a:schemeClr val="bg1"/>
                </a:solidFill>
                <a:latin typeface="Arial" charset="0"/>
                <a:ea typeface="ヒラギノ角ゴ Pro W3" pitchFamily="-80" charset="-128"/>
              </a:defRPr>
            </a:lvl1pPr>
          </a:lstStyle>
          <a:p>
            <a:pPr lvl="0"/>
            <a:r>
              <a:rPr lang="en-US" noProof="0" err="1"/>
              <a:t>Klik</a:t>
            </a:r>
            <a:r>
              <a:rPr lang="en-US" noProof="0"/>
              <a:t> </a:t>
            </a:r>
            <a:r>
              <a:rPr lang="en-US" noProof="0" err="1"/>
              <a:t>om</a:t>
            </a:r>
            <a:r>
              <a:rPr lang="en-US" noProof="0"/>
              <a:t> de </a:t>
            </a:r>
            <a:r>
              <a:rPr lang="en-US" noProof="0" err="1"/>
              <a:t>namen</a:t>
            </a:r>
            <a:r>
              <a:rPr lang="en-US" noProof="0"/>
              <a:t> </a:t>
            </a:r>
            <a:r>
              <a:rPr lang="en-US" noProof="0" err="1"/>
              <a:t>te</a:t>
            </a:r>
            <a:r>
              <a:rPr lang="en-US" noProof="0"/>
              <a:t> </a:t>
            </a:r>
            <a:r>
              <a:rPr lang="en-US" noProof="0" err="1"/>
              <a:t>bewerken</a:t>
            </a:r>
            <a:endParaRPr lang="en-US" noProof="0"/>
          </a:p>
        </p:txBody>
      </p:sp>
      <p:sp>
        <p:nvSpPr>
          <p:cNvPr id="60421" name="Rectangle 6"/>
          <p:cNvSpPr>
            <a:spLocks noGrp="1" noChangeArrowheads="1"/>
          </p:cNvSpPr>
          <p:nvPr>
            <p:ph type="ctrTitle" hasCustomPrompt="1"/>
          </p:nvPr>
        </p:nvSpPr>
        <p:spPr>
          <a:xfrm>
            <a:off x="505207" y="585710"/>
            <a:ext cx="10637326" cy="685800"/>
          </a:xfrm>
          <a:prstGeom prst="rect">
            <a:avLst/>
          </a:prstGeom>
          <a:noFill/>
        </p:spPr>
        <p:txBody>
          <a:bodyPr lIns="0" tIns="0" rIns="0" bIns="0" anchor="ctr"/>
          <a:lstStyle>
            <a:lvl1pPr>
              <a:lnSpc>
                <a:spcPct val="100000"/>
              </a:lnSpc>
              <a:defRPr sz="3750" b="0" baseline="0" smtClean="0">
                <a:solidFill>
                  <a:schemeClr val="bg1"/>
                </a:solidFill>
                <a:latin typeface="Arial" charset="0"/>
                <a:ea typeface="ヒラギノ角ゴ Pro W3" pitchFamily="-80" charset="-128"/>
              </a:defRPr>
            </a:lvl1pPr>
          </a:lstStyle>
          <a:p>
            <a:pPr lvl="0"/>
            <a:r>
              <a:rPr lang="en-US" noProof="0" err="1"/>
              <a:t>Klik</a:t>
            </a:r>
            <a:r>
              <a:rPr lang="en-US" noProof="0"/>
              <a:t> om de </a:t>
            </a:r>
            <a:r>
              <a:rPr lang="en-US" noProof="0" err="1"/>
              <a:t>titel</a:t>
            </a:r>
            <a:r>
              <a:rPr lang="en-US" noProof="0"/>
              <a:t> </a:t>
            </a:r>
            <a:r>
              <a:rPr lang="en-US" noProof="0" err="1"/>
              <a:t>te</a:t>
            </a:r>
            <a:r>
              <a:rPr lang="en-US" noProof="0"/>
              <a:t> </a:t>
            </a:r>
            <a:r>
              <a:rPr lang="en-US" noProof="0" err="1"/>
              <a:t>bewerken</a:t>
            </a:r>
            <a:endParaRPr lang="nl-NL" noProof="0"/>
          </a:p>
        </p:txBody>
      </p:sp>
      <p:pic>
        <p:nvPicPr>
          <p:cNvPr id="11" name="Afbeelding 10">
            <a:extLst>
              <a:ext uri="{FF2B5EF4-FFF2-40B4-BE49-F238E27FC236}">
                <a16:creationId xmlns:a16="http://schemas.microsoft.com/office/drawing/2014/main" id="{108BE3E6-1FF8-407E-966E-4F4729424C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62403"/>
            <a:ext cx="12192000" cy="2495425"/>
          </a:xfrm>
          <a:prstGeom prst="rect">
            <a:avLst/>
          </a:prstGeom>
        </p:spPr>
      </p:pic>
      <p:sp>
        <p:nvSpPr>
          <p:cNvPr id="13" name="Tijdelijke aanduiding voor tekst 24">
            <a:extLst>
              <a:ext uri="{FF2B5EF4-FFF2-40B4-BE49-F238E27FC236}">
                <a16:creationId xmlns:a16="http://schemas.microsoft.com/office/drawing/2014/main" id="{D1DA0572-BE8A-4FC2-ADEA-3EE6E182439A}"/>
              </a:ext>
            </a:extLst>
          </p:cNvPr>
          <p:cNvSpPr>
            <a:spLocks noGrp="1"/>
          </p:cNvSpPr>
          <p:nvPr>
            <p:ph type="body" sz="quarter" idx="15" hasCustomPrompt="1"/>
          </p:nvPr>
        </p:nvSpPr>
        <p:spPr>
          <a:xfrm>
            <a:off x="505207" y="6349990"/>
            <a:ext cx="4540657" cy="400049"/>
          </a:xfrm>
          <a:prstGeom prst="rect">
            <a:avLst/>
          </a:prstGeom>
        </p:spPr>
        <p:txBody>
          <a:bodyPr wrap="none" lIns="0" tIns="0" rIns="0" bIns="0"/>
          <a:lstStyle>
            <a:lvl1pPr marL="0" indent="0">
              <a:lnSpc>
                <a:spcPts val="2778"/>
              </a:lnSpc>
              <a:spcBef>
                <a:spcPts val="0"/>
              </a:spcBef>
              <a:buFont typeface="Arial" panose="020B0604020202020204" pitchFamily="34" charset="0"/>
              <a:buNone/>
              <a:defRPr sz="1389">
                <a:solidFill>
                  <a:srgbClr val="000000"/>
                </a:solidFill>
              </a:defRPr>
            </a:lvl1pPr>
          </a:lstStyle>
          <a:p>
            <a:pPr lvl="0"/>
            <a:r>
              <a:rPr lang="nl-NL"/>
              <a:t>Onderwerp</a:t>
            </a:r>
          </a:p>
        </p:txBody>
      </p:sp>
      <p:pic>
        <p:nvPicPr>
          <p:cNvPr id="15" name="Afbeelding 14">
            <a:extLst>
              <a:ext uri="{FF2B5EF4-FFF2-40B4-BE49-F238E27FC236}">
                <a16:creationId xmlns:a16="http://schemas.microsoft.com/office/drawing/2014/main" id="{A5621EE6-29D7-482D-987F-87E63A25A3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46691" y="6179892"/>
            <a:ext cx="500065" cy="500040"/>
          </a:xfrm>
          <a:prstGeom prst="rect">
            <a:avLst/>
          </a:prstGeom>
        </p:spPr>
      </p:pic>
      <p:sp>
        <p:nvSpPr>
          <p:cNvPr id="9" name="Tekstvak 8">
            <a:extLst>
              <a:ext uri="{FF2B5EF4-FFF2-40B4-BE49-F238E27FC236}">
                <a16:creationId xmlns:a16="http://schemas.microsoft.com/office/drawing/2014/main" id="{F8E11DFB-561C-44C4-9FCF-ABBFC3E51922}"/>
              </a:ext>
            </a:extLst>
          </p:cNvPr>
          <p:cNvSpPr txBox="1"/>
          <p:nvPr/>
        </p:nvSpPr>
        <p:spPr>
          <a:xfrm>
            <a:off x="9639333" y="6351002"/>
            <a:ext cx="1876425" cy="338554"/>
          </a:xfrm>
          <a:prstGeom prst="rect">
            <a:avLst/>
          </a:prstGeom>
          <a:noFill/>
        </p:spPr>
        <p:txBody>
          <a:bodyPr wrap="square" rtlCol="0">
            <a:spAutoFit/>
          </a:bodyPr>
          <a:lstStyle/>
          <a:p>
            <a:r>
              <a:rPr lang="nl-NL" sz="1600">
                <a:solidFill>
                  <a:schemeClr val="accent3"/>
                </a:solidFill>
                <a:latin typeface="Open Sans" panose="020B0606030504020204" pitchFamily="34" charset="0"/>
                <a:ea typeface="Open Sans" panose="020B0606030504020204" pitchFamily="34" charset="0"/>
                <a:cs typeface="Open Sans" panose="020B0606030504020204" pitchFamily="34" charset="0"/>
              </a:rPr>
              <a:t>WERK</a:t>
            </a:r>
            <a:r>
              <a:rPr lang="nl-NL" sz="1600">
                <a:solidFill>
                  <a:schemeClr val="accent5">
                    <a:lumMod val="10000"/>
                  </a:schemeClr>
                </a:solidFill>
                <a:latin typeface="Open Sans" panose="020B0606030504020204" pitchFamily="34" charset="0"/>
                <a:ea typeface="Open Sans" panose="020B0606030504020204" pitchFamily="34" charset="0"/>
                <a:cs typeface="Open Sans" panose="020B0606030504020204" pitchFamily="34" charset="0"/>
              </a:rPr>
              <a:t>plaats Taal</a:t>
            </a:r>
          </a:p>
        </p:txBody>
      </p:sp>
    </p:spTree>
    <p:extLst>
      <p:ext uri="{BB962C8B-B14F-4D97-AF65-F5344CB8AC3E}">
        <p14:creationId xmlns:p14="http://schemas.microsoft.com/office/powerpoint/2010/main" val="55806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30_Titel">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D249E164-E8DC-4468-A641-FBA84C0C45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 y="1500"/>
            <a:ext cx="12187276" cy="6854998"/>
          </a:xfrm>
          <a:prstGeom prst="rect">
            <a:avLst/>
          </a:prstGeom>
        </p:spPr>
      </p:pic>
      <p:pic>
        <p:nvPicPr>
          <p:cNvPr id="5" name="Afbeelding 4">
            <a:extLst>
              <a:ext uri="{FF2B5EF4-FFF2-40B4-BE49-F238E27FC236}">
                <a16:creationId xmlns:a16="http://schemas.microsoft.com/office/drawing/2014/main" id="{56795A58-1BB5-4DC9-8414-004BF3C77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 y="359957"/>
            <a:ext cx="12192000" cy="1636939"/>
          </a:xfrm>
          <a:prstGeom prst="rect">
            <a:avLst/>
          </a:prstGeom>
          <a:noFill/>
        </p:spPr>
      </p:pic>
      <p:sp>
        <p:nvSpPr>
          <p:cNvPr id="60420" name="Rectangle 5"/>
          <p:cNvSpPr>
            <a:spLocks noGrp="1" noChangeArrowheads="1"/>
          </p:cNvSpPr>
          <p:nvPr>
            <p:ph type="subTitle" idx="1" hasCustomPrompt="1"/>
          </p:nvPr>
        </p:nvSpPr>
        <p:spPr>
          <a:xfrm>
            <a:off x="508009" y="1370164"/>
            <a:ext cx="10708415" cy="381000"/>
          </a:xfrm>
          <a:prstGeom prst="rect">
            <a:avLst/>
          </a:prstGeom>
        </p:spPr>
        <p:txBody>
          <a:bodyPr wrap="none" lIns="0" tIns="0" rIns="0" bIns="0"/>
          <a:lstStyle>
            <a:lvl1pPr marL="0" indent="0">
              <a:lnSpc>
                <a:spcPts val="2916"/>
              </a:lnSpc>
              <a:spcBef>
                <a:spcPts val="0"/>
              </a:spcBef>
              <a:buFont typeface="Wingdings" pitchFamily="-80" charset="2"/>
              <a:buNone/>
              <a:defRPr sz="2222" b="0" smtClean="0">
                <a:solidFill>
                  <a:schemeClr val="bg1"/>
                </a:solidFill>
                <a:latin typeface="Arial" charset="0"/>
                <a:ea typeface="ヒラギノ角ゴ Pro W3" pitchFamily="-80" charset="-128"/>
              </a:defRPr>
            </a:lvl1pPr>
          </a:lstStyle>
          <a:p>
            <a:pPr lvl="0"/>
            <a:r>
              <a:rPr lang="en-US" noProof="0" err="1"/>
              <a:t>Klik</a:t>
            </a:r>
            <a:r>
              <a:rPr lang="en-US" noProof="0"/>
              <a:t> </a:t>
            </a:r>
            <a:r>
              <a:rPr lang="en-US" noProof="0" err="1"/>
              <a:t>om</a:t>
            </a:r>
            <a:r>
              <a:rPr lang="en-US" noProof="0"/>
              <a:t> de </a:t>
            </a:r>
            <a:r>
              <a:rPr lang="en-US" noProof="0" err="1"/>
              <a:t>namen</a:t>
            </a:r>
            <a:r>
              <a:rPr lang="en-US" noProof="0"/>
              <a:t> </a:t>
            </a:r>
            <a:r>
              <a:rPr lang="en-US" noProof="0" err="1"/>
              <a:t>te</a:t>
            </a:r>
            <a:r>
              <a:rPr lang="en-US" noProof="0"/>
              <a:t> </a:t>
            </a:r>
            <a:r>
              <a:rPr lang="en-US" noProof="0" err="1"/>
              <a:t>bewerken</a:t>
            </a:r>
            <a:endParaRPr lang="en-US" noProof="0"/>
          </a:p>
        </p:txBody>
      </p:sp>
      <p:sp>
        <p:nvSpPr>
          <p:cNvPr id="60421" name="Rectangle 6"/>
          <p:cNvSpPr>
            <a:spLocks noGrp="1" noChangeArrowheads="1"/>
          </p:cNvSpPr>
          <p:nvPr>
            <p:ph type="ctrTitle" hasCustomPrompt="1"/>
          </p:nvPr>
        </p:nvSpPr>
        <p:spPr>
          <a:xfrm>
            <a:off x="505207" y="585710"/>
            <a:ext cx="10637326" cy="685800"/>
          </a:xfrm>
          <a:prstGeom prst="rect">
            <a:avLst/>
          </a:prstGeom>
          <a:noFill/>
        </p:spPr>
        <p:txBody>
          <a:bodyPr lIns="0" tIns="0" rIns="0" bIns="0" anchor="ctr"/>
          <a:lstStyle>
            <a:lvl1pPr>
              <a:lnSpc>
                <a:spcPct val="100000"/>
              </a:lnSpc>
              <a:defRPr sz="3750" b="0" baseline="0" smtClean="0">
                <a:solidFill>
                  <a:schemeClr val="bg1"/>
                </a:solidFill>
                <a:latin typeface="Arial" charset="0"/>
                <a:ea typeface="ヒラギノ角ゴ Pro W3" pitchFamily="-80" charset="-128"/>
              </a:defRPr>
            </a:lvl1pPr>
          </a:lstStyle>
          <a:p>
            <a:pPr lvl="0"/>
            <a:r>
              <a:rPr lang="en-US" noProof="0" err="1"/>
              <a:t>Klik</a:t>
            </a:r>
            <a:r>
              <a:rPr lang="en-US" noProof="0"/>
              <a:t> om de </a:t>
            </a:r>
            <a:r>
              <a:rPr lang="en-US" noProof="0" err="1"/>
              <a:t>titel</a:t>
            </a:r>
            <a:r>
              <a:rPr lang="en-US" noProof="0"/>
              <a:t> </a:t>
            </a:r>
            <a:r>
              <a:rPr lang="en-US" noProof="0" err="1"/>
              <a:t>te</a:t>
            </a:r>
            <a:r>
              <a:rPr lang="en-US" noProof="0"/>
              <a:t> </a:t>
            </a:r>
            <a:r>
              <a:rPr lang="en-US" noProof="0" err="1"/>
              <a:t>bewerken</a:t>
            </a:r>
            <a:endParaRPr lang="nl-NL" noProof="0"/>
          </a:p>
        </p:txBody>
      </p:sp>
      <p:pic>
        <p:nvPicPr>
          <p:cNvPr id="13" name="Afbeelding 12">
            <a:extLst>
              <a:ext uri="{FF2B5EF4-FFF2-40B4-BE49-F238E27FC236}">
                <a16:creationId xmlns:a16="http://schemas.microsoft.com/office/drawing/2014/main" id="{206EC3DA-8260-483F-89CD-4B033E6276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62403"/>
            <a:ext cx="12192000" cy="2495425"/>
          </a:xfrm>
          <a:prstGeom prst="rect">
            <a:avLst/>
          </a:prstGeom>
        </p:spPr>
      </p:pic>
      <p:sp>
        <p:nvSpPr>
          <p:cNvPr id="14" name="Tijdelijke aanduiding voor tekst 24">
            <a:extLst>
              <a:ext uri="{FF2B5EF4-FFF2-40B4-BE49-F238E27FC236}">
                <a16:creationId xmlns:a16="http://schemas.microsoft.com/office/drawing/2014/main" id="{AF4FE214-5E4B-473B-A98B-A10A86378372}"/>
              </a:ext>
            </a:extLst>
          </p:cNvPr>
          <p:cNvSpPr>
            <a:spLocks noGrp="1"/>
          </p:cNvSpPr>
          <p:nvPr>
            <p:ph type="body" sz="quarter" idx="15" hasCustomPrompt="1"/>
          </p:nvPr>
        </p:nvSpPr>
        <p:spPr>
          <a:xfrm>
            <a:off x="505207" y="6349990"/>
            <a:ext cx="4540657" cy="400049"/>
          </a:xfrm>
          <a:prstGeom prst="rect">
            <a:avLst/>
          </a:prstGeom>
        </p:spPr>
        <p:txBody>
          <a:bodyPr wrap="none" lIns="0" tIns="0" rIns="0" bIns="0"/>
          <a:lstStyle>
            <a:lvl1pPr marL="0" indent="0">
              <a:lnSpc>
                <a:spcPts val="2778"/>
              </a:lnSpc>
              <a:spcBef>
                <a:spcPts val="0"/>
              </a:spcBef>
              <a:buFont typeface="Arial" panose="020B0604020202020204" pitchFamily="34" charset="0"/>
              <a:buNone/>
              <a:defRPr sz="1389">
                <a:solidFill>
                  <a:srgbClr val="000000"/>
                </a:solidFill>
              </a:defRPr>
            </a:lvl1pPr>
          </a:lstStyle>
          <a:p>
            <a:pPr lvl="0"/>
            <a:r>
              <a:rPr lang="nl-NL"/>
              <a:t>Onderwerp</a:t>
            </a:r>
          </a:p>
        </p:txBody>
      </p:sp>
      <p:pic>
        <p:nvPicPr>
          <p:cNvPr id="15" name="Afbeelding 14">
            <a:extLst>
              <a:ext uri="{FF2B5EF4-FFF2-40B4-BE49-F238E27FC236}">
                <a16:creationId xmlns:a16="http://schemas.microsoft.com/office/drawing/2014/main" id="{C455C769-BAF0-4AD8-B6AB-27F46D5CE6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46691" y="6179892"/>
            <a:ext cx="500065" cy="500040"/>
          </a:xfrm>
          <a:prstGeom prst="rect">
            <a:avLst/>
          </a:prstGeom>
        </p:spPr>
      </p:pic>
      <p:sp>
        <p:nvSpPr>
          <p:cNvPr id="9" name="Tekstvak 8">
            <a:extLst>
              <a:ext uri="{FF2B5EF4-FFF2-40B4-BE49-F238E27FC236}">
                <a16:creationId xmlns:a16="http://schemas.microsoft.com/office/drawing/2014/main" id="{6EF32065-D20D-47B0-8EC3-3A1FD7CB3E4D}"/>
              </a:ext>
            </a:extLst>
          </p:cNvPr>
          <p:cNvSpPr txBox="1"/>
          <p:nvPr/>
        </p:nvSpPr>
        <p:spPr>
          <a:xfrm>
            <a:off x="9639333" y="6351002"/>
            <a:ext cx="1876425" cy="338554"/>
          </a:xfrm>
          <a:prstGeom prst="rect">
            <a:avLst/>
          </a:prstGeom>
          <a:noFill/>
        </p:spPr>
        <p:txBody>
          <a:bodyPr wrap="square" rtlCol="0">
            <a:spAutoFit/>
          </a:bodyPr>
          <a:lstStyle/>
          <a:p>
            <a:r>
              <a:rPr lang="nl-NL" sz="1600">
                <a:solidFill>
                  <a:schemeClr val="accent3"/>
                </a:solidFill>
                <a:latin typeface="Open Sans" panose="020B0606030504020204" pitchFamily="34" charset="0"/>
                <a:ea typeface="Open Sans" panose="020B0606030504020204" pitchFamily="34" charset="0"/>
                <a:cs typeface="Open Sans" panose="020B0606030504020204" pitchFamily="34" charset="0"/>
              </a:rPr>
              <a:t>WERK</a:t>
            </a:r>
            <a:r>
              <a:rPr lang="nl-NL" sz="1600">
                <a:solidFill>
                  <a:schemeClr val="accent5">
                    <a:lumMod val="10000"/>
                  </a:schemeClr>
                </a:solidFill>
                <a:latin typeface="Open Sans" panose="020B0606030504020204" pitchFamily="34" charset="0"/>
                <a:ea typeface="Open Sans" panose="020B0606030504020204" pitchFamily="34" charset="0"/>
                <a:cs typeface="Open Sans" panose="020B0606030504020204" pitchFamily="34" charset="0"/>
              </a:rPr>
              <a:t>plaats Taal</a:t>
            </a:r>
          </a:p>
        </p:txBody>
      </p:sp>
    </p:spTree>
    <p:extLst>
      <p:ext uri="{BB962C8B-B14F-4D97-AF65-F5344CB8AC3E}">
        <p14:creationId xmlns:p14="http://schemas.microsoft.com/office/powerpoint/2010/main" val="2693923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Inhoudsopgav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50553B46-4CFE-44EF-B1E1-0880C21A16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9957"/>
            <a:ext cx="12192000" cy="1168893"/>
          </a:xfrm>
          <a:prstGeom prst="rect">
            <a:avLst/>
          </a:prstGeom>
        </p:spPr>
      </p:pic>
      <p:sp>
        <p:nvSpPr>
          <p:cNvPr id="13" name="Rectangle 6"/>
          <p:cNvSpPr>
            <a:spLocks noGrp="1" noChangeArrowheads="1"/>
          </p:cNvSpPr>
          <p:nvPr>
            <p:ph type="ctrTitle" hasCustomPrompt="1"/>
          </p:nvPr>
        </p:nvSpPr>
        <p:spPr>
          <a:xfrm>
            <a:off x="505207" y="593030"/>
            <a:ext cx="10637326" cy="685800"/>
          </a:xfrm>
          <a:prstGeom prst="rect">
            <a:avLst/>
          </a:prstGeom>
          <a:noFill/>
        </p:spPr>
        <p:txBody>
          <a:bodyPr lIns="0" tIns="0" rIns="0" bIns="0" anchor="ctr"/>
          <a:lstStyle>
            <a:lvl1pPr>
              <a:lnSpc>
                <a:spcPct val="100000"/>
              </a:lnSpc>
              <a:defRPr sz="3333" b="0" baseline="0" smtClean="0">
                <a:solidFill>
                  <a:schemeClr val="bg1"/>
                </a:solidFill>
                <a:latin typeface="Arial" charset="0"/>
                <a:ea typeface="ヒラギノ角ゴ Pro W3" pitchFamily="-80" charset="-128"/>
              </a:defRPr>
            </a:lvl1pPr>
          </a:lstStyle>
          <a:p>
            <a:pPr lvl="0"/>
            <a:r>
              <a:rPr lang="en-US" noProof="0" err="1"/>
              <a:t>Klik</a:t>
            </a:r>
            <a:r>
              <a:rPr lang="en-US" noProof="0"/>
              <a:t> om de </a:t>
            </a:r>
            <a:r>
              <a:rPr lang="en-US" noProof="0" err="1"/>
              <a:t>titel</a:t>
            </a:r>
            <a:r>
              <a:rPr lang="en-US" noProof="0"/>
              <a:t> </a:t>
            </a:r>
            <a:r>
              <a:rPr lang="en-US" noProof="0" err="1"/>
              <a:t>te</a:t>
            </a:r>
            <a:r>
              <a:rPr lang="en-US" noProof="0"/>
              <a:t> </a:t>
            </a:r>
            <a:r>
              <a:rPr lang="en-US" noProof="0" err="1"/>
              <a:t>bewerken</a:t>
            </a:r>
            <a:endParaRPr lang="nl-NL" noProof="0"/>
          </a:p>
        </p:txBody>
      </p:sp>
      <p:sp>
        <p:nvSpPr>
          <p:cNvPr id="14" name="Rectangle 3"/>
          <p:cNvSpPr>
            <a:spLocks noGrp="1" noChangeArrowheads="1"/>
          </p:cNvSpPr>
          <p:nvPr>
            <p:ph idx="1" hasCustomPrompt="1"/>
          </p:nvPr>
        </p:nvSpPr>
        <p:spPr bwMode="auto">
          <a:xfrm>
            <a:off x="505207" y="1779414"/>
            <a:ext cx="11141510" cy="4399803"/>
          </a:xfrm>
          <a:prstGeom prst="rect">
            <a:avLst/>
          </a:prstGeom>
          <a:noFill/>
          <a:ln w="9525">
            <a:noFill/>
            <a:miter lim="800000"/>
            <a:headEnd/>
            <a:tailEnd/>
          </a:ln>
        </p:spPr>
        <p:txBody>
          <a:bodyPr vert="horz" wrap="square" lIns="156746" tIns="78373" rIns="156746" bIns="78373" numCol="1" anchor="t" anchorCtr="0" compatLnSpc="1">
            <a:prstTxWarp prst="textNoShape">
              <a:avLst/>
            </a:prstTxWarp>
          </a:bodyPr>
          <a:lstStyle>
            <a:lvl1pPr>
              <a:lnSpc>
                <a:spcPct val="150000"/>
              </a:lnSpc>
              <a:defRPr sz="2500">
                <a:solidFill>
                  <a:srgbClr val="000000"/>
                </a:solidFill>
              </a:defRPr>
            </a:lvl1pPr>
            <a:lvl2pPr marL="0" indent="-374976">
              <a:lnSpc>
                <a:spcPct val="150000"/>
              </a:lnSpc>
              <a:buClr>
                <a:srgbClr val="C00000"/>
              </a:buClr>
              <a:buSzPct val="100000"/>
              <a:buFont typeface="Arial" panose="020B0604020202020204" pitchFamily="34" charset="0"/>
              <a:buChar char="•"/>
              <a:defRPr sz="2222">
                <a:solidFill>
                  <a:srgbClr val="000000"/>
                </a:solidFill>
              </a:defRPr>
            </a:lvl2pPr>
            <a:lvl3pPr marL="749952" indent="-374976">
              <a:lnSpc>
                <a:spcPct val="150000"/>
              </a:lnSpc>
              <a:buClr>
                <a:srgbClr val="C00000"/>
              </a:buClr>
              <a:buFont typeface="Arial" panose="020B0604020202020204" pitchFamily="34" charset="0"/>
              <a:buChar char="•"/>
              <a:defRPr sz="1944">
                <a:solidFill>
                  <a:srgbClr val="000000"/>
                </a:solidFill>
              </a:defRPr>
            </a:lvl3pPr>
            <a:lvl4pPr>
              <a:defRPr sz="2500">
                <a:solidFill>
                  <a:srgbClr val="000000"/>
                </a:solidFill>
              </a:defRPr>
            </a:lvl4pPr>
            <a:lvl5pPr>
              <a:defRPr sz="2500">
                <a:solidFill>
                  <a:srgbClr val="000000"/>
                </a:solidFill>
              </a:defRPr>
            </a:lvl5pPr>
          </a:lstStyle>
          <a:p>
            <a:pPr lvl="0"/>
            <a:r>
              <a:rPr lang="en-US" err="1"/>
              <a:t>Klik</a:t>
            </a:r>
            <a:r>
              <a:rPr lang="en-US"/>
              <a:t> om de </a:t>
            </a:r>
            <a:r>
              <a:rPr lang="en-US" err="1"/>
              <a:t>tekststijl</a:t>
            </a:r>
            <a:r>
              <a:rPr lang="en-US"/>
              <a:t> van het model </a:t>
            </a:r>
            <a:r>
              <a:rPr lang="en-US" err="1"/>
              <a:t>te</a:t>
            </a:r>
            <a:r>
              <a:rPr lang="en-US"/>
              <a:t> </a:t>
            </a:r>
            <a:r>
              <a:rPr lang="en-US" err="1"/>
              <a:t>bewerken</a:t>
            </a:r>
            <a:endParaRPr lang="en-US"/>
          </a:p>
          <a:p>
            <a:pPr lvl="1"/>
            <a:r>
              <a:rPr lang="en-US" err="1"/>
              <a:t>Tweede</a:t>
            </a:r>
            <a:r>
              <a:rPr lang="en-US"/>
              <a:t> </a:t>
            </a:r>
            <a:r>
              <a:rPr lang="en-US" err="1"/>
              <a:t>niveau</a:t>
            </a:r>
          </a:p>
          <a:p>
            <a:pPr lvl="2"/>
            <a:r>
              <a:rPr lang="en-US" err="1"/>
              <a:t>Derde</a:t>
            </a:r>
            <a:r>
              <a:rPr lang="en-US"/>
              <a:t> </a:t>
            </a:r>
            <a:r>
              <a:rPr lang="en-US" err="1"/>
              <a:t>niveau</a:t>
            </a:r>
            <a:endParaRPr lang="en-US"/>
          </a:p>
        </p:txBody>
      </p:sp>
      <p:sp>
        <p:nvSpPr>
          <p:cNvPr id="7" name="Rechthoek 6"/>
          <p:cNvSpPr/>
          <p:nvPr/>
        </p:nvSpPr>
        <p:spPr bwMode="auto">
          <a:xfrm>
            <a:off x="10196529" y="6429237"/>
            <a:ext cx="1150149" cy="25002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63498" tIns="31749" rIns="63498" bIns="31749" numCol="1" rtlCol="0" anchor="t" anchorCtr="0" compatLnSpc="1">
            <a:prstTxWarp prst="textNoShape">
              <a:avLst/>
            </a:prstTxWarp>
          </a:bodyPr>
          <a:lstStyle/>
          <a:p>
            <a:pPr marL="0" marR="0" indent="0" algn="l" defTabSz="634959" rtl="0" eaLnBrk="1" fontAlgn="base" latinLnBrk="0" hangingPunct="1">
              <a:lnSpc>
                <a:spcPct val="100000"/>
              </a:lnSpc>
              <a:spcBef>
                <a:spcPct val="0"/>
              </a:spcBef>
              <a:spcAft>
                <a:spcPct val="0"/>
              </a:spcAft>
              <a:buClrTx/>
              <a:buSzTx/>
              <a:buFontTx/>
              <a:buNone/>
              <a:tabLst/>
            </a:pPr>
            <a:endParaRPr kumimoji="0" lang="nl-NL" sz="1250" b="0" i="0" u="none" strike="noStrike" cap="none" normalizeH="0" baseline="0">
              <a:ln>
                <a:noFill/>
              </a:ln>
              <a:solidFill>
                <a:schemeClr val="tx1"/>
              </a:solidFill>
              <a:effectLst/>
              <a:latin typeface="Arial" pitchFamily="84" charset="0"/>
              <a:ea typeface="ヒラギノ角ゴ Pro W3" pitchFamily="84" charset="-128"/>
              <a:cs typeface="ヒラギノ角ゴ Pro W3" pitchFamily="84" charset="-128"/>
            </a:endParaRPr>
          </a:p>
        </p:txBody>
      </p:sp>
      <p:sp>
        <p:nvSpPr>
          <p:cNvPr id="2" name="Tekstvak 1">
            <a:extLst>
              <a:ext uri="{FF2B5EF4-FFF2-40B4-BE49-F238E27FC236}">
                <a16:creationId xmlns:a16="http://schemas.microsoft.com/office/drawing/2014/main" id="{EFF81BDE-7000-493D-A348-B965562600A9}"/>
              </a:ext>
            </a:extLst>
          </p:cNvPr>
          <p:cNvSpPr txBox="1"/>
          <p:nvPr/>
        </p:nvSpPr>
        <p:spPr>
          <a:xfrm>
            <a:off x="505207" y="6412557"/>
            <a:ext cx="3495293" cy="276999"/>
          </a:xfrm>
          <a:prstGeom prst="rect">
            <a:avLst/>
          </a:prstGeom>
          <a:noFill/>
        </p:spPr>
        <p:txBody>
          <a:bodyPr wrap="square" rtlCol="0">
            <a:spAutoFit/>
          </a:bodyPr>
          <a:lstStyle/>
          <a:p>
            <a:r>
              <a:rPr lang="nl-NL" sz="1200" i="1">
                <a:solidFill>
                  <a:schemeClr val="accent5">
                    <a:lumMod val="10000"/>
                  </a:schemeClr>
                </a:solidFill>
                <a:latin typeface="Open Sans" panose="020B0606030504020204" pitchFamily="34" charset="0"/>
                <a:ea typeface="Open Sans" panose="020B0606030504020204" pitchFamily="34" charset="0"/>
                <a:cs typeface="Open Sans" panose="020B0606030504020204" pitchFamily="34" charset="0"/>
              </a:rPr>
              <a:t>Ik maak mij </a:t>
            </a:r>
            <a:r>
              <a:rPr lang="nl-NL" sz="1200" i="0">
                <a:solidFill>
                  <a:schemeClr val="accent5">
                    <a:lumMod val="10000"/>
                  </a:schemeClr>
                </a:solidFill>
                <a:latin typeface="Open Sans" panose="020B0606030504020204" pitchFamily="34" charset="0"/>
                <a:ea typeface="Open Sans" panose="020B0606030504020204" pitchFamily="34" charset="0"/>
                <a:cs typeface="Open Sans" panose="020B0606030504020204" pitchFamily="34" charset="0"/>
              </a:rPr>
              <a:t>h</a:t>
            </a:r>
            <a:r>
              <a:rPr lang="nl-NL" sz="1200">
                <a:solidFill>
                  <a:schemeClr val="accent5">
                    <a:lumMod val="10000"/>
                  </a:schemeClr>
                </a:solidFill>
                <a:latin typeface="Open Sans" panose="020B0606030504020204" pitchFamily="34" charset="0"/>
                <a:ea typeface="Open Sans" panose="020B0606030504020204" pitchFamily="34" charset="0"/>
                <a:cs typeface="Open Sans" panose="020B0606030504020204" pitchFamily="34" charset="0"/>
              </a:rPr>
              <a:t>ar</a:t>
            </a:r>
            <a:r>
              <a:rPr lang="nl-NL" sz="1200">
                <a:solidFill>
                  <a:schemeClr val="accent3"/>
                </a:solidFill>
                <a:latin typeface="Open Sans" panose="020B0606030504020204" pitchFamily="34" charset="0"/>
                <a:ea typeface="Open Sans" panose="020B0606030504020204" pitchFamily="34" charset="0"/>
                <a:cs typeface="Open Sans" panose="020B0606030504020204" pitchFamily="34" charset="0"/>
              </a:rPr>
              <a:t>d/t</a:t>
            </a:r>
            <a:r>
              <a:rPr lang="nl-NL" sz="1200">
                <a:solidFill>
                  <a:schemeClr val="accent5">
                    <a:lumMod val="10000"/>
                  </a:schemeClr>
                </a:solidFill>
                <a:latin typeface="Open Sans" panose="020B0606030504020204" pitchFamily="34" charset="0"/>
                <a:ea typeface="Open Sans" panose="020B0606030504020204" pitchFamily="34" charset="0"/>
                <a:cs typeface="Open Sans" panose="020B0606030504020204" pitchFamily="34" charset="0"/>
              </a:rPr>
              <a:t> voor taal</a:t>
            </a:r>
          </a:p>
        </p:txBody>
      </p:sp>
      <p:sp>
        <p:nvSpPr>
          <p:cNvPr id="3" name="Tekstvak 2">
            <a:extLst>
              <a:ext uri="{FF2B5EF4-FFF2-40B4-BE49-F238E27FC236}">
                <a16:creationId xmlns:a16="http://schemas.microsoft.com/office/drawing/2014/main" id="{05F2DDAD-9780-44BA-83E1-ED5969003B02}"/>
              </a:ext>
            </a:extLst>
          </p:cNvPr>
          <p:cNvSpPr txBox="1"/>
          <p:nvPr/>
        </p:nvSpPr>
        <p:spPr>
          <a:xfrm>
            <a:off x="9639333" y="6351002"/>
            <a:ext cx="1876425" cy="338554"/>
          </a:xfrm>
          <a:prstGeom prst="rect">
            <a:avLst/>
          </a:prstGeom>
          <a:noFill/>
        </p:spPr>
        <p:txBody>
          <a:bodyPr wrap="square" rtlCol="0">
            <a:spAutoFit/>
          </a:bodyPr>
          <a:lstStyle/>
          <a:p>
            <a:r>
              <a:rPr lang="nl-NL" sz="1600">
                <a:solidFill>
                  <a:schemeClr val="accent3"/>
                </a:solidFill>
                <a:latin typeface="Open Sans" panose="020B0606030504020204" pitchFamily="34" charset="0"/>
                <a:ea typeface="Open Sans" panose="020B0606030504020204" pitchFamily="34" charset="0"/>
                <a:cs typeface="Open Sans" panose="020B0606030504020204" pitchFamily="34" charset="0"/>
              </a:rPr>
              <a:t>WERK</a:t>
            </a:r>
            <a:r>
              <a:rPr lang="nl-NL" sz="1600">
                <a:solidFill>
                  <a:schemeClr val="accent5">
                    <a:lumMod val="10000"/>
                  </a:schemeClr>
                </a:solidFill>
                <a:latin typeface="Open Sans" panose="020B0606030504020204" pitchFamily="34" charset="0"/>
                <a:ea typeface="Open Sans" panose="020B0606030504020204" pitchFamily="34" charset="0"/>
                <a:cs typeface="Open Sans" panose="020B0606030504020204" pitchFamily="34" charset="0"/>
              </a:rPr>
              <a:t>plaats Taal</a:t>
            </a:r>
          </a:p>
        </p:txBody>
      </p:sp>
    </p:spTree>
    <p:extLst>
      <p:ext uri="{BB962C8B-B14F-4D97-AF65-F5344CB8AC3E}">
        <p14:creationId xmlns:p14="http://schemas.microsoft.com/office/powerpoint/2010/main" val="3254915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Inhoudsopgave">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193F3384-4D46-425E-9492-98C381B81D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9957"/>
            <a:ext cx="12192000" cy="1168893"/>
          </a:xfrm>
          <a:prstGeom prst="rect">
            <a:avLst/>
          </a:prstGeom>
        </p:spPr>
      </p:pic>
      <p:sp>
        <p:nvSpPr>
          <p:cNvPr id="13" name="Rectangle 6"/>
          <p:cNvSpPr>
            <a:spLocks noGrp="1" noChangeArrowheads="1"/>
          </p:cNvSpPr>
          <p:nvPr>
            <p:ph type="ctrTitle" hasCustomPrompt="1"/>
          </p:nvPr>
        </p:nvSpPr>
        <p:spPr>
          <a:xfrm>
            <a:off x="505207" y="593030"/>
            <a:ext cx="10637326" cy="685800"/>
          </a:xfrm>
          <a:prstGeom prst="rect">
            <a:avLst/>
          </a:prstGeom>
          <a:noFill/>
        </p:spPr>
        <p:txBody>
          <a:bodyPr lIns="0" tIns="0" rIns="0" bIns="0" anchor="ctr"/>
          <a:lstStyle>
            <a:lvl1pPr>
              <a:lnSpc>
                <a:spcPct val="100000"/>
              </a:lnSpc>
              <a:defRPr sz="3333" b="0" baseline="0" smtClean="0">
                <a:solidFill>
                  <a:schemeClr val="bg1"/>
                </a:solidFill>
                <a:latin typeface="Arial" charset="0"/>
                <a:ea typeface="ヒラギノ角ゴ Pro W3" pitchFamily="-80" charset="-128"/>
              </a:defRPr>
            </a:lvl1pPr>
          </a:lstStyle>
          <a:p>
            <a:pPr lvl="0"/>
            <a:r>
              <a:rPr lang="en-US" noProof="0" err="1"/>
              <a:t>Klik</a:t>
            </a:r>
            <a:r>
              <a:rPr lang="en-US" noProof="0"/>
              <a:t> om de </a:t>
            </a:r>
            <a:r>
              <a:rPr lang="en-US" noProof="0" err="1"/>
              <a:t>titel</a:t>
            </a:r>
            <a:r>
              <a:rPr lang="en-US" noProof="0"/>
              <a:t> </a:t>
            </a:r>
            <a:r>
              <a:rPr lang="en-US" noProof="0" err="1"/>
              <a:t>te</a:t>
            </a:r>
            <a:r>
              <a:rPr lang="en-US" noProof="0"/>
              <a:t> </a:t>
            </a:r>
            <a:r>
              <a:rPr lang="en-US" noProof="0" err="1"/>
              <a:t>bewerken</a:t>
            </a:r>
            <a:endParaRPr lang="nl-NL" noProof="0"/>
          </a:p>
        </p:txBody>
      </p:sp>
      <p:sp>
        <p:nvSpPr>
          <p:cNvPr id="14" name="Rectangle 3"/>
          <p:cNvSpPr>
            <a:spLocks noGrp="1" noChangeArrowheads="1"/>
          </p:cNvSpPr>
          <p:nvPr>
            <p:ph idx="1" hasCustomPrompt="1"/>
          </p:nvPr>
        </p:nvSpPr>
        <p:spPr bwMode="auto">
          <a:xfrm>
            <a:off x="505208" y="1779415"/>
            <a:ext cx="10364136" cy="4115240"/>
          </a:xfrm>
          <a:prstGeom prst="rect">
            <a:avLst/>
          </a:prstGeom>
          <a:noFill/>
          <a:ln w="9525">
            <a:noFill/>
            <a:miter lim="800000"/>
            <a:headEnd/>
            <a:tailEnd/>
          </a:ln>
        </p:spPr>
        <p:txBody>
          <a:bodyPr vert="horz" wrap="square" lIns="156746" tIns="78373" rIns="156746" bIns="78373" numCol="1" anchor="t" anchorCtr="0" compatLnSpc="1">
            <a:prstTxWarp prst="textNoShape">
              <a:avLst/>
            </a:prstTxWarp>
          </a:bodyPr>
          <a:lstStyle>
            <a:lvl1pPr>
              <a:lnSpc>
                <a:spcPct val="150000"/>
              </a:lnSpc>
              <a:defRPr sz="2222">
                <a:solidFill>
                  <a:srgbClr val="000000"/>
                </a:solidFill>
              </a:defRPr>
            </a:lvl1pPr>
            <a:lvl2pPr marL="0" indent="-374976">
              <a:lnSpc>
                <a:spcPct val="150000"/>
              </a:lnSpc>
              <a:buClr>
                <a:srgbClr val="C00000"/>
              </a:buClr>
              <a:buSzPct val="100000"/>
              <a:buFont typeface="Arial" panose="020B0604020202020204" pitchFamily="34" charset="0"/>
              <a:buChar char="•"/>
              <a:defRPr sz="2222">
                <a:solidFill>
                  <a:srgbClr val="000000"/>
                </a:solidFill>
              </a:defRPr>
            </a:lvl2pPr>
            <a:lvl3pPr marL="749952" indent="-374976">
              <a:lnSpc>
                <a:spcPct val="150000"/>
              </a:lnSpc>
              <a:buClr>
                <a:srgbClr val="C00000"/>
              </a:buClr>
              <a:buFont typeface="Arial" panose="020B0604020202020204" pitchFamily="34" charset="0"/>
              <a:buChar char="•"/>
              <a:defRPr sz="1944">
                <a:solidFill>
                  <a:srgbClr val="000000"/>
                </a:solidFill>
              </a:defRPr>
            </a:lvl3pPr>
            <a:lvl4pPr>
              <a:defRPr sz="2500">
                <a:solidFill>
                  <a:srgbClr val="000000"/>
                </a:solidFill>
              </a:defRPr>
            </a:lvl4pPr>
            <a:lvl5pPr>
              <a:defRPr sz="2500">
                <a:solidFill>
                  <a:srgbClr val="000000"/>
                </a:solidFill>
              </a:defRPr>
            </a:lvl5pPr>
          </a:lstStyle>
          <a:p>
            <a:pPr lvl="0"/>
            <a:r>
              <a:rPr lang="en-US" err="1"/>
              <a:t>Klik</a:t>
            </a:r>
            <a:r>
              <a:rPr lang="en-US"/>
              <a:t> om de </a:t>
            </a:r>
            <a:r>
              <a:rPr lang="en-US" err="1"/>
              <a:t>tekststijl</a:t>
            </a:r>
            <a:r>
              <a:rPr lang="en-US"/>
              <a:t> van het model </a:t>
            </a:r>
            <a:r>
              <a:rPr lang="en-US" err="1"/>
              <a:t>te</a:t>
            </a:r>
            <a:r>
              <a:rPr lang="en-US"/>
              <a:t> </a:t>
            </a:r>
            <a:r>
              <a:rPr lang="en-US" err="1"/>
              <a:t>bewerken</a:t>
            </a:r>
            <a:endParaRPr lang="en-US"/>
          </a:p>
          <a:p>
            <a:pPr lvl="1"/>
            <a:r>
              <a:rPr lang="en-US" err="1"/>
              <a:t>Tweede</a:t>
            </a:r>
            <a:r>
              <a:rPr lang="en-US"/>
              <a:t> </a:t>
            </a:r>
            <a:r>
              <a:rPr lang="en-US" err="1"/>
              <a:t>niveau</a:t>
            </a:r>
            <a:endParaRPr lang="en-US"/>
          </a:p>
        </p:txBody>
      </p:sp>
      <p:sp>
        <p:nvSpPr>
          <p:cNvPr id="10" name="Rechthoek 9"/>
          <p:cNvSpPr/>
          <p:nvPr/>
        </p:nvSpPr>
        <p:spPr bwMode="auto">
          <a:xfrm>
            <a:off x="10196529" y="6429237"/>
            <a:ext cx="1150149" cy="25002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63498" tIns="31749" rIns="63498" bIns="31749" numCol="1" rtlCol="0" anchor="t" anchorCtr="0" compatLnSpc="1">
            <a:prstTxWarp prst="textNoShape">
              <a:avLst/>
            </a:prstTxWarp>
          </a:bodyPr>
          <a:lstStyle/>
          <a:p>
            <a:pPr marL="0" marR="0" indent="0" algn="l" defTabSz="634959" rtl="0" eaLnBrk="1" fontAlgn="base" latinLnBrk="0" hangingPunct="1">
              <a:lnSpc>
                <a:spcPct val="100000"/>
              </a:lnSpc>
              <a:spcBef>
                <a:spcPct val="0"/>
              </a:spcBef>
              <a:spcAft>
                <a:spcPct val="0"/>
              </a:spcAft>
              <a:buClrTx/>
              <a:buSzTx/>
              <a:buFontTx/>
              <a:buNone/>
              <a:tabLst/>
            </a:pPr>
            <a:endParaRPr kumimoji="0" lang="nl-NL" sz="1250" b="0" i="0" u="none" strike="noStrike" cap="none" normalizeH="0" baseline="0">
              <a:ln>
                <a:noFill/>
              </a:ln>
              <a:solidFill>
                <a:schemeClr val="tx1"/>
              </a:solidFill>
              <a:effectLst/>
              <a:latin typeface="Arial" pitchFamily="84" charset="0"/>
              <a:ea typeface="ヒラギノ角ゴ Pro W3" pitchFamily="84" charset="-128"/>
              <a:cs typeface="ヒラギノ角ゴ Pro W3" pitchFamily="84" charset="-128"/>
            </a:endParaRPr>
          </a:p>
        </p:txBody>
      </p:sp>
      <p:sp>
        <p:nvSpPr>
          <p:cNvPr id="6" name="Tekstvak 5">
            <a:extLst>
              <a:ext uri="{FF2B5EF4-FFF2-40B4-BE49-F238E27FC236}">
                <a16:creationId xmlns:a16="http://schemas.microsoft.com/office/drawing/2014/main" id="{1A4FF401-9865-4A9E-B741-C5CBBB971723}"/>
              </a:ext>
            </a:extLst>
          </p:cNvPr>
          <p:cNvSpPr txBox="1"/>
          <p:nvPr/>
        </p:nvSpPr>
        <p:spPr>
          <a:xfrm>
            <a:off x="505207" y="6412557"/>
            <a:ext cx="3495293" cy="276999"/>
          </a:xfrm>
          <a:prstGeom prst="rect">
            <a:avLst/>
          </a:prstGeom>
          <a:noFill/>
        </p:spPr>
        <p:txBody>
          <a:bodyPr wrap="square" rtlCol="0">
            <a:spAutoFit/>
          </a:bodyPr>
          <a:lstStyle/>
          <a:p>
            <a:r>
              <a:rPr lang="nl-NL" sz="1200" i="1">
                <a:solidFill>
                  <a:schemeClr val="accent5">
                    <a:lumMod val="10000"/>
                  </a:schemeClr>
                </a:solidFill>
                <a:latin typeface="Open Sans" panose="020B0606030504020204" pitchFamily="34" charset="0"/>
                <a:ea typeface="Open Sans" panose="020B0606030504020204" pitchFamily="34" charset="0"/>
                <a:cs typeface="Open Sans" panose="020B0606030504020204" pitchFamily="34" charset="0"/>
              </a:rPr>
              <a:t>Ik heb een </a:t>
            </a:r>
            <a:r>
              <a:rPr lang="nl-NL" sz="1200" i="0">
                <a:solidFill>
                  <a:schemeClr val="accent5">
                    <a:lumMod val="10000"/>
                  </a:schemeClr>
                </a:solidFill>
                <a:latin typeface="Open Sans" panose="020B0606030504020204" pitchFamily="34" charset="0"/>
                <a:ea typeface="Open Sans" panose="020B0606030504020204" pitchFamily="34" charset="0"/>
                <a:cs typeface="Open Sans" panose="020B0606030504020204" pitchFamily="34" charset="0"/>
              </a:rPr>
              <a:t>h</a:t>
            </a:r>
            <a:r>
              <a:rPr lang="nl-NL" sz="1200">
                <a:solidFill>
                  <a:schemeClr val="accent5">
                    <a:lumMod val="10000"/>
                  </a:schemeClr>
                </a:solidFill>
                <a:latin typeface="Open Sans" panose="020B0606030504020204" pitchFamily="34" charset="0"/>
                <a:ea typeface="Open Sans" panose="020B0606030504020204" pitchFamily="34" charset="0"/>
                <a:cs typeface="Open Sans" panose="020B0606030504020204" pitchFamily="34" charset="0"/>
              </a:rPr>
              <a:t>ar</a:t>
            </a:r>
            <a:r>
              <a:rPr lang="nl-NL" sz="1200">
                <a:solidFill>
                  <a:schemeClr val="accent3"/>
                </a:solidFill>
                <a:latin typeface="Open Sans" panose="020B0606030504020204" pitchFamily="34" charset="0"/>
                <a:ea typeface="Open Sans" panose="020B0606030504020204" pitchFamily="34" charset="0"/>
                <a:cs typeface="Open Sans" panose="020B0606030504020204" pitchFamily="34" charset="0"/>
              </a:rPr>
              <a:t>d/t</a:t>
            </a:r>
            <a:r>
              <a:rPr lang="nl-NL" sz="1200">
                <a:solidFill>
                  <a:schemeClr val="accent5">
                    <a:lumMod val="10000"/>
                  </a:schemeClr>
                </a:solidFill>
                <a:latin typeface="Open Sans" panose="020B0606030504020204" pitchFamily="34" charset="0"/>
                <a:ea typeface="Open Sans" panose="020B0606030504020204" pitchFamily="34" charset="0"/>
                <a:cs typeface="Open Sans" panose="020B0606030504020204" pitchFamily="34" charset="0"/>
              </a:rPr>
              <a:t> voor taal</a:t>
            </a:r>
          </a:p>
        </p:txBody>
      </p:sp>
      <p:sp>
        <p:nvSpPr>
          <p:cNvPr id="8" name="Tekstvak 7">
            <a:extLst>
              <a:ext uri="{FF2B5EF4-FFF2-40B4-BE49-F238E27FC236}">
                <a16:creationId xmlns:a16="http://schemas.microsoft.com/office/drawing/2014/main" id="{FAA1BC34-E685-4D9D-8481-1F52A85A605C}"/>
              </a:ext>
            </a:extLst>
          </p:cNvPr>
          <p:cNvSpPr txBox="1"/>
          <p:nvPr/>
        </p:nvSpPr>
        <p:spPr>
          <a:xfrm>
            <a:off x="9639333" y="6351002"/>
            <a:ext cx="1876425" cy="338554"/>
          </a:xfrm>
          <a:prstGeom prst="rect">
            <a:avLst/>
          </a:prstGeom>
          <a:noFill/>
        </p:spPr>
        <p:txBody>
          <a:bodyPr wrap="square" rtlCol="0">
            <a:spAutoFit/>
          </a:bodyPr>
          <a:lstStyle/>
          <a:p>
            <a:r>
              <a:rPr lang="nl-NL" sz="1600">
                <a:solidFill>
                  <a:schemeClr val="accent3"/>
                </a:solidFill>
                <a:latin typeface="Open Sans" panose="020B0606030504020204" pitchFamily="34" charset="0"/>
                <a:ea typeface="Open Sans" panose="020B0606030504020204" pitchFamily="34" charset="0"/>
                <a:cs typeface="Open Sans" panose="020B0606030504020204" pitchFamily="34" charset="0"/>
              </a:rPr>
              <a:t>WERK</a:t>
            </a:r>
            <a:r>
              <a:rPr lang="nl-NL" sz="1600">
                <a:solidFill>
                  <a:schemeClr val="accent5">
                    <a:lumMod val="10000"/>
                  </a:schemeClr>
                </a:solidFill>
                <a:latin typeface="Open Sans" panose="020B0606030504020204" pitchFamily="34" charset="0"/>
                <a:ea typeface="Open Sans" panose="020B0606030504020204" pitchFamily="34" charset="0"/>
                <a:cs typeface="Open Sans" panose="020B0606030504020204" pitchFamily="34" charset="0"/>
              </a:rPr>
              <a:t>plaats Taal</a:t>
            </a:r>
          </a:p>
        </p:txBody>
      </p:sp>
    </p:spTree>
    <p:extLst>
      <p:ext uri="{BB962C8B-B14F-4D97-AF65-F5344CB8AC3E}">
        <p14:creationId xmlns:p14="http://schemas.microsoft.com/office/powerpoint/2010/main" val="2626582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ks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DBE8AA42-FF6F-4B69-9487-6E4C8BDB34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9957"/>
            <a:ext cx="12192000" cy="1168893"/>
          </a:xfrm>
          <a:prstGeom prst="rect">
            <a:avLst/>
          </a:prstGeom>
        </p:spPr>
      </p:pic>
      <p:sp>
        <p:nvSpPr>
          <p:cNvPr id="14" name="Rectangle 6"/>
          <p:cNvSpPr>
            <a:spLocks noGrp="1" noChangeArrowheads="1"/>
          </p:cNvSpPr>
          <p:nvPr>
            <p:ph type="ctrTitle" hasCustomPrompt="1"/>
          </p:nvPr>
        </p:nvSpPr>
        <p:spPr>
          <a:xfrm>
            <a:off x="505207" y="593030"/>
            <a:ext cx="10637326" cy="685800"/>
          </a:xfrm>
          <a:prstGeom prst="rect">
            <a:avLst/>
          </a:prstGeom>
          <a:noFill/>
        </p:spPr>
        <p:txBody>
          <a:bodyPr lIns="0" tIns="0" rIns="0" bIns="0" anchor="ctr"/>
          <a:lstStyle>
            <a:lvl1pPr>
              <a:lnSpc>
                <a:spcPct val="100000"/>
              </a:lnSpc>
              <a:defRPr sz="3333" b="0" baseline="0" smtClean="0">
                <a:solidFill>
                  <a:schemeClr val="bg1"/>
                </a:solidFill>
                <a:latin typeface="Arial" charset="0"/>
                <a:ea typeface="ヒラギノ角ゴ Pro W3" pitchFamily="-80" charset="-128"/>
              </a:defRPr>
            </a:lvl1pPr>
          </a:lstStyle>
          <a:p>
            <a:pPr lvl="0"/>
            <a:r>
              <a:rPr lang="en-US" noProof="0" err="1"/>
              <a:t>Klik</a:t>
            </a:r>
            <a:r>
              <a:rPr lang="en-US" noProof="0"/>
              <a:t> om de </a:t>
            </a:r>
            <a:r>
              <a:rPr lang="en-US" noProof="0" err="1"/>
              <a:t>titel</a:t>
            </a:r>
            <a:r>
              <a:rPr lang="en-US" noProof="0"/>
              <a:t> </a:t>
            </a:r>
            <a:r>
              <a:rPr lang="en-US" noProof="0" err="1"/>
              <a:t>te</a:t>
            </a:r>
            <a:r>
              <a:rPr lang="en-US" noProof="0"/>
              <a:t> </a:t>
            </a:r>
            <a:r>
              <a:rPr lang="en-US" noProof="0" err="1"/>
              <a:t>bewerken</a:t>
            </a:r>
            <a:endParaRPr lang="nl-NL" noProof="0"/>
          </a:p>
        </p:txBody>
      </p:sp>
      <p:sp>
        <p:nvSpPr>
          <p:cNvPr id="15" name="Rectangle 3"/>
          <p:cNvSpPr>
            <a:spLocks noGrp="1" noChangeArrowheads="1"/>
          </p:cNvSpPr>
          <p:nvPr>
            <p:ph idx="1" hasCustomPrompt="1"/>
          </p:nvPr>
        </p:nvSpPr>
        <p:spPr bwMode="auto">
          <a:xfrm>
            <a:off x="505208" y="1779415"/>
            <a:ext cx="10364136" cy="4115240"/>
          </a:xfrm>
          <a:prstGeom prst="rect">
            <a:avLst/>
          </a:prstGeom>
          <a:noFill/>
          <a:ln w="9525">
            <a:noFill/>
            <a:miter lim="800000"/>
            <a:headEnd/>
            <a:tailEnd/>
          </a:ln>
        </p:spPr>
        <p:txBody>
          <a:bodyPr vert="horz" wrap="square" lIns="156746" tIns="78373" rIns="156746" bIns="78373" numCol="1" anchor="t" anchorCtr="0" compatLnSpc="1">
            <a:prstTxWarp prst="textNoShape">
              <a:avLst/>
            </a:prstTxWarp>
          </a:bodyPr>
          <a:lstStyle>
            <a:lvl1pPr>
              <a:lnSpc>
                <a:spcPct val="150000"/>
              </a:lnSpc>
              <a:defRPr sz="2500">
                <a:solidFill>
                  <a:srgbClr val="000000"/>
                </a:solidFill>
              </a:defRPr>
            </a:lvl1pPr>
            <a:lvl2pPr marL="0" indent="-374976">
              <a:lnSpc>
                <a:spcPct val="150000"/>
              </a:lnSpc>
              <a:buClr>
                <a:srgbClr val="C00000"/>
              </a:buClr>
              <a:buFont typeface="Arial" panose="020B0604020202020204" pitchFamily="34" charset="0"/>
              <a:buChar char="•"/>
              <a:defRPr sz="2222">
                <a:solidFill>
                  <a:srgbClr val="000000"/>
                </a:solidFill>
              </a:defRPr>
            </a:lvl2pPr>
            <a:lvl3pPr marL="749952" indent="-374976">
              <a:lnSpc>
                <a:spcPct val="150000"/>
              </a:lnSpc>
              <a:buClr>
                <a:srgbClr val="C00000"/>
              </a:buClr>
              <a:buFont typeface="Arial" panose="020B0604020202020204" pitchFamily="34" charset="0"/>
              <a:buChar char="•"/>
              <a:defRPr sz="1944">
                <a:solidFill>
                  <a:srgbClr val="000000"/>
                </a:solidFill>
              </a:defRPr>
            </a:lvl3pPr>
            <a:lvl4pPr>
              <a:defRPr sz="2500">
                <a:solidFill>
                  <a:srgbClr val="000000"/>
                </a:solidFill>
              </a:defRPr>
            </a:lvl4pPr>
            <a:lvl5pPr>
              <a:defRPr sz="2500">
                <a:solidFill>
                  <a:srgbClr val="000000"/>
                </a:solidFill>
              </a:defRPr>
            </a:lvl5pPr>
          </a:lstStyle>
          <a:p>
            <a:pPr lvl="0"/>
            <a:r>
              <a:rPr lang="en-US" err="1"/>
              <a:t>Klik</a:t>
            </a:r>
            <a:r>
              <a:rPr lang="en-US"/>
              <a:t> om de </a:t>
            </a:r>
            <a:r>
              <a:rPr lang="en-US" err="1"/>
              <a:t>tekststijl</a:t>
            </a:r>
            <a:r>
              <a:rPr lang="en-US"/>
              <a:t> van het model </a:t>
            </a:r>
            <a:r>
              <a:rPr lang="en-US" err="1"/>
              <a:t>te</a:t>
            </a:r>
            <a:r>
              <a:rPr lang="en-US"/>
              <a:t> </a:t>
            </a:r>
            <a:r>
              <a:rPr lang="en-US" err="1"/>
              <a:t>bewerken</a:t>
            </a:r>
            <a:endParaRPr lang="en-US"/>
          </a:p>
        </p:txBody>
      </p:sp>
      <p:sp>
        <p:nvSpPr>
          <p:cNvPr id="7" name="Rechthoek 6"/>
          <p:cNvSpPr/>
          <p:nvPr/>
        </p:nvSpPr>
        <p:spPr bwMode="auto">
          <a:xfrm>
            <a:off x="10196529" y="6429237"/>
            <a:ext cx="1150149" cy="25002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63498" tIns="31749" rIns="63498" bIns="31749" numCol="1" rtlCol="0" anchor="t" anchorCtr="0" compatLnSpc="1">
            <a:prstTxWarp prst="textNoShape">
              <a:avLst/>
            </a:prstTxWarp>
          </a:bodyPr>
          <a:lstStyle/>
          <a:p>
            <a:pPr marL="0" marR="0" indent="0" algn="l" defTabSz="634959" rtl="0" eaLnBrk="1" fontAlgn="base" latinLnBrk="0" hangingPunct="1">
              <a:lnSpc>
                <a:spcPct val="100000"/>
              </a:lnSpc>
              <a:spcBef>
                <a:spcPct val="0"/>
              </a:spcBef>
              <a:spcAft>
                <a:spcPct val="0"/>
              </a:spcAft>
              <a:buClrTx/>
              <a:buSzTx/>
              <a:buFontTx/>
              <a:buNone/>
              <a:tabLst/>
            </a:pPr>
            <a:endParaRPr kumimoji="0" lang="nl-NL" sz="1250" b="0" i="0" u="none" strike="noStrike" cap="none" normalizeH="0" baseline="0">
              <a:ln>
                <a:noFill/>
              </a:ln>
              <a:solidFill>
                <a:schemeClr val="tx1"/>
              </a:solidFill>
              <a:effectLst/>
              <a:latin typeface="Arial" pitchFamily="84" charset="0"/>
              <a:ea typeface="ヒラギノ角ゴ Pro W3" pitchFamily="84" charset="-128"/>
              <a:cs typeface="ヒラギノ角ゴ Pro W3" pitchFamily="84" charset="-128"/>
            </a:endParaRPr>
          </a:p>
        </p:txBody>
      </p:sp>
      <p:sp>
        <p:nvSpPr>
          <p:cNvPr id="8" name="Tekstvak 7">
            <a:extLst>
              <a:ext uri="{FF2B5EF4-FFF2-40B4-BE49-F238E27FC236}">
                <a16:creationId xmlns:a16="http://schemas.microsoft.com/office/drawing/2014/main" id="{1F8AFADA-5333-46E6-ABD4-1F839162AE23}"/>
              </a:ext>
            </a:extLst>
          </p:cNvPr>
          <p:cNvSpPr txBox="1"/>
          <p:nvPr/>
        </p:nvSpPr>
        <p:spPr>
          <a:xfrm>
            <a:off x="505207" y="6412557"/>
            <a:ext cx="3495293" cy="276999"/>
          </a:xfrm>
          <a:prstGeom prst="rect">
            <a:avLst/>
          </a:prstGeom>
          <a:noFill/>
        </p:spPr>
        <p:txBody>
          <a:bodyPr wrap="square" rtlCol="0">
            <a:spAutoFit/>
          </a:bodyPr>
          <a:lstStyle/>
          <a:p>
            <a:r>
              <a:rPr lang="nl-NL" sz="1200" i="1">
                <a:solidFill>
                  <a:schemeClr val="accent5">
                    <a:lumMod val="10000"/>
                  </a:schemeClr>
                </a:solidFill>
                <a:latin typeface="Open Sans" panose="020B0606030504020204" pitchFamily="34" charset="0"/>
                <a:ea typeface="Open Sans" panose="020B0606030504020204" pitchFamily="34" charset="0"/>
                <a:cs typeface="Open Sans" panose="020B0606030504020204" pitchFamily="34" charset="0"/>
              </a:rPr>
              <a:t>Ik maak mij </a:t>
            </a:r>
            <a:r>
              <a:rPr lang="nl-NL" sz="1200" i="0">
                <a:solidFill>
                  <a:schemeClr val="accent5">
                    <a:lumMod val="10000"/>
                  </a:schemeClr>
                </a:solidFill>
                <a:latin typeface="Open Sans" panose="020B0606030504020204" pitchFamily="34" charset="0"/>
                <a:ea typeface="Open Sans" panose="020B0606030504020204" pitchFamily="34" charset="0"/>
                <a:cs typeface="Open Sans" panose="020B0606030504020204" pitchFamily="34" charset="0"/>
              </a:rPr>
              <a:t>h</a:t>
            </a:r>
            <a:r>
              <a:rPr lang="nl-NL" sz="1200">
                <a:solidFill>
                  <a:schemeClr val="accent5">
                    <a:lumMod val="10000"/>
                  </a:schemeClr>
                </a:solidFill>
                <a:latin typeface="Open Sans" panose="020B0606030504020204" pitchFamily="34" charset="0"/>
                <a:ea typeface="Open Sans" panose="020B0606030504020204" pitchFamily="34" charset="0"/>
                <a:cs typeface="Open Sans" panose="020B0606030504020204" pitchFamily="34" charset="0"/>
              </a:rPr>
              <a:t>ar</a:t>
            </a:r>
            <a:r>
              <a:rPr lang="nl-NL" sz="1200">
                <a:solidFill>
                  <a:schemeClr val="accent3"/>
                </a:solidFill>
                <a:latin typeface="Open Sans" panose="020B0606030504020204" pitchFamily="34" charset="0"/>
                <a:ea typeface="Open Sans" panose="020B0606030504020204" pitchFamily="34" charset="0"/>
                <a:cs typeface="Open Sans" panose="020B0606030504020204" pitchFamily="34" charset="0"/>
              </a:rPr>
              <a:t>d/t</a:t>
            </a:r>
            <a:r>
              <a:rPr lang="nl-NL" sz="1200">
                <a:solidFill>
                  <a:schemeClr val="accent5">
                    <a:lumMod val="10000"/>
                  </a:schemeClr>
                </a:solidFill>
                <a:latin typeface="Open Sans" panose="020B0606030504020204" pitchFamily="34" charset="0"/>
                <a:ea typeface="Open Sans" panose="020B0606030504020204" pitchFamily="34" charset="0"/>
                <a:cs typeface="Open Sans" panose="020B0606030504020204" pitchFamily="34" charset="0"/>
              </a:rPr>
              <a:t> voor taal</a:t>
            </a:r>
          </a:p>
        </p:txBody>
      </p:sp>
      <p:sp>
        <p:nvSpPr>
          <p:cNvPr id="9" name="Tekstvak 8">
            <a:extLst>
              <a:ext uri="{FF2B5EF4-FFF2-40B4-BE49-F238E27FC236}">
                <a16:creationId xmlns:a16="http://schemas.microsoft.com/office/drawing/2014/main" id="{BE96C544-4427-4836-8A93-87FB7214451D}"/>
              </a:ext>
            </a:extLst>
          </p:cNvPr>
          <p:cNvSpPr txBox="1"/>
          <p:nvPr/>
        </p:nvSpPr>
        <p:spPr>
          <a:xfrm>
            <a:off x="9639333" y="6351002"/>
            <a:ext cx="1876425" cy="338554"/>
          </a:xfrm>
          <a:prstGeom prst="rect">
            <a:avLst/>
          </a:prstGeom>
          <a:noFill/>
        </p:spPr>
        <p:txBody>
          <a:bodyPr wrap="square" rtlCol="0">
            <a:spAutoFit/>
          </a:bodyPr>
          <a:lstStyle/>
          <a:p>
            <a:r>
              <a:rPr lang="nl-NL" sz="1600">
                <a:solidFill>
                  <a:schemeClr val="accent3"/>
                </a:solidFill>
                <a:latin typeface="Open Sans" panose="020B0606030504020204" pitchFamily="34" charset="0"/>
                <a:ea typeface="Open Sans" panose="020B0606030504020204" pitchFamily="34" charset="0"/>
                <a:cs typeface="Open Sans" panose="020B0606030504020204" pitchFamily="34" charset="0"/>
              </a:rPr>
              <a:t>WERK</a:t>
            </a:r>
            <a:r>
              <a:rPr lang="nl-NL" sz="1600">
                <a:solidFill>
                  <a:schemeClr val="accent5">
                    <a:lumMod val="10000"/>
                  </a:schemeClr>
                </a:solidFill>
                <a:latin typeface="Open Sans" panose="020B0606030504020204" pitchFamily="34" charset="0"/>
                <a:ea typeface="Open Sans" panose="020B0606030504020204" pitchFamily="34" charset="0"/>
                <a:cs typeface="Open Sans" panose="020B0606030504020204" pitchFamily="34" charset="0"/>
              </a:rPr>
              <a:t>plaats Taal</a:t>
            </a:r>
          </a:p>
        </p:txBody>
      </p:sp>
    </p:spTree>
    <p:extLst>
      <p:ext uri="{BB962C8B-B14F-4D97-AF65-F5344CB8AC3E}">
        <p14:creationId xmlns:p14="http://schemas.microsoft.com/office/powerpoint/2010/main" val="518373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1755FBA1-6DCC-47F3-AD6E-FE6705132888}"/>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1446691" y="6179892"/>
            <a:ext cx="500065" cy="500040"/>
          </a:xfrm>
          <a:prstGeom prst="rect">
            <a:avLst/>
          </a:prstGeom>
        </p:spPr>
      </p:pic>
    </p:spTree>
    <p:extLst>
      <p:ext uri="{BB962C8B-B14F-4D97-AF65-F5344CB8AC3E}">
        <p14:creationId xmlns:p14="http://schemas.microsoft.com/office/powerpoint/2010/main" val="12027920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xStyles>
    <p:titleStyle>
      <a:lvl1pPr algn="l" rtl="0" eaLnBrk="1" fontAlgn="base" hangingPunct="1">
        <a:spcBef>
          <a:spcPct val="0"/>
        </a:spcBef>
        <a:spcAft>
          <a:spcPct val="0"/>
        </a:spcAft>
        <a:defRPr sz="2222" b="1">
          <a:solidFill>
            <a:schemeClr val="tx2"/>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222">
          <a:solidFill>
            <a:schemeClr val="tx2"/>
          </a:solidFill>
          <a:latin typeface="Arial" pitchFamily="84" charset="0"/>
          <a:ea typeface="ヒラギノ角ゴ Pro W3" pitchFamily="84" charset="-128"/>
          <a:cs typeface="ヒラギノ角ゴ Pro W3" pitchFamily="84" charset="-128"/>
        </a:defRPr>
      </a:lvl2pPr>
      <a:lvl3pPr algn="l" rtl="0" eaLnBrk="1" fontAlgn="base" hangingPunct="1">
        <a:spcBef>
          <a:spcPct val="0"/>
        </a:spcBef>
        <a:spcAft>
          <a:spcPct val="0"/>
        </a:spcAft>
        <a:defRPr sz="2222">
          <a:solidFill>
            <a:schemeClr val="tx2"/>
          </a:solidFill>
          <a:latin typeface="Arial" pitchFamily="84" charset="0"/>
          <a:ea typeface="ヒラギノ角ゴ Pro W3" pitchFamily="84" charset="-128"/>
          <a:cs typeface="ヒラギノ角ゴ Pro W3" pitchFamily="84" charset="-128"/>
        </a:defRPr>
      </a:lvl3pPr>
      <a:lvl4pPr algn="l" rtl="0" eaLnBrk="1" fontAlgn="base" hangingPunct="1">
        <a:spcBef>
          <a:spcPct val="0"/>
        </a:spcBef>
        <a:spcAft>
          <a:spcPct val="0"/>
        </a:spcAft>
        <a:defRPr sz="2222">
          <a:solidFill>
            <a:schemeClr val="tx2"/>
          </a:solidFill>
          <a:latin typeface="Arial" pitchFamily="84" charset="0"/>
          <a:ea typeface="ヒラギノ角ゴ Pro W3" pitchFamily="84" charset="-128"/>
          <a:cs typeface="ヒラギノ角ゴ Pro W3" pitchFamily="84" charset="-128"/>
        </a:defRPr>
      </a:lvl4pPr>
      <a:lvl5pPr algn="l" rtl="0" eaLnBrk="1" fontAlgn="base" hangingPunct="1">
        <a:spcBef>
          <a:spcPct val="0"/>
        </a:spcBef>
        <a:spcAft>
          <a:spcPct val="0"/>
        </a:spcAft>
        <a:defRPr sz="2222">
          <a:solidFill>
            <a:schemeClr val="tx2"/>
          </a:solidFill>
          <a:latin typeface="Arial" pitchFamily="84" charset="0"/>
          <a:ea typeface="ヒラギノ角ゴ Pro W3" pitchFamily="84" charset="-128"/>
          <a:cs typeface="ヒラギノ角ゴ Pro W3" pitchFamily="84" charset="-128"/>
        </a:defRPr>
      </a:lvl5pPr>
      <a:lvl6pPr marL="317480" algn="l" rtl="0" eaLnBrk="1" fontAlgn="base" hangingPunct="1">
        <a:spcBef>
          <a:spcPct val="0"/>
        </a:spcBef>
        <a:spcAft>
          <a:spcPct val="0"/>
        </a:spcAft>
        <a:defRPr sz="2500">
          <a:solidFill>
            <a:schemeClr val="tx2"/>
          </a:solidFill>
          <a:latin typeface="Arial" pitchFamily="84" charset="0"/>
          <a:ea typeface="ヒラギノ角ゴ Pro W3" pitchFamily="84" charset="-128"/>
          <a:cs typeface="ヒラギノ角ゴ Pro W3" pitchFamily="84" charset="-128"/>
        </a:defRPr>
      </a:lvl6pPr>
      <a:lvl7pPr marL="634959" algn="l" rtl="0" eaLnBrk="1" fontAlgn="base" hangingPunct="1">
        <a:spcBef>
          <a:spcPct val="0"/>
        </a:spcBef>
        <a:spcAft>
          <a:spcPct val="0"/>
        </a:spcAft>
        <a:defRPr sz="2500">
          <a:solidFill>
            <a:schemeClr val="tx2"/>
          </a:solidFill>
          <a:latin typeface="Arial" pitchFamily="84" charset="0"/>
          <a:ea typeface="ヒラギノ角ゴ Pro W3" pitchFamily="84" charset="-128"/>
          <a:cs typeface="ヒラギノ角ゴ Pro W3" pitchFamily="84" charset="-128"/>
        </a:defRPr>
      </a:lvl7pPr>
      <a:lvl8pPr marL="952439" algn="l" rtl="0" eaLnBrk="1" fontAlgn="base" hangingPunct="1">
        <a:spcBef>
          <a:spcPct val="0"/>
        </a:spcBef>
        <a:spcAft>
          <a:spcPct val="0"/>
        </a:spcAft>
        <a:defRPr sz="2500">
          <a:solidFill>
            <a:schemeClr val="tx2"/>
          </a:solidFill>
          <a:latin typeface="Arial" pitchFamily="84" charset="0"/>
          <a:ea typeface="ヒラギノ角ゴ Pro W3" pitchFamily="84" charset="-128"/>
          <a:cs typeface="ヒラギノ角ゴ Pro W3" pitchFamily="84" charset="-128"/>
        </a:defRPr>
      </a:lvl8pPr>
      <a:lvl9pPr marL="1269919" algn="l" rtl="0" eaLnBrk="1" fontAlgn="base" hangingPunct="1">
        <a:spcBef>
          <a:spcPct val="0"/>
        </a:spcBef>
        <a:spcAft>
          <a:spcPct val="0"/>
        </a:spcAft>
        <a:defRPr sz="2500">
          <a:solidFill>
            <a:schemeClr val="tx2"/>
          </a:solidFill>
          <a:latin typeface="Arial" pitchFamily="84" charset="0"/>
          <a:ea typeface="ヒラギノ角ゴ Pro W3" pitchFamily="84" charset="-128"/>
          <a:cs typeface="ヒラギノ角ゴ Pro W3" pitchFamily="84" charset="-128"/>
        </a:defRPr>
      </a:lvl9pPr>
    </p:titleStyle>
    <p:bodyStyle>
      <a:lvl1pPr marL="0" indent="0" algn="l" rtl="0" eaLnBrk="1" fontAlgn="base" hangingPunct="1">
        <a:spcBef>
          <a:spcPct val="35000"/>
        </a:spcBef>
        <a:spcAft>
          <a:spcPct val="0"/>
        </a:spcAft>
        <a:buSzPct val="80000"/>
        <a:buFontTx/>
        <a:buNone/>
        <a:defRPr sz="1805">
          <a:solidFill>
            <a:srgbClr val="000000"/>
          </a:solidFill>
          <a:latin typeface="+mn-lt"/>
          <a:ea typeface="+mn-ea"/>
          <a:cs typeface="+mn-cs"/>
        </a:defRPr>
      </a:lvl1pPr>
      <a:lvl2pPr marL="392440" indent="-125669" algn="l" rtl="0" eaLnBrk="1" fontAlgn="base" hangingPunct="1">
        <a:spcBef>
          <a:spcPct val="35000"/>
        </a:spcBef>
        <a:spcAft>
          <a:spcPct val="0"/>
        </a:spcAft>
        <a:buSzPct val="75000"/>
        <a:buChar char="–"/>
        <a:defRPr sz="1389">
          <a:solidFill>
            <a:schemeClr val="tx1"/>
          </a:solidFill>
          <a:latin typeface="+mn-lt"/>
          <a:ea typeface="+mn-ea"/>
        </a:defRPr>
      </a:lvl2pPr>
      <a:lvl3pPr marL="644881" indent="-115748" algn="l" rtl="0" eaLnBrk="1" fontAlgn="base" hangingPunct="1">
        <a:spcBef>
          <a:spcPct val="35000"/>
        </a:spcBef>
        <a:spcAft>
          <a:spcPct val="0"/>
        </a:spcAft>
        <a:buChar char="•"/>
        <a:defRPr i="1">
          <a:solidFill>
            <a:schemeClr val="tx2"/>
          </a:solidFill>
          <a:latin typeface="+mn-lt"/>
          <a:ea typeface="+mn-ea"/>
        </a:defRPr>
      </a:lvl3pPr>
      <a:lvl4pPr marL="881888" indent="-82677" algn="l" rtl="0" eaLnBrk="1" fontAlgn="base" hangingPunct="1">
        <a:spcBef>
          <a:spcPct val="35000"/>
        </a:spcBef>
        <a:spcAft>
          <a:spcPct val="0"/>
        </a:spcAft>
        <a:buSzPct val="75000"/>
        <a:buFont typeface="Times" pitchFamily="-80" charset="0"/>
        <a:buChar char="•"/>
        <a:defRPr sz="1111">
          <a:solidFill>
            <a:schemeClr val="tx2"/>
          </a:solidFill>
          <a:latin typeface="+mn-lt"/>
          <a:ea typeface="+mn-ea"/>
        </a:defRPr>
      </a:lvl4pPr>
      <a:lvl5pPr marL="1167400" indent="-105827" algn="l" rtl="0" eaLnBrk="1" fontAlgn="base" hangingPunct="1">
        <a:spcBef>
          <a:spcPct val="35000"/>
        </a:spcBef>
        <a:spcAft>
          <a:spcPct val="0"/>
        </a:spcAft>
        <a:buChar char="»"/>
        <a:defRPr sz="1111">
          <a:solidFill>
            <a:schemeClr val="tx2"/>
          </a:solidFill>
          <a:latin typeface="+mn-lt"/>
          <a:ea typeface="+mn-ea"/>
        </a:defRPr>
      </a:lvl5pPr>
      <a:lvl6pPr marL="1484879" indent="-105827" algn="l" rtl="0" eaLnBrk="1" fontAlgn="base" hangingPunct="1">
        <a:spcBef>
          <a:spcPct val="35000"/>
        </a:spcBef>
        <a:spcAft>
          <a:spcPct val="0"/>
        </a:spcAft>
        <a:buChar char="»"/>
        <a:defRPr sz="1111">
          <a:solidFill>
            <a:schemeClr val="accent2"/>
          </a:solidFill>
          <a:latin typeface="+mn-lt"/>
          <a:ea typeface="+mn-ea"/>
        </a:defRPr>
      </a:lvl6pPr>
      <a:lvl7pPr marL="1802359" indent="-105827" algn="l" rtl="0" eaLnBrk="1" fontAlgn="base" hangingPunct="1">
        <a:spcBef>
          <a:spcPct val="35000"/>
        </a:spcBef>
        <a:spcAft>
          <a:spcPct val="0"/>
        </a:spcAft>
        <a:buChar char="»"/>
        <a:defRPr sz="1111">
          <a:solidFill>
            <a:schemeClr val="accent2"/>
          </a:solidFill>
          <a:latin typeface="+mn-lt"/>
          <a:ea typeface="+mn-ea"/>
        </a:defRPr>
      </a:lvl7pPr>
      <a:lvl8pPr marL="2119839" indent="-105827" algn="l" rtl="0" eaLnBrk="1" fontAlgn="base" hangingPunct="1">
        <a:spcBef>
          <a:spcPct val="35000"/>
        </a:spcBef>
        <a:spcAft>
          <a:spcPct val="0"/>
        </a:spcAft>
        <a:buChar char="»"/>
        <a:defRPr sz="1111">
          <a:solidFill>
            <a:schemeClr val="accent2"/>
          </a:solidFill>
          <a:latin typeface="+mn-lt"/>
          <a:ea typeface="+mn-ea"/>
        </a:defRPr>
      </a:lvl8pPr>
      <a:lvl9pPr marL="2437318" indent="-105827" algn="l" rtl="0" eaLnBrk="1" fontAlgn="base" hangingPunct="1">
        <a:spcBef>
          <a:spcPct val="35000"/>
        </a:spcBef>
        <a:spcAft>
          <a:spcPct val="0"/>
        </a:spcAft>
        <a:buChar char="»"/>
        <a:defRPr sz="1111">
          <a:solidFill>
            <a:schemeClr val="accent2"/>
          </a:solidFill>
          <a:latin typeface="+mn-lt"/>
          <a:ea typeface="+mn-ea"/>
        </a:defRPr>
      </a:lvl9pPr>
    </p:bodyStyle>
    <p:otherStyle>
      <a:defPPr>
        <a:defRPr lang="nl-NL"/>
      </a:defPPr>
      <a:lvl1pPr marL="0" algn="l" defTabSz="634959" rtl="0" eaLnBrk="1" latinLnBrk="0" hangingPunct="1">
        <a:defRPr sz="1250" kern="1200">
          <a:solidFill>
            <a:schemeClr val="tx1"/>
          </a:solidFill>
          <a:latin typeface="+mn-lt"/>
          <a:ea typeface="+mn-ea"/>
          <a:cs typeface="+mn-cs"/>
        </a:defRPr>
      </a:lvl1pPr>
      <a:lvl2pPr marL="317480" algn="l" defTabSz="634959" rtl="0" eaLnBrk="1" latinLnBrk="0" hangingPunct="1">
        <a:defRPr sz="1250" kern="1200">
          <a:solidFill>
            <a:schemeClr val="tx1"/>
          </a:solidFill>
          <a:latin typeface="+mn-lt"/>
          <a:ea typeface="+mn-ea"/>
          <a:cs typeface="+mn-cs"/>
        </a:defRPr>
      </a:lvl2pPr>
      <a:lvl3pPr marL="634959" algn="l" defTabSz="634959" rtl="0" eaLnBrk="1" latinLnBrk="0" hangingPunct="1">
        <a:defRPr sz="1250" kern="1200">
          <a:solidFill>
            <a:schemeClr val="tx1"/>
          </a:solidFill>
          <a:latin typeface="+mn-lt"/>
          <a:ea typeface="+mn-ea"/>
          <a:cs typeface="+mn-cs"/>
        </a:defRPr>
      </a:lvl3pPr>
      <a:lvl4pPr marL="952439" algn="l" defTabSz="634959" rtl="0" eaLnBrk="1" latinLnBrk="0" hangingPunct="1">
        <a:defRPr sz="1250" kern="1200">
          <a:solidFill>
            <a:schemeClr val="tx1"/>
          </a:solidFill>
          <a:latin typeface="+mn-lt"/>
          <a:ea typeface="+mn-ea"/>
          <a:cs typeface="+mn-cs"/>
        </a:defRPr>
      </a:lvl4pPr>
      <a:lvl5pPr marL="1269919" algn="l" defTabSz="634959" rtl="0" eaLnBrk="1" latinLnBrk="0" hangingPunct="1">
        <a:defRPr sz="1250" kern="1200">
          <a:solidFill>
            <a:schemeClr val="tx1"/>
          </a:solidFill>
          <a:latin typeface="+mn-lt"/>
          <a:ea typeface="+mn-ea"/>
          <a:cs typeface="+mn-cs"/>
        </a:defRPr>
      </a:lvl5pPr>
      <a:lvl6pPr marL="1587398" algn="l" defTabSz="634959" rtl="0" eaLnBrk="1" latinLnBrk="0" hangingPunct="1">
        <a:defRPr sz="1250" kern="1200">
          <a:solidFill>
            <a:schemeClr val="tx1"/>
          </a:solidFill>
          <a:latin typeface="+mn-lt"/>
          <a:ea typeface="+mn-ea"/>
          <a:cs typeface="+mn-cs"/>
        </a:defRPr>
      </a:lvl6pPr>
      <a:lvl7pPr marL="1904878" algn="l" defTabSz="634959" rtl="0" eaLnBrk="1" latinLnBrk="0" hangingPunct="1">
        <a:defRPr sz="1250" kern="1200">
          <a:solidFill>
            <a:schemeClr val="tx1"/>
          </a:solidFill>
          <a:latin typeface="+mn-lt"/>
          <a:ea typeface="+mn-ea"/>
          <a:cs typeface="+mn-cs"/>
        </a:defRPr>
      </a:lvl7pPr>
      <a:lvl8pPr marL="2222358" algn="l" defTabSz="634959" rtl="0" eaLnBrk="1" latinLnBrk="0" hangingPunct="1">
        <a:defRPr sz="1250" kern="1200">
          <a:solidFill>
            <a:schemeClr val="tx1"/>
          </a:solidFill>
          <a:latin typeface="+mn-lt"/>
          <a:ea typeface="+mn-ea"/>
          <a:cs typeface="+mn-cs"/>
        </a:defRPr>
      </a:lvl8pPr>
      <a:lvl9pPr marL="2539837" algn="l" defTabSz="634959" rtl="0" eaLnBrk="1" latinLnBrk="0" hangingPunct="1">
        <a:defRPr sz="12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20.png"/><Relationship Id="rId18" Type="http://schemas.openxmlformats.org/officeDocument/2006/relationships/customXml" Target="../ink/ink3.xml"/><Relationship Id="rId3" Type="http://schemas.openxmlformats.org/officeDocument/2006/relationships/image" Target="../media/image15.png"/><Relationship Id="rId21" Type="http://schemas.openxmlformats.org/officeDocument/2006/relationships/image" Target="../media/image24.png"/><Relationship Id="rId7" Type="http://schemas.openxmlformats.org/officeDocument/2006/relationships/diagramQuickStyle" Target="../diagrams/quickStyle1.xml"/><Relationship Id="rId12" Type="http://schemas.openxmlformats.org/officeDocument/2006/relationships/image" Target="../media/image19.jpeg"/><Relationship Id="rId17" Type="http://schemas.openxmlformats.org/officeDocument/2006/relationships/image" Target="../media/image22.png"/><Relationship Id="rId2" Type="http://schemas.openxmlformats.org/officeDocument/2006/relationships/image" Target="../media/image14.jpeg"/><Relationship Id="rId16" Type="http://schemas.openxmlformats.org/officeDocument/2006/relationships/customXml" Target="../ink/ink2.xml"/><Relationship Id="rId20" Type="http://schemas.openxmlformats.org/officeDocument/2006/relationships/customXml" Target="../ink/ink4.xml"/><Relationship Id="rId1" Type="http://schemas.openxmlformats.org/officeDocument/2006/relationships/slideLayout" Target="../slideLayouts/slideLayout17.xml"/><Relationship Id="rId6" Type="http://schemas.openxmlformats.org/officeDocument/2006/relationships/diagramLayout" Target="../diagrams/layout1.xml"/><Relationship Id="rId11" Type="http://schemas.openxmlformats.org/officeDocument/2006/relationships/image" Target="../media/image18.svg"/><Relationship Id="rId24" Type="http://schemas.openxmlformats.org/officeDocument/2006/relationships/image" Target="../media/image21.jpeg"/><Relationship Id="rId5" Type="http://schemas.openxmlformats.org/officeDocument/2006/relationships/diagramData" Target="../diagrams/data1.xml"/><Relationship Id="rId15" Type="http://schemas.openxmlformats.org/officeDocument/2006/relationships/image" Target="../media/image21.png"/><Relationship Id="rId23" Type="http://schemas.openxmlformats.org/officeDocument/2006/relationships/image" Target="../media/image25.png"/><Relationship Id="rId10" Type="http://schemas.openxmlformats.org/officeDocument/2006/relationships/image" Target="../media/image17.png"/><Relationship Id="rId19" Type="http://schemas.openxmlformats.org/officeDocument/2006/relationships/image" Target="../media/image23.png"/><Relationship Id="rId4" Type="http://schemas.openxmlformats.org/officeDocument/2006/relationships/image" Target="../media/image16.svg"/><Relationship Id="rId9" Type="http://schemas.microsoft.com/office/2007/relationships/diagramDrawing" Target="../diagrams/drawing1.xml"/><Relationship Id="rId14" Type="http://schemas.openxmlformats.org/officeDocument/2006/relationships/customXml" Target="../ink/ink1.xml"/><Relationship Id="rId22" Type="http://schemas.openxmlformats.org/officeDocument/2006/relationships/customXml" Target="../ink/ink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hthoek 18">
            <a:extLst>
              <a:ext uri="{FF2B5EF4-FFF2-40B4-BE49-F238E27FC236}">
                <a16:creationId xmlns:a16="http://schemas.microsoft.com/office/drawing/2014/main" id="{4EA22C01-16D6-41B1-93FA-D2C32230DDFB}"/>
              </a:ext>
            </a:extLst>
          </p:cNvPr>
          <p:cNvSpPr/>
          <p:nvPr/>
        </p:nvSpPr>
        <p:spPr bwMode="auto">
          <a:xfrm>
            <a:off x="8775282" y="23164"/>
            <a:ext cx="3434468" cy="6108192"/>
          </a:xfrm>
          <a:prstGeom prst="rect">
            <a:avLst/>
          </a:prstGeom>
          <a:solidFill>
            <a:schemeClr val="accent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1800" b="0" i="0" u="none" strike="noStrike" cap="none" normalizeH="0" baseline="0" dirty="0">
              <a:ln>
                <a:noFill/>
              </a:ln>
              <a:solidFill>
                <a:schemeClr val="tx1"/>
              </a:solidFill>
              <a:effectLst/>
              <a:latin typeface="Arial" pitchFamily="84" charset="0"/>
              <a:ea typeface="ヒラギノ角ゴ Pro W3" pitchFamily="84" charset="-128"/>
              <a:cs typeface="ヒラギノ角ゴ Pro W3" pitchFamily="84" charset="-128"/>
            </a:endParaRPr>
          </a:p>
        </p:txBody>
      </p:sp>
      <p:sp>
        <p:nvSpPr>
          <p:cNvPr id="18" name="Rechthoek 17">
            <a:extLst>
              <a:ext uri="{FF2B5EF4-FFF2-40B4-BE49-F238E27FC236}">
                <a16:creationId xmlns:a16="http://schemas.microsoft.com/office/drawing/2014/main" id="{F5E46E96-D5AB-4C91-9DCD-475D63BEBD93}"/>
              </a:ext>
            </a:extLst>
          </p:cNvPr>
          <p:cNvSpPr/>
          <p:nvPr/>
        </p:nvSpPr>
        <p:spPr bwMode="auto">
          <a:xfrm>
            <a:off x="5213650" y="15389"/>
            <a:ext cx="3616277" cy="6108192"/>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1800" b="0" i="0" u="none" strike="noStrike" cap="none" normalizeH="0" baseline="0">
              <a:ln>
                <a:noFill/>
              </a:ln>
              <a:solidFill>
                <a:schemeClr val="tx1"/>
              </a:solidFill>
              <a:effectLst/>
              <a:latin typeface="Arial" pitchFamily="84" charset="0"/>
              <a:ea typeface="ヒラギノ角ゴ Pro W3" pitchFamily="84" charset="-128"/>
              <a:cs typeface="ヒラギノ角ゴ Pro W3" pitchFamily="84" charset="-128"/>
            </a:endParaRPr>
          </a:p>
        </p:txBody>
      </p:sp>
      <p:sp>
        <p:nvSpPr>
          <p:cNvPr id="15" name="Rechthoek 14">
            <a:extLst>
              <a:ext uri="{FF2B5EF4-FFF2-40B4-BE49-F238E27FC236}">
                <a16:creationId xmlns:a16="http://schemas.microsoft.com/office/drawing/2014/main" id="{77CE61DD-3177-4A86-9CE2-575FFAD0B600}"/>
              </a:ext>
            </a:extLst>
          </p:cNvPr>
          <p:cNvSpPr/>
          <p:nvPr/>
        </p:nvSpPr>
        <p:spPr bwMode="auto">
          <a:xfrm>
            <a:off x="1801928" y="-10950"/>
            <a:ext cx="3430838" cy="6108192"/>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1800" b="0" i="0" u="none" strike="noStrike" cap="none" normalizeH="0" baseline="0">
              <a:ln>
                <a:noFill/>
              </a:ln>
              <a:solidFill>
                <a:schemeClr val="tx1"/>
              </a:solidFill>
              <a:effectLst/>
              <a:latin typeface="Arial" pitchFamily="84" charset="0"/>
              <a:ea typeface="ヒラギノ角ゴ Pro W3" pitchFamily="84" charset="-128"/>
              <a:cs typeface="ヒラギノ角ゴ Pro W3" pitchFamily="84" charset="-128"/>
            </a:endParaRPr>
          </a:p>
        </p:txBody>
      </p:sp>
      <p:sp>
        <p:nvSpPr>
          <p:cNvPr id="8" name="Rechthoek 7">
            <a:extLst>
              <a:ext uri="{FF2B5EF4-FFF2-40B4-BE49-F238E27FC236}">
                <a16:creationId xmlns:a16="http://schemas.microsoft.com/office/drawing/2014/main" id="{2AFAC5A2-CF7F-44A6-B34A-AA7B1C72530C}"/>
              </a:ext>
            </a:extLst>
          </p:cNvPr>
          <p:cNvSpPr/>
          <p:nvPr/>
        </p:nvSpPr>
        <p:spPr bwMode="auto">
          <a:xfrm>
            <a:off x="-1" y="-10950"/>
            <a:ext cx="1893213" cy="610819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1800" b="0" i="0" u="none" strike="noStrike" cap="none" normalizeH="0" baseline="0">
              <a:ln>
                <a:noFill/>
              </a:ln>
              <a:solidFill>
                <a:schemeClr val="tx1"/>
              </a:solidFill>
              <a:effectLst/>
              <a:latin typeface="Arial" pitchFamily="84" charset="0"/>
              <a:ea typeface="ヒラギノ角ゴ Pro W3" pitchFamily="84" charset="-128"/>
              <a:cs typeface="ヒラギノ角ゴ Pro W3" pitchFamily="84" charset="-128"/>
            </a:endParaRPr>
          </a:p>
        </p:txBody>
      </p:sp>
      <p:sp>
        <p:nvSpPr>
          <p:cNvPr id="4" name="Tekstvak 3">
            <a:extLst>
              <a:ext uri="{FF2B5EF4-FFF2-40B4-BE49-F238E27FC236}">
                <a16:creationId xmlns:a16="http://schemas.microsoft.com/office/drawing/2014/main" id="{F63D6C41-1235-4B29-AD1A-F9F3E2DBDC6F}"/>
              </a:ext>
            </a:extLst>
          </p:cNvPr>
          <p:cNvSpPr txBox="1"/>
          <p:nvPr/>
        </p:nvSpPr>
        <p:spPr>
          <a:xfrm>
            <a:off x="0" y="799512"/>
            <a:ext cx="1887596" cy="3996094"/>
          </a:xfrm>
          <a:prstGeom prst="rect">
            <a:avLst/>
          </a:prstGeom>
          <a:noFill/>
        </p:spPr>
        <p:txBody>
          <a:bodyPr wrap="square" rtlCol="0">
            <a:spAutoFit/>
          </a:bodyPr>
          <a:lstStyle/>
          <a:p>
            <a:r>
              <a:rPr lang="nl-NL" sz="1000" i="1"/>
              <a:t>Charlotte Schmidt</a:t>
            </a:r>
          </a:p>
          <a:p>
            <a:endParaRPr lang="nl-NL" sz="1000" i="1"/>
          </a:p>
          <a:p>
            <a:r>
              <a:rPr lang="nl-NL" sz="1000" i="1"/>
              <a:t>Instituut voor Gebouwde Omgeving</a:t>
            </a:r>
          </a:p>
          <a:p>
            <a:endParaRPr lang="nl-NL" sz="1000" i="1"/>
          </a:p>
          <a:p>
            <a:r>
              <a:rPr lang="nl-NL" sz="1000" i="1"/>
              <a:t>Opleiding Watermanagement</a:t>
            </a:r>
          </a:p>
          <a:p>
            <a:endParaRPr lang="nl-NL" sz="1000" i="1"/>
          </a:p>
          <a:p>
            <a:r>
              <a:rPr lang="nl-NL" sz="1000" i="1"/>
              <a:t>Hoofddocent Pedagogiek </a:t>
            </a:r>
          </a:p>
          <a:p>
            <a:endParaRPr lang="nl-NL" sz="1000" i="1"/>
          </a:p>
          <a:p>
            <a:r>
              <a:rPr lang="nl-NL" sz="1000" i="1"/>
              <a:t>c.d.c.schmidt@hr.nl</a:t>
            </a:r>
          </a:p>
          <a:p>
            <a:endParaRPr lang="nl-NL" sz="1000" i="1"/>
          </a:p>
          <a:p>
            <a:endParaRPr lang="nl-NL" sz="1000" i="1"/>
          </a:p>
          <a:p>
            <a:endParaRPr lang="nl-NL" sz="1000" i="1"/>
          </a:p>
          <a:p>
            <a:endParaRPr lang="nl-NL" sz="1000" i="1"/>
          </a:p>
          <a:p>
            <a:endParaRPr lang="nl-NL" sz="1000" i="1"/>
          </a:p>
          <a:p>
            <a:endParaRPr lang="nl-NL" i="1"/>
          </a:p>
          <a:p>
            <a:endParaRPr lang="nl-NL" i="1"/>
          </a:p>
          <a:p>
            <a:endParaRPr lang="nl-NL" i="1"/>
          </a:p>
        </p:txBody>
      </p:sp>
      <p:sp>
        <p:nvSpPr>
          <p:cNvPr id="5" name="Tekstvak 4">
            <a:extLst>
              <a:ext uri="{FF2B5EF4-FFF2-40B4-BE49-F238E27FC236}">
                <a16:creationId xmlns:a16="http://schemas.microsoft.com/office/drawing/2014/main" id="{99CFC31D-47F1-48E6-A785-EF4B241A4DF1}"/>
              </a:ext>
            </a:extLst>
          </p:cNvPr>
          <p:cNvSpPr txBox="1"/>
          <p:nvPr/>
        </p:nvSpPr>
        <p:spPr>
          <a:xfrm>
            <a:off x="1817773" y="0"/>
            <a:ext cx="3100175" cy="400110"/>
          </a:xfrm>
          <a:prstGeom prst="rect">
            <a:avLst/>
          </a:prstGeom>
          <a:noFill/>
        </p:spPr>
        <p:txBody>
          <a:bodyPr wrap="square" rtlCol="0">
            <a:spAutoFit/>
          </a:bodyPr>
          <a:lstStyle/>
          <a:p>
            <a:r>
              <a:rPr lang="nl-NL" sz="2000" dirty="0">
                <a:solidFill>
                  <a:sysClr val="windowText" lastClr="000000"/>
                </a:solidFill>
              </a:rPr>
              <a:t>Wat is het doel?</a:t>
            </a:r>
          </a:p>
        </p:txBody>
      </p:sp>
      <p:sp>
        <p:nvSpPr>
          <p:cNvPr id="6" name="Tekstvak 5">
            <a:extLst>
              <a:ext uri="{FF2B5EF4-FFF2-40B4-BE49-F238E27FC236}">
                <a16:creationId xmlns:a16="http://schemas.microsoft.com/office/drawing/2014/main" id="{8EEE73C2-0BB9-43CB-82EB-B5153BB9DD2F}"/>
              </a:ext>
            </a:extLst>
          </p:cNvPr>
          <p:cNvSpPr txBox="1"/>
          <p:nvPr/>
        </p:nvSpPr>
        <p:spPr>
          <a:xfrm>
            <a:off x="5283484" y="30778"/>
            <a:ext cx="3465174" cy="400110"/>
          </a:xfrm>
          <a:prstGeom prst="rect">
            <a:avLst/>
          </a:prstGeom>
          <a:noFill/>
        </p:spPr>
        <p:txBody>
          <a:bodyPr wrap="square" rtlCol="0">
            <a:spAutoFit/>
          </a:bodyPr>
          <a:lstStyle/>
          <a:p>
            <a:r>
              <a:rPr lang="nl-NL" sz="2000"/>
              <a:t>Wat heb je gedaan?</a:t>
            </a:r>
          </a:p>
        </p:txBody>
      </p:sp>
      <p:sp>
        <p:nvSpPr>
          <p:cNvPr id="7" name="Tekstvak 6">
            <a:extLst>
              <a:ext uri="{FF2B5EF4-FFF2-40B4-BE49-F238E27FC236}">
                <a16:creationId xmlns:a16="http://schemas.microsoft.com/office/drawing/2014/main" id="{8BBCC618-8734-439F-B568-116B2BF27DFB}"/>
              </a:ext>
            </a:extLst>
          </p:cNvPr>
          <p:cNvSpPr txBox="1"/>
          <p:nvPr/>
        </p:nvSpPr>
        <p:spPr>
          <a:xfrm>
            <a:off x="8775282" y="15389"/>
            <a:ext cx="3434468" cy="400110"/>
          </a:xfrm>
          <a:prstGeom prst="rect">
            <a:avLst/>
          </a:prstGeom>
          <a:noFill/>
        </p:spPr>
        <p:txBody>
          <a:bodyPr wrap="square" lIns="91440" tIns="45720" rIns="91440" bIns="45720" rtlCol="0" anchor="t">
            <a:spAutoFit/>
          </a:bodyPr>
          <a:lstStyle/>
          <a:p>
            <a:r>
              <a:rPr lang="nl-NL" sz="2000" dirty="0">
                <a:latin typeface="Arial"/>
                <a:ea typeface="ヒラギノ角ゴ Pro W3"/>
              </a:rPr>
              <a:t>Wat leverde het op?</a:t>
            </a:r>
          </a:p>
        </p:txBody>
      </p:sp>
      <p:pic>
        <p:nvPicPr>
          <p:cNvPr id="10" name="Afbeelding 9">
            <a:extLst>
              <a:ext uri="{FF2B5EF4-FFF2-40B4-BE49-F238E27FC236}">
                <a16:creationId xmlns:a16="http://schemas.microsoft.com/office/drawing/2014/main" id="{A2C755F5-E8CA-4DF8-9AF9-B15273148C1C}"/>
              </a:ext>
            </a:extLst>
          </p:cNvPr>
          <p:cNvPicPr>
            <a:picLocks noChangeAspect="1"/>
          </p:cNvPicPr>
          <p:nvPr/>
        </p:nvPicPr>
        <p:blipFill>
          <a:blip r:embed="rId2">
            <a:extLst>
              <a:ext uri="{28A0092B-C50C-407E-A947-70E740481C1C}">
                <a14:useLocalDpi xmlns:a14="http://schemas.microsoft.com/office/drawing/2010/main" val="0"/>
              </a:ext>
            </a:extLst>
          </a:blip>
          <a:srcRect t="1130" b="1130"/>
          <a:stretch/>
        </p:blipFill>
        <p:spPr>
          <a:xfrm>
            <a:off x="196685" y="2705726"/>
            <a:ext cx="1507037" cy="1472980"/>
          </a:xfrm>
          <a:prstGeom prst="ellipse">
            <a:avLst/>
          </a:prstGeom>
        </p:spPr>
      </p:pic>
      <p:sp>
        <p:nvSpPr>
          <p:cNvPr id="17" name="Tekstvak 16">
            <a:extLst>
              <a:ext uri="{FF2B5EF4-FFF2-40B4-BE49-F238E27FC236}">
                <a16:creationId xmlns:a16="http://schemas.microsoft.com/office/drawing/2014/main" id="{09F9253D-AD64-4A77-BCBD-EA251587ABE1}"/>
              </a:ext>
            </a:extLst>
          </p:cNvPr>
          <p:cNvSpPr txBox="1"/>
          <p:nvPr/>
        </p:nvSpPr>
        <p:spPr>
          <a:xfrm>
            <a:off x="0" y="-354"/>
            <a:ext cx="1773936" cy="400110"/>
          </a:xfrm>
          <a:prstGeom prst="rect">
            <a:avLst/>
          </a:prstGeom>
          <a:noFill/>
        </p:spPr>
        <p:txBody>
          <a:bodyPr wrap="square">
            <a:spAutoFit/>
          </a:bodyPr>
          <a:lstStyle/>
          <a:p>
            <a:r>
              <a:rPr lang="nl-NL" sz="2000"/>
              <a:t>Wie ben je?</a:t>
            </a:r>
          </a:p>
        </p:txBody>
      </p:sp>
      <p:sp>
        <p:nvSpPr>
          <p:cNvPr id="20" name="Tekstvak 19">
            <a:extLst>
              <a:ext uri="{FF2B5EF4-FFF2-40B4-BE49-F238E27FC236}">
                <a16:creationId xmlns:a16="http://schemas.microsoft.com/office/drawing/2014/main" id="{5CFBDA0E-122D-4B17-BE07-AD198FC14D36}"/>
              </a:ext>
            </a:extLst>
          </p:cNvPr>
          <p:cNvSpPr txBox="1"/>
          <p:nvPr/>
        </p:nvSpPr>
        <p:spPr>
          <a:xfrm>
            <a:off x="0" y="6108192"/>
            <a:ext cx="9351264" cy="707886"/>
          </a:xfrm>
          <a:prstGeom prst="rect">
            <a:avLst/>
          </a:prstGeom>
          <a:noFill/>
        </p:spPr>
        <p:txBody>
          <a:bodyPr wrap="square" rtlCol="0">
            <a:spAutoFit/>
          </a:bodyPr>
          <a:lstStyle/>
          <a:p>
            <a:r>
              <a:rPr lang="nl-NL" sz="2000" dirty="0">
                <a:solidFill>
                  <a:schemeClr val="tx2"/>
                </a:solidFill>
              </a:rPr>
              <a:t>Inclusieve Pedagogiek en Didactiek</a:t>
            </a:r>
          </a:p>
          <a:p>
            <a:r>
              <a:rPr lang="nl-NL" sz="2000" dirty="0">
                <a:solidFill>
                  <a:schemeClr val="tx2"/>
                </a:solidFill>
              </a:rPr>
              <a:t>in blok 4 (semester 2 week 1-10) Watermanagement </a:t>
            </a:r>
            <a:endParaRPr lang="nl-NL" sz="1600" dirty="0">
              <a:solidFill>
                <a:schemeClr val="tx2"/>
              </a:solidFill>
            </a:endParaRPr>
          </a:p>
        </p:txBody>
      </p:sp>
      <p:sp>
        <p:nvSpPr>
          <p:cNvPr id="21" name="Tekstvak 20">
            <a:extLst>
              <a:ext uri="{FF2B5EF4-FFF2-40B4-BE49-F238E27FC236}">
                <a16:creationId xmlns:a16="http://schemas.microsoft.com/office/drawing/2014/main" id="{A4611D8B-513C-4506-882B-D30BCC272D1F}"/>
              </a:ext>
            </a:extLst>
          </p:cNvPr>
          <p:cNvSpPr txBox="1"/>
          <p:nvPr/>
        </p:nvSpPr>
        <p:spPr>
          <a:xfrm>
            <a:off x="1936137" y="627018"/>
            <a:ext cx="3277513" cy="2169825"/>
          </a:xfrm>
          <a:prstGeom prst="rect">
            <a:avLst/>
          </a:prstGeom>
          <a:noFill/>
          <a:ln>
            <a:solidFill>
              <a:schemeClr val="bg2"/>
            </a:solidFill>
          </a:ln>
        </p:spPr>
        <p:txBody>
          <a:bodyPr wrap="square" rtlCol="0">
            <a:spAutoFit/>
          </a:bodyPr>
          <a:lstStyle/>
          <a:p>
            <a:r>
              <a:rPr lang="nl-NL" sz="900" dirty="0" err="1">
                <a:solidFill>
                  <a:schemeClr val="accent6">
                    <a:lumMod val="10000"/>
                  </a:schemeClr>
                </a:solidFill>
              </a:rPr>
              <a:t>Outcome</a:t>
            </a:r>
            <a:r>
              <a:rPr lang="nl-NL" sz="900" dirty="0">
                <a:solidFill>
                  <a:schemeClr val="accent6">
                    <a:lumMod val="10000"/>
                  </a:schemeClr>
                </a:solidFill>
              </a:rPr>
              <a:t> voor docenten: Kennis over inclusieve pedagogiek en didactiek vergroten en handelingsbekwaamheid van docenten op dit vlak vergroten, door:</a:t>
            </a:r>
          </a:p>
          <a:p>
            <a:pPr marL="171450" indent="-171450">
              <a:buFontTx/>
              <a:buChar char="-"/>
            </a:pPr>
            <a:r>
              <a:rPr lang="nl-NL" sz="900" dirty="0">
                <a:solidFill>
                  <a:schemeClr val="accent6">
                    <a:lumMod val="10000"/>
                  </a:schemeClr>
                </a:solidFill>
              </a:rPr>
              <a:t>Docententeams met elkaar laten bespreken wat inclusieve pedagogiek en didactiek volgens hen inhoudt </a:t>
            </a:r>
          </a:p>
          <a:p>
            <a:pPr marL="171450" indent="-171450">
              <a:buFontTx/>
              <a:buChar char="-"/>
            </a:pPr>
            <a:r>
              <a:rPr lang="nl-NL" sz="900" dirty="0">
                <a:solidFill>
                  <a:schemeClr val="accent6">
                    <a:lumMod val="10000"/>
                  </a:schemeClr>
                </a:solidFill>
              </a:rPr>
              <a:t>Docententeams met elkaar laten bespreken op welke onderdelen daarvan hun onderwijs in dit blok kan verbeteren </a:t>
            </a:r>
          </a:p>
          <a:p>
            <a:pPr marL="171450" indent="-171450">
              <a:buFontTx/>
              <a:buChar char="-"/>
            </a:pPr>
            <a:r>
              <a:rPr lang="nl-NL" sz="900" dirty="0">
                <a:solidFill>
                  <a:schemeClr val="accent6">
                    <a:lumMod val="10000"/>
                  </a:schemeClr>
                </a:solidFill>
              </a:rPr>
              <a:t>Deze veranderingen direct toepassen </a:t>
            </a:r>
          </a:p>
          <a:p>
            <a:pPr marL="171450" indent="-171450">
              <a:buFontTx/>
              <a:buChar char="-"/>
            </a:pPr>
            <a:r>
              <a:rPr lang="nl-NL" sz="900" dirty="0">
                <a:solidFill>
                  <a:schemeClr val="accent6">
                    <a:lumMod val="10000"/>
                  </a:schemeClr>
                </a:solidFill>
              </a:rPr>
              <a:t>Deze veranderingen met studenten bespreken en evalueren en een plan maken op grond daarvan voor het volgend blok</a:t>
            </a:r>
          </a:p>
          <a:p>
            <a:r>
              <a:rPr lang="nl-NL" sz="900" dirty="0" err="1">
                <a:solidFill>
                  <a:schemeClr val="accent6">
                    <a:lumMod val="10000"/>
                  </a:schemeClr>
                </a:solidFill>
              </a:rPr>
              <a:t>Outcome</a:t>
            </a:r>
            <a:r>
              <a:rPr lang="nl-NL" sz="900" dirty="0">
                <a:solidFill>
                  <a:schemeClr val="accent6">
                    <a:lumMod val="10000"/>
                  </a:schemeClr>
                </a:solidFill>
              </a:rPr>
              <a:t> voor studenten: veilig leerklimaat, door </a:t>
            </a:r>
            <a:r>
              <a:rPr lang="nl-NL" sz="900" dirty="0" err="1">
                <a:solidFill>
                  <a:schemeClr val="accent6">
                    <a:lumMod val="10000"/>
                  </a:schemeClr>
                </a:solidFill>
              </a:rPr>
              <a:t>inclusiviteit</a:t>
            </a:r>
            <a:r>
              <a:rPr lang="nl-NL" sz="900" dirty="0">
                <a:solidFill>
                  <a:schemeClr val="accent6">
                    <a:lumMod val="10000"/>
                  </a:schemeClr>
                </a:solidFill>
              </a:rPr>
              <a:t> en diversiteit in de klas, in lesmateriaal, gesprekken en toetsing. </a:t>
            </a:r>
            <a:endParaRPr lang="nl-NL" sz="1400" dirty="0">
              <a:solidFill>
                <a:schemeClr val="accent6">
                  <a:lumMod val="10000"/>
                </a:schemeClr>
              </a:solidFill>
            </a:endParaRPr>
          </a:p>
        </p:txBody>
      </p:sp>
      <p:sp>
        <p:nvSpPr>
          <p:cNvPr id="25" name="Tekstvak 24">
            <a:extLst>
              <a:ext uri="{FF2B5EF4-FFF2-40B4-BE49-F238E27FC236}">
                <a16:creationId xmlns:a16="http://schemas.microsoft.com/office/drawing/2014/main" id="{4531FD6E-11D8-4306-B3AC-A21E4FE3295B}"/>
              </a:ext>
            </a:extLst>
          </p:cNvPr>
          <p:cNvSpPr txBox="1"/>
          <p:nvPr/>
        </p:nvSpPr>
        <p:spPr>
          <a:xfrm>
            <a:off x="8856551" y="4794667"/>
            <a:ext cx="3293814" cy="1278107"/>
          </a:xfrm>
          <a:prstGeom prst="rect">
            <a:avLst/>
          </a:prstGeom>
          <a:solidFill>
            <a:schemeClr val="accent2"/>
          </a:solidFill>
          <a:ln>
            <a:solidFill>
              <a:schemeClr val="bg1"/>
            </a:solidFill>
          </a:ln>
        </p:spPr>
        <p:txBody>
          <a:bodyPr wrap="square" lIns="91440" tIns="45720" rIns="91440" bIns="45720" rtlCol="0" anchor="t">
            <a:spAutoFit/>
          </a:bodyPr>
          <a:lstStyle/>
          <a:p>
            <a:pPr algn="ctr"/>
            <a:r>
              <a:rPr lang="nl-NL" sz="1600" dirty="0">
                <a:solidFill>
                  <a:schemeClr val="accent1"/>
                </a:solidFill>
              </a:rPr>
              <a:t>Tips:</a:t>
            </a:r>
          </a:p>
          <a:p>
            <a:pPr algn="ctr">
              <a:lnSpc>
                <a:spcPct val="150000"/>
              </a:lnSpc>
            </a:pPr>
            <a:r>
              <a:rPr lang="nl-NL" sz="1050" dirty="0">
                <a:solidFill>
                  <a:schemeClr val="accent1"/>
                </a:solidFill>
              </a:rPr>
              <a:t>Docenten </a:t>
            </a:r>
            <a:r>
              <a:rPr lang="nl-NL" sz="1050" dirty="0" err="1">
                <a:solidFill>
                  <a:schemeClr val="accent1"/>
                </a:solidFill>
              </a:rPr>
              <a:t>p.vak</a:t>
            </a:r>
            <a:r>
              <a:rPr lang="nl-NL" sz="1050" dirty="0">
                <a:solidFill>
                  <a:schemeClr val="accent1"/>
                </a:solidFill>
              </a:rPr>
              <a:t> eigen doelen en activiteiten bepalen</a:t>
            </a:r>
          </a:p>
          <a:p>
            <a:pPr algn="ctr">
              <a:lnSpc>
                <a:spcPct val="150000"/>
              </a:lnSpc>
            </a:pPr>
            <a:r>
              <a:rPr lang="nl-NL" sz="1050" dirty="0">
                <a:solidFill>
                  <a:schemeClr val="accent1"/>
                </a:solidFill>
              </a:rPr>
              <a:t>Gebruik maken van motivatie van team</a:t>
            </a:r>
          </a:p>
          <a:p>
            <a:pPr algn="ctr">
              <a:lnSpc>
                <a:spcPct val="150000"/>
              </a:lnSpc>
            </a:pPr>
            <a:r>
              <a:rPr lang="nl-NL" sz="1050" dirty="0">
                <a:solidFill>
                  <a:schemeClr val="accent1"/>
                </a:solidFill>
              </a:rPr>
              <a:t>Studenten betrekken bij bepalen prioriteiten en activiteiten</a:t>
            </a:r>
            <a:endParaRPr lang="nl-NL" sz="1050" dirty="0">
              <a:solidFill>
                <a:schemeClr val="accent1"/>
              </a:solidFill>
              <a:latin typeface="Arial"/>
              <a:ea typeface="ヒラギノ角ゴ Pro W3"/>
            </a:endParaRPr>
          </a:p>
        </p:txBody>
      </p:sp>
      <p:sp>
        <p:nvSpPr>
          <p:cNvPr id="27" name="Tekstvak 26">
            <a:extLst>
              <a:ext uri="{FF2B5EF4-FFF2-40B4-BE49-F238E27FC236}">
                <a16:creationId xmlns:a16="http://schemas.microsoft.com/office/drawing/2014/main" id="{0BAF0088-401B-4707-822C-9749753065FB}"/>
              </a:ext>
            </a:extLst>
          </p:cNvPr>
          <p:cNvSpPr txBox="1"/>
          <p:nvPr/>
        </p:nvSpPr>
        <p:spPr>
          <a:xfrm>
            <a:off x="1957431" y="3826248"/>
            <a:ext cx="3207678" cy="1438855"/>
          </a:xfrm>
          <a:prstGeom prst="rect">
            <a:avLst/>
          </a:prstGeom>
          <a:noFill/>
        </p:spPr>
        <p:txBody>
          <a:bodyPr wrap="square" rtlCol="0">
            <a:spAutoFit/>
          </a:bodyPr>
          <a:lstStyle/>
          <a:p>
            <a:r>
              <a:rPr lang="nl-NL" sz="1400" dirty="0">
                <a:solidFill>
                  <a:schemeClr val="accent1">
                    <a:lumMod val="75000"/>
                  </a:schemeClr>
                </a:solidFill>
              </a:rPr>
              <a:t>Gericht op: studenten en docenten</a:t>
            </a:r>
          </a:p>
          <a:p>
            <a:endParaRPr lang="nl-NL" sz="1400" dirty="0">
              <a:solidFill>
                <a:schemeClr val="accent1">
                  <a:lumMod val="75000"/>
                </a:schemeClr>
              </a:solidFill>
            </a:endParaRPr>
          </a:p>
          <a:p>
            <a:r>
              <a:rPr lang="nl-NL" sz="1400" dirty="0">
                <a:solidFill>
                  <a:schemeClr val="accent1">
                    <a:lumMod val="75000"/>
                  </a:schemeClr>
                </a:solidFill>
              </a:rPr>
              <a:t>Doelen tussentijds bewaken:</a:t>
            </a:r>
          </a:p>
          <a:p>
            <a:r>
              <a:rPr lang="nl-NL" sz="1050" dirty="0">
                <a:solidFill>
                  <a:schemeClr val="accent1">
                    <a:lumMod val="75000"/>
                  </a:schemeClr>
                </a:solidFill>
              </a:rPr>
              <a:t>- Startbijeenkomst per cursus </a:t>
            </a:r>
          </a:p>
          <a:p>
            <a:r>
              <a:rPr lang="nl-NL" sz="1050" dirty="0">
                <a:solidFill>
                  <a:schemeClr val="accent1">
                    <a:lumMod val="75000"/>
                  </a:schemeClr>
                </a:solidFill>
              </a:rPr>
              <a:t>-Iedere maand terugkoppeling in teamvergadering</a:t>
            </a:r>
          </a:p>
          <a:p>
            <a:r>
              <a:rPr lang="nl-NL" sz="1050" dirty="0">
                <a:solidFill>
                  <a:schemeClr val="accent1">
                    <a:lumMod val="75000"/>
                  </a:schemeClr>
                </a:solidFill>
              </a:rPr>
              <a:t>- Iedere les/activiteit direct feedback van studenten verwerken in volgende activiteit </a:t>
            </a:r>
            <a:r>
              <a:rPr lang="nl-NL" sz="1400" dirty="0">
                <a:solidFill>
                  <a:schemeClr val="accent1">
                    <a:lumMod val="75000"/>
                  </a:schemeClr>
                </a:solidFill>
              </a:rPr>
              <a:t> </a:t>
            </a:r>
          </a:p>
        </p:txBody>
      </p:sp>
      <p:pic>
        <p:nvPicPr>
          <p:cNvPr id="43" name="Graphic 42" descr="Gebruikers met effen opvulling">
            <a:extLst>
              <a:ext uri="{FF2B5EF4-FFF2-40B4-BE49-F238E27FC236}">
                <a16:creationId xmlns:a16="http://schemas.microsoft.com/office/drawing/2014/main" id="{FADD7866-BFC8-4D28-A61B-D04A169508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23958" y="2834235"/>
            <a:ext cx="563243" cy="563243"/>
          </a:xfrm>
          <a:prstGeom prst="rect">
            <a:avLst/>
          </a:prstGeom>
        </p:spPr>
      </p:pic>
      <p:graphicFrame>
        <p:nvGraphicFramePr>
          <p:cNvPr id="47" name="Diagram 46">
            <a:extLst>
              <a:ext uri="{FF2B5EF4-FFF2-40B4-BE49-F238E27FC236}">
                <a16:creationId xmlns:a16="http://schemas.microsoft.com/office/drawing/2014/main" id="{C6EA56FB-8E30-4D66-905B-D4A66FFEB816}"/>
              </a:ext>
            </a:extLst>
          </p:cNvPr>
          <p:cNvGraphicFramePr/>
          <p:nvPr>
            <p:extLst>
              <p:ext uri="{D42A27DB-BD31-4B8C-83A1-F6EECF244321}">
                <p14:modId xmlns:p14="http://schemas.microsoft.com/office/powerpoint/2010/main" val="824424370"/>
              </p:ext>
            </p:extLst>
          </p:nvPr>
        </p:nvGraphicFramePr>
        <p:xfrm>
          <a:off x="5283484" y="483568"/>
          <a:ext cx="3420217" cy="282360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Graphic 8" descr="Studentenbaret bij afstuderen met effen opvulling">
            <a:extLst>
              <a:ext uri="{FF2B5EF4-FFF2-40B4-BE49-F238E27FC236}">
                <a16:creationId xmlns:a16="http://schemas.microsoft.com/office/drawing/2014/main" id="{63329348-EF95-489B-A986-37AE1B51019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151837" y="2796843"/>
            <a:ext cx="629297" cy="629297"/>
          </a:xfrm>
          <a:prstGeom prst="rect">
            <a:avLst/>
          </a:prstGeom>
        </p:spPr>
      </p:pic>
      <p:pic>
        <p:nvPicPr>
          <p:cNvPr id="28" name="Afbeelding 27" descr="Afbeelding met binnen, muur, plafond, meubels&#10;&#10;Automatisch gegenereerde beschrijving">
            <a:extLst>
              <a:ext uri="{FF2B5EF4-FFF2-40B4-BE49-F238E27FC236}">
                <a16:creationId xmlns:a16="http://schemas.microsoft.com/office/drawing/2014/main" id="{F7EB2989-9462-4E71-A4AC-A76FA0CA2D5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00048" y="4433429"/>
            <a:ext cx="2138045" cy="16040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 name="Afbeelding 29" descr="Afbeelding met tekst&#10;&#10;Automatisch gegenereerde beschrijving">
            <a:extLst>
              <a:ext uri="{FF2B5EF4-FFF2-40B4-BE49-F238E27FC236}">
                <a16:creationId xmlns:a16="http://schemas.microsoft.com/office/drawing/2014/main" id="{DA1B7E7C-9E93-43D2-99E6-C3275161AD1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985726" y="579195"/>
            <a:ext cx="2403537" cy="13365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Rechthoek 10">
            <a:extLst>
              <a:ext uri="{FF2B5EF4-FFF2-40B4-BE49-F238E27FC236}">
                <a16:creationId xmlns:a16="http://schemas.microsoft.com/office/drawing/2014/main" id="{3A32F970-5F80-47F3-9C72-B10E3275BA8F}"/>
              </a:ext>
            </a:extLst>
          </p:cNvPr>
          <p:cNvSpPr/>
          <p:nvPr/>
        </p:nvSpPr>
        <p:spPr bwMode="auto">
          <a:xfrm>
            <a:off x="10903148" y="6301047"/>
            <a:ext cx="496372" cy="415637"/>
          </a:xfrm>
          <a:prstGeom prst="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1800" b="0" i="0" u="none" strike="noStrike" cap="none" normalizeH="0" baseline="0">
              <a:ln>
                <a:noFill/>
              </a:ln>
              <a:solidFill>
                <a:schemeClr val="tx1"/>
              </a:solidFill>
              <a:effectLst/>
              <a:latin typeface="Arial" pitchFamily="84" charset="0"/>
              <a:ea typeface="ヒラギノ角ゴ Pro W3" pitchFamily="84" charset="-128"/>
              <a:cs typeface="ヒラギノ角ゴ Pro W3" pitchFamily="84" charset="-128"/>
            </a:endParaRPr>
          </a:p>
        </p:txBody>
      </p:sp>
      <p:sp>
        <p:nvSpPr>
          <p:cNvPr id="12" name="Tekstvak 11">
            <a:extLst>
              <a:ext uri="{FF2B5EF4-FFF2-40B4-BE49-F238E27FC236}">
                <a16:creationId xmlns:a16="http://schemas.microsoft.com/office/drawing/2014/main" id="{813CED2E-9780-4499-B505-065895EB6141}"/>
              </a:ext>
            </a:extLst>
          </p:cNvPr>
          <p:cNvSpPr txBox="1"/>
          <p:nvPr/>
        </p:nvSpPr>
        <p:spPr>
          <a:xfrm>
            <a:off x="10903147" y="6384540"/>
            <a:ext cx="496373" cy="276999"/>
          </a:xfrm>
          <a:prstGeom prst="rect">
            <a:avLst/>
          </a:prstGeom>
          <a:noFill/>
        </p:spPr>
        <p:txBody>
          <a:bodyPr wrap="square" rtlCol="0">
            <a:spAutoFit/>
          </a:bodyPr>
          <a:lstStyle/>
          <a:p>
            <a:r>
              <a:rPr lang="nl-NL" sz="1200" dirty="0">
                <a:solidFill>
                  <a:schemeClr val="accent6">
                    <a:lumMod val="10000"/>
                  </a:schemeClr>
                </a:solidFill>
              </a:rPr>
              <a:t>IPD</a:t>
            </a:r>
          </a:p>
        </p:txBody>
      </p:sp>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16" name="Inkt 15">
                <a:extLst>
                  <a:ext uri="{FF2B5EF4-FFF2-40B4-BE49-F238E27FC236}">
                    <a16:creationId xmlns:a16="http://schemas.microsoft.com/office/drawing/2014/main" id="{4EDB97EE-C9F7-417A-ABA9-673AB8AFC7A6}"/>
                  </a:ext>
                </a:extLst>
              </p14:cNvPr>
              <p14:cNvContentPartPr/>
              <p14:nvPr/>
            </p14:nvContentPartPr>
            <p14:xfrm>
              <a:off x="2040962" y="5284394"/>
              <a:ext cx="1815120" cy="596520"/>
            </p14:xfrm>
          </p:contentPart>
        </mc:Choice>
        <mc:Fallback xmlns="">
          <p:pic>
            <p:nvPicPr>
              <p:cNvPr id="16" name="Inkt 15">
                <a:extLst>
                  <a:ext uri="{FF2B5EF4-FFF2-40B4-BE49-F238E27FC236}">
                    <a16:creationId xmlns:a16="http://schemas.microsoft.com/office/drawing/2014/main" id="{4EDB97EE-C9F7-417A-ABA9-673AB8AFC7A6}"/>
                  </a:ext>
                </a:extLst>
              </p:cNvPr>
              <p:cNvPicPr/>
              <p:nvPr/>
            </p:nvPicPr>
            <p:blipFill>
              <a:blip r:embed="rId15"/>
              <a:stretch>
                <a:fillRect/>
              </a:stretch>
            </p:blipFill>
            <p:spPr>
              <a:xfrm>
                <a:off x="2022962" y="5266754"/>
                <a:ext cx="1850760" cy="632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23" name="Inkt 22">
                <a:extLst>
                  <a:ext uri="{FF2B5EF4-FFF2-40B4-BE49-F238E27FC236}">
                    <a16:creationId xmlns:a16="http://schemas.microsoft.com/office/drawing/2014/main" id="{298DB514-830B-408C-B16B-181C394EC0B6}"/>
                  </a:ext>
                </a:extLst>
              </p14:cNvPr>
              <p14:cNvContentPartPr/>
              <p14:nvPr/>
            </p14:nvContentPartPr>
            <p14:xfrm>
              <a:off x="3869762" y="5258474"/>
              <a:ext cx="360" cy="360"/>
            </p14:xfrm>
          </p:contentPart>
        </mc:Choice>
        <mc:Fallback xmlns="">
          <p:pic>
            <p:nvPicPr>
              <p:cNvPr id="23" name="Inkt 22">
                <a:extLst>
                  <a:ext uri="{FF2B5EF4-FFF2-40B4-BE49-F238E27FC236}">
                    <a16:creationId xmlns:a16="http://schemas.microsoft.com/office/drawing/2014/main" id="{298DB514-830B-408C-B16B-181C394EC0B6}"/>
                  </a:ext>
                </a:extLst>
              </p:cNvPr>
              <p:cNvPicPr/>
              <p:nvPr/>
            </p:nvPicPr>
            <p:blipFill>
              <a:blip r:embed="rId17"/>
              <a:stretch>
                <a:fillRect/>
              </a:stretch>
            </p:blipFill>
            <p:spPr>
              <a:xfrm>
                <a:off x="3851762" y="5240474"/>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24" name="Inkt 23">
                <a:extLst>
                  <a:ext uri="{FF2B5EF4-FFF2-40B4-BE49-F238E27FC236}">
                    <a16:creationId xmlns:a16="http://schemas.microsoft.com/office/drawing/2014/main" id="{D929C25A-B60A-4851-8460-AC66001935D8}"/>
                  </a:ext>
                </a:extLst>
              </p14:cNvPr>
              <p14:cNvContentPartPr/>
              <p14:nvPr/>
            </p14:nvContentPartPr>
            <p14:xfrm>
              <a:off x="3846722" y="5258474"/>
              <a:ext cx="34920" cy="150120"/>
            </p14:xfrm>
          </p:contentPart>
        </mc:Choice>
        <mc:Fallback xmlns="">
          <p:pic>
            <p:nvPicPr>
              <p:cNvPr id="24" name="Inkt 23">
                <a:extLst>
                  <a:ext uri="{FF2B5EF4-FFF2-40B4-BE49-F238E27FC236}">
                    <a16:creationId xmlns:a16="http://schemas.microsoft.com/office/drawing/2014/main" id="{D929C25A-B60A-4851-8460-AC66001935D8}"/>
                  </a:ext>
                </a:extLst>
              </p:cNvPr>
              <p:cNvPicPr/>
              <p:nvPr/>
            </p:nvPicPr>
            <p:blipFill>
              <a:blip r:embed="rId19"/>
              <a:stretch>
                <a:fillRect/>
              </a:stretch>
            </p:blipFill>
            <p:spPr>
              <a:xfrm>
                <a:off x="3828722" y="5240474"/>
                <a:ext cx="70560" cy="185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26" name="Inkt 25">
                <a:extLst>
                  <a:ext uri="{FF2B5EF4-FFF2-40B4-BE49-F238E27FC236}">
                    <a16:creationId xmlns:a16="http://schemas.microsoft.com/office/drawing/2014/main" id="{EC284FFF-C6B1-47AB-ADA0-6950D1B315C4}"/>
                  </a:ext>
                </a:extLst>
              </p14:cNvPr>
              <p14:cNvContentPartPr/>
              <p14:nvPr/>
            </p14:nvContentPartPr>
            <p14:xfrm>
              <a:off x="3733322" y="5235434"/>
              <a:ext cx="151920" cy="38520"/>
            </p14:xfrm>
          </p:contentPart>
        </mc:Choice>
        <mc:Fallback xmlns="">
          <p:pic>
            <p:nvPicPr>
              <p:cNvPr id="26" name="Inkt 25">
                <a:extLst>
                  <a:ext uri="{FF2B5EF4-FFF2-40B4-BE49-F238E27FC236}">
                    <a16:creationId xmlns:a16="http://schemas.microsoft.com/office/drawing/2014/main" id="{EC284FFF-C6B1-47AB-ADA0-6950D1B315C4}"/>
                  </a:ext>
                </a:extLst>
              </p:cNvPr>
              <p:cNvPicPr/>
              <p:nvPr/>
            </p:nvPicPr>
            <p:blipFill>
              <a:blip r:embed="rId21"/>
              <a:stretch>
                <a:fillRect/>
              </a:stretch>
            </p:blipFill>
            <p:spPr>
              <a:xfrm>
                <a:off x="3715682" y="5217794"/>
                <a:ext cx="187560" cy="74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31" name="Inkt 30">
                <a:extLst>
                  <a:ext uri="{FF2B5EF4-FFF2-40B4-BE49-F238E27FC236}">
                    <a16:creationId xmlns:a16="http://schemas.microsoft.com/office/drawing/2014/main" id="{65E02E9A-BAA2-42A5-8190-9CEE34ABEC4A}"/>
                  </a:ext>
                </a:extLst>
              </p14:cNvPr>
              <p14:cNvContentPartPr/>
              <p14:nvPr/>
            </p14:nvContentPartPr>
            <p14:xfrm>
              <a:off x="5688842" y="5322914"/>
              <a:ext cx="83880" cy="21600"/>
            </p14:xfrm>
          </p:contentPart>
        </mc:Choice>
        <mc:Fallback xmlns="">
          <p:pic>
            <p:nvPicPr>
              <p:cNvPr id="31" name="Inkt 30">
                <a:extLst>
                  <a:ext uri="{FF2B5EF4-FFF2-40B4-BE49-F238E27FC236}">
                    <a16:creationId xmlns:a16="http://schemas.microsoft.com/office/drawing/2014/main" id="{65E02E9A-BAA2-42A5-8190-9CEE34ABEC4A}"/>
                  </a:ext>
                </a:extLst>
              </p:cNvPr>
              <p:cNvPicPr/>
              <p:nvPr/>
            </p:nvPicPr>
            <p:blipFill>
              <a:blip r:embed="rId23"/>
              <a:stretch>
                <a:fillRect/>
              </a:stretch>
            </p:blipFill>
            <p:spPr>
              <a:xfrm>
                <a:off x="5671202" y="5305274"/>
                <a:ext cx="119520" cy="57240"/>
              </a:xfrm>
              <a:prstGeom prst="rect">
                <a:avLst/>
              </a:prstGeom>
            </p:spPr>
          </p:pic>
        </mc:Fallback>
      </mc:AlternateContent>
      <p:pic>
        <p:nvPicPr>
          <p:cNvPr id="44" name="Afbeelding 43">
            <a:extLst>
              <a:ext uri="{FF2B5EF4-FFF2-40B4-BE49-F238E27FC236}">
                <a16:creationId xmlns:a16="http://schemas.microsoft.com/office/drawing/2014/main" id="{C371BAE2-5FC1-4356-91E1-9A4983834CE2}"/>
              </a:ext>
            </a:extLst>
          </p:cNvPr>
          <p:cNvPicPr>
            <a:picLocks noChangeAspect="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560857" y="3442216"/>
            <a:ext cx="2564765" cy="1493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6" name="Tekstvak 35">
            <a:extLst>
              <a:ext uri="{FF2B5EF4-FFF2-40B4-BE49-F238E27FC236}">
                <a16:creationId xmlns:a16="http://schemas.microsoft.com/office/drawing/2014/main" id="{1F5639D7-6676-46B5-BAAA-EDF5A1E22796}"/>
              </a:ext>
            </a:extLst>
          </p:cNvPr>
          <p:cNvSpPr txBox="1"/>
          <p:nvPr/>
        </p:nvSpPr>
        <p:spPr>
          <a:xfrm>
            <a:off x="6275469" y="3571655"/>
            <a:ext cx="1383282" cy="338554"/>
          </a:xfrm>
          <a:prstGeom prst="rect">
            <a:avLst/>
          </a:prstGeom>
          <a:noFill/>
        </p:spPr>
        <p:txBody>
          <a:bodyPr wrap="square" rtlCol="0">
            <a:spAutoFit/>
          </a:bodyPr>
          <a:lstStyle/>
          <a:p>
            <a:r>
              <a:rPr lang="nl-NL" sz="800" i="1" dirty="0">
                <a:solidFill>
                  <a:schemeClr val="accent6">
                    <a:lumMod val="10000"/>
                  </a:schemeClr>
                </a:solidFill>
              </a:rPr>
              <a:t>Aangepast beeldgebruik: alle leeftijden in de ppt</a:t>
            </a:r>
          </a:p>
        </p:txBody>
      </p:sp>
      <p:sp>
        <p:nvSpPr>
          <p:cNvPr id="46" name="Tekstvak 45">
            <a:extLst>
              <a:ext uri="{FF2B5EF4-FFF2-40B4-BE49-F238E27FC236}">
                <a16:creationId xmlns:a16="http://schemas.microsoft.com/office/drawing/2014/main" id="{14CF0762-E139-4226-A4CC-EFC13C9A9F00}"/>
              </a:ext>
            </a:extLst>
          </p:cNvPr>
          <p:cNvSpPr txBox="1"/>
          <p:nvPr/>
        </p:nvSpPr>
        <p:spPr>
          <a:xfrm>
            <a:off x="7464717" y="5513028"/>
            <a:ext cx="1383282" cy="338554"/>
          </a:xfrm>
          <a:prstGeom prst="rect">
            <a:avLst/>
          </a:prstGeom>
          <a:noFill/>
        </p:spPr>
        <p:txBody>
          <a:bodyPr wrap="square" rtlCol="0">
            <a:spAutoFit/>
          </a:bodyPr>
          <a:lstStyle/>
          <a:p>
            <a:r>
              <a:rPr lang="nl-NL" sz="800" i="1" dirty="0">
                <a:solidFill>
                  <a:schemeClr val="accent6">
                    <a:lumMod val="10000"/>
                  </a:schemeClr>
                </a:solidFill>
              </a:rPr>
              <a:t>Excursie jaar 3 naar synagoge</a:t>
            </a:r>
          </a:p>
        </p:txBody>
      </p:sp>
      <p:sp>
        <p:nvSpPr>
          <p:cNvPr id="37" name="Tekstvak 36">
            <a:extLst>
              <a:ext uri="{FF2B5EF4-FFF2-40B4-BE49-F238E27FC236}">
                <a16:creationId xmlns:a16="http://schemas.microsoft.com/office/drawing/2014/main" id="{158ED9B7-729C-4E24-BDFA-E6B84B5425AE}"/>
              </a:ext>
            </a:extLst>
          </p:cNvPr>
          <p:cNvSpPr txBox="1"/>
          <p:nvPr/>
        </p:nvSpPr>
        <p:spPr>
          <a:xfrm flipH="1">
            <a:off x="8900851" y="1944389"/>
            <a:ext cx="3206588" cy="1338828"/>
          </a:xfrm>
          <a:prstGeom prst="rect">
            <a:avLst/>
          </a:prstGeom>
          <a:noFill/>
        </p:spPr>
        <p:txBody>
          <a:bodyPr wrap="square" rtlCol="0">
            <a:spAutoFit/>
          </a:bodyPr>
          <a:lstStyle/>
          <a:p>
            <a:r>
              <a:rPr lang="nl-NL" sz="900" dirty="0">
                <a:solidFill>
                  <a:schemeClr val="bg1"/>
                </a:solidFill>
              </a:rPr>
              <a:t>Kennisdeling in teams. Hierdoor hebben docenten meer beeld gekregen van mogelijkheden die er zijn om de les inclusiever te maken. Ook meer zicht op onderwerpen waarbij een docent nu soms bewust onbekwaam is. Deze onderwerpen verschillen van docent tot docent.  </a:t>
            </a:r>
          </a:p>
          <a:p>
            <a:endParaRPr lang="nl-NL" sz="900" dirty="0">
              <a:solidFill>
                <a:schemeClr val="bg1"/>
              </a:solidFill>
            </a:endParaRPr>
          </a:p>
          <a:p>
            <a:r>
              <a:rPr lang="nl-NL" sz="900" dirty="0">
                <a:solidFill>
                  <a:schemeClr val="bg1"/>
                </a:solidFill>
              </a:rPr>
              <a:t>Studenten kunnen feedback geven aan klasgenoten en docenten over de inclusieve pedagogiek en didactiek van de les.</a:t>
            </a:r>
          </a:p>
        </p:txBody>
      </p:sp>
      <p:sp>
        <p:nvSpPr>
          <p:cNvPr id="38" name="Tekstvak 37">
            <a:extLst>
              <a:ext uri="{FF2B5EF4-FFF2-40B4-BE49-F238E27FC236}">
                <a16:creationId xmlns:a16="http://schemas.microsoft.com/office/drawing/2014/main" id="{BA81776A-87A6-4BFF-A8F9-BC6DAECF4C19}"/>
              </a:ext>
            </a:extLst>
          </p:cNvPr>
          <p:cNvSpPr txBox="1"/>
          <p:nvPr/>
        </p:nvSpPr>
        <p:spPr>
          <a:xfrm>
            <a:off x="10297391" y="3415784"/>
            <a:ext cx="1697924" cy="577081"/>
          </a:xfrm>
          <a:prstGeom prst="rect">
            <a:avLst/>
          </a:prstGeom>
          <a:noFill/>
          <a:ln>
            <a:solidFill>
              <a:schemeClr val="accent1"/>
            </a:solidFill>
          </a:ln>
        </p:spPr>
        <p:txBody>
          <a:bodyPr wrap="square" rtlCol="0">
            <a:spAutoFit/>
          </a:bodyPr>
          <a:lstStyle/>
          <a:p>
            <a:r>
              <a:rPr lang="nl-NL" sz="1050" dirty="0">
                <a:solidFill>
                  <a:schemeClr val="bg1"/>
                </a:solidFill>
              </a:rPr>
              <a:t>Studenten noemen geen bijzonderheden, wel verbetering van de sfeer</a:t>
            </a:r>
          </a:p>
        </p:txBody>
      </p:sp>
    </p:spTree>
    <p:extLst>
      <p:ext uri="{BB962C8B-B14F-4D97-AF65-F5344CB8AC3E}">
        <p14:creationId xmlns:p14="http://schemas.microsoft.com/office/powerpoint/2010/main" val="406136986"/>
      </p:ext>
    </p:extLst>
  </p:cSld>
  <p:clrMapOvr>
    <a:masterClrMapping/>
  </p:clrMapOvr>
</p:sld>
</file>

<file path=ppt/theme/theme1.xml><?xml version="1.0" encoding="utf-8"?>
<a:theme xmlns:a="http://schemas.openxmlformats.org/drawingml/2006/main" name="WPT">
  <a:themeElements>
    <a:clrScheme name="HRDM">
      <a:dk1>
        <a:srgbClr val="FFFFFF"/>
      </a:dk1>
      <a:lt1>
        <a:srgbClr val="FFFFFF"/>
      </a:lt1>
      <a:dk2>
        <a:srgbClr val="CC0033"/>
      </a:dk2>
      <a:lt2>
        <a:srgbClr val="0099FF"/>
      </a:lt2>
      <a:accent1>
        <a:srgbClr val="000068"/>
      </a:accent1>
      <a:accent2>
        <a:srgbClr val="FFCC00"/>
      </a:accent2>
      <a:accent3>
        <a:srgbClr val="CC0033"/>
      </a:accent3>
      <a:accent4>
        <a:srgbClr val="B2B2B2"/>
      </a:accent4>
      <a:accent5>
        <a:srgbClr val="E5E5E5"/>
      </a:accent5>
      <a:accent6>
        <a:srgbClr val="E8E8F0"/>
      </a:accent6>
      <a:hlink>
        <a:srgbClr val="0099FF"/>
      </a:hlink>
      <a:folHlink>
        <a:srgbClr val="000068"/>
      </a:folHlink>
    </a:clrScheme>
    <a:fontScheme name="HRDM-Titel">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nl-NL" sz="1800" b="0" i="0" u="none" strike="noStrike" cap="none" normalizeH="0" baseline="0">
            <a:ln>
              <a:noFill/>
            </a:ln>
            <a:solidFill>
              <a:schemeClr val="tx1"/>
            </a:solidFill>
            <a:effectLst/>
            <a:latin typeface="Arial" pitchFamily="84" charset="0"/>
            <a:ea typeface="ヒラギノ角ゴ Pro W3" pitchFamily="84" charset="-128"/>
            <a:cs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nl-NL" sz="1800" b="0" i="0" u="none" strike="noStrike" cap="none" normalizeH="0" baseline="0">
            <a:ln>
              <a:noFill/>
            </a:ln>
            <a:solidFill>
              <a:schemeClr val="tx1"/>
            </a:solidFill>
            <a:effectLst/>
            <a:latin typeface="Arial" pitchFamily="84" charset="0"/>
            <a:ea typeface="ヒラギノ角ゴ Pro W3" pitchFamily="84" charset="-128"/>
            <a:cs typeface="ヒラギノ角ゴ Pro W3" pitchFamily="84" charset="-128"/>
          </a:defRPr>
        </a:defPPr>
      </a:lstStyle>
    </a:lnDef>
  </a:objectDefaults>
  <a:extraClrSchemeLst>
    <a:extraClrScheme>
      <a:clrScheme name="Inter Acces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nter Acces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nter Acces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nter Acces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nter Acces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nter Acces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nter Acces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nter Acces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nter Acces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nter Acces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nter Acces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nter Acces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Inter Access 1">
        <a:dk1>
          <a:srgbClr val="000000"/>
        </a:dk1>
        <a:lt1>
          <a:srgbClr val="FFFFFF"/>
        </a:lt1>
        <a:dk2>
          <a:srgbClr val="003F45"/>
        </a:dk2>
        <a:lt2>
          <a:srgbClr val="808080"/>
        </a:lt2>
        <a:accent1>
          <a:srgbClr val="00907C"/>
        </a:accent1>
        <a:accent2>
          <a:srgbClr val="319C6B"/>
        </a:accent2>
        <a:accent3>
          <a:srgbClr val="FFFFFF"/>
        </a:accent3>
        <a:accent4>
          <a:srgbClr val="000000"/>
        </a:accent4>
        <a:accent5>
          <a:srgbClr val="AAC6BF"/>
        </a:accent5>
        <a:accent6>
          <a:srgbClr val="2B8D60"/>
        </a:accent6>
        <a:hlink>
          <a:srgbClr val="5C8385"/>
        </a:hlink>
        <a:folHlink>
          <a:srgbClr val="0097B1"/>
        </a:folHlink>
      </a:clrScheme>
      <a:clrMap bg1="lt1" tx1="dk1" bg2="lt2" tx2="dk2" accent1="accent1" accent2="accent2" accent3="accent3" accent4="accent4" accent5="accent5" accent6="accent6" hlink="hlink" folHlink="folHlink"/>
    </a:extraClrScheme>
    <a:extraClrScheme>
      <a:clrScheme name="Inter Access 2">
        <a:dk1>
          <a:srgbClr val="000000"/>
        </a:dk1>
        <a:lt1>
          <a:srgbClr val="FFFFFF"/>
        </a:lt1>
        <a:dk2>
          <a:srgbClr val="003F45"/>
        </a:dk2>
        <a:lt2>
          <a:srgbClr val="808080"/>
        </a:lt2>
        <a:accent1>
          <a:srgbClr val="50A5C8"/>
        </a:accent1>
        <a:accent2>
          <a:srgbClr val="2F996A"/>
        </a:accent2>
        <a:accent3>
          <a:srgbClr val="FFFFFF"/>
        </a:accent3>
        <a:accent4>
          <a:srgbClr val="000000"/>
        </a:accent4>
        <a:accent5>
          <a:srgbClr val="B3CFE0"/>
        </a:accent5>
        <a:accent6>
          <a:srgbClr val="2A8A5F"/>
        </a:accent6>
        <a:hlink>
          <a:srgbClr val="B1C37D"/>
        </a:hlink>
        <a:folHlink>
          <a:srgbClr val="00968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WPT" id="{8DAE7CE3-4392-45DB-ADA6-DC6EF990EA57}" vid="{45B830C1-5DEE-4AC3-B69D-04165E942BB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06A6B48C0185349896595A0A06C1919" ma:contentTypeVersion="15" ma:contentTypeDescription="Een nieuw document maken." ma:contentTypeScope="" ma:versionID="8f27c8a0bdf6a5ded4f5950bcd829730">
  <xsd:schema xmlns:xsd="http://www.w3.org/2001/XMLSchema" xmlns:xs="http://www.w3.org/2001/XMLSchema" xmlns:p="http://schemas.microsoft.com/office/2006/metadata/properties" xmlns:ns2="2812cc00-6165-468f-88cd-79adf076b01c" xmlns:ns3="e39170aa-b911-400a-be01-5c4fbe1924dd" targetNamespace="http://schemas.microsoft.com/office/2006/metadata/properties" ma:root="true" ma:fieldsID="0b6b835a4f644976ded66c5928ed75cb" ns2:_="" ns3:_="">
    <xsd:import namespace="2812cc00-6165-468f-88cd-79adf076b01c"/>
    <xsd:import namespace="e39170aa-b911-400a-be01-5c4fbe1924d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12cc00-6165-468f-88cd-79adf076b0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Afbeeldingtags" ma:readOnly="false" ma:fieldId="{5cf76f15-5ced-4ddc-b409-7134ff3c332f}" ma:taxonomyMulti="true" ma:sspId="d5477cde-f098-4d32-ba13-c78038edde3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39170aa-b911-400a-be01-5c4fbe1924dd"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TaxCatchAll" ma:index="22" nillable="true" ma:displayName="Taxonomy Catch All Column" ma:hidden="true" ma:list="{239779bb-802d-4201-b113-d8afc965beda}" ma:internalName="TaxCatchAll" ma:showField="CatchAllData" ma:web="e39170aa-b911-400a-be01-5c4fbe1924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2812cc00-6165-468f-88cd-79adf076b01c" xsi:nil="true"/>
    <SharedWithUsers xmlns="e39170aa-b911-400a-be01-5c4fbe1924dd">
      <UserInfo>
        <DisplayName/>
        <AccountId xsi:nil="true"/>
        <AccountType/>
      </UserInfo>
    </SharedWithUsers>
    <lcf76f155ced4ddcb4097134ff3c332f xmlns="2812cc00-6165-468f-88cd-79adf076b01c">
      <Terms xmlns="http://schemas.microsoft.com/office/infopath/2007/PartnerControls"/>
    </lcf76f155ced4ddcb4097134ff3c332f>
    <TaxCatchAll xmlns="e39170aa-b911-400a-be01-5c4fbe1924dd" xsi:nil="true"/>
  </documentManagement>
</p:properties>
</file>

<file path=customXml/itemProps1.xml><?xml version="1.0" encoding="utf-8"?>
<ds:datastoreItem xmlns:ds="http://schemas.openxmlformats.org/officeDocument/2006/customXml" ds:itemID="{FDA2F720-80A9-460F-96A9-0262AC5ED009}"/>
</file>

<file path=customXml/itemProps2.xml><?xml version="1.0" encoding="utf-8"?>
<ds:datastoreItem xmlns:ds="http://schemas.openxmlformats.org/officeDocument/2006/customXml" ds:itemID="{9A001532-028A-4AE2-8B82-309A58B00574}">
  <ds:schemaRefs>
    <ds:schemaRef ds:uri="http://schemas.microsoft.com/sharepoint/v3/contenttype/forms"/>
  </ds:schemaRefs>
</ds:datastoreItem>
</file>

<file path=customXml/itemProps3.xml><?xml version="1.0" encoding="utf-8"?>
<ds:datastoreItem xmlns:ds="http://schemas.openxmlformats.org/officeDocument/2006/customXml" ds:itemID="{DEAB0AF4-3151-4EF2-A08F-5810E3AAB152}">
  <ds:schemaRefs>
    <ds:schemaRef ds:uri="390f97e1-7e46-4da9-8ca9-c2c106018cd3"/>
    <ds:schemaRef ds:uri="ac643252-561a-4446-87ab-caa5d6ff7d60"/>
    <ds:schemaRef ds:uri="e4e2dcf6-917b-46d2-8012-4db98279564a"/>
    <ds:schemaRef ds:uri="f7a73b20-be7b-4f5b-85bf-16460e96110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WPT</Template>
  <TotalTime>0</TotalTime>
  <Words>367</Words>
  <Application>Microsoft Office PowerPoint</Application>
  <PresentationFormat>Breedbeeld</PresentationFormat>
  <Paragraphs>49</Paragraphs>
  <Slides>1</Slides>
  <Notes>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vt:i4>
      </vt:variant>
    </vt:vector>
  </HeadingPairs>
  <TitlesOfParts>
    <vt:vector size="6" baseType="lpstr">
      <vt:lpstr>Arial</vt:lpstr>
      <vt:lpstr>Open Sans</vt:lpstr>
      <vt:lpstr>Times</vt:lpstr>
      <vt:lpstr>Wingdings</vt:lpstr>
      <vt:lpstr>WPT</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Neut, E.J. van der (Evelyne)</dc:creator>
  <cp:lastModifiedBy>Jansen, A.J.A. (Ank)</cp:lastModifiedBy>
  <cp:revision>5</cp:revision>
  <dcterms:created xsi:type="dcterms:W3CDTF">2021-04-26T15:23:58Z</dcterms:created>
  <dcterms:modified xsi:type="dcterms:W3CDTF">2022-06-07T15:33:55Z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0x010100306A6B48C0185349896595A0A06C1919</vt:lpwstr>
  </property>
  <property fmtid="{D5CDD505-2E9C-101B-9397-08002B2CF9AE}" pid="3" name="Order">
    <vt:r8>1043400</vt:r8>
  </property>
  <property fmtid="{D5CDD505-2E9C-101B-9397-08002B2CF9AE}" pid="4" name="xd_Signature">
    <vt:bool>false</vt:bool>
  </property>
  <property fmtid="{D5CDD505-2E9C-101B-9397-08002B2CF9AE}" pid="5" name="xd_ProgID">
    <vt:lpwstr/>
  </property>
  <property fmtid="{D5CDD505-2E9C-101B-9397-08002B2CF9AE}" pid="6" name="TemplateUrl">
    <vt:lpwstr/>
  </property>
  <property fmtid="{D5CDD505-2E9C-101B-9397-08002B2CF9AE}" pid="7" name="ComplianceAssetId">
    <vt:lpwstr/>
  </property>
  <property fmtid="{D5CDD505-2E9C-101B-9397-08002B2CF9AE}" pid="8" name="_ExtendedDescription">
    <vt:lpwstr/>
  </property>
  <property fmtid="{D5CDD505-2E9C-101B-9397-08002B2CF9AE}" pid="9" name="_SourceUrl">
    <vt:lpwstr/>
  </property>
  <property fmtid="{D5CDD505-2E9C-101B-9397-08002B2CF9AE}" pid="10" name="_SharedFileIndex">
    <vt:lpwstr/>
  </property>
  <property fmtid="{D5CDD505-2E9C-101B-9397-08002B2CF9AE}" pid="11" name="TriggerFlowInfo">
    <vt:lpwstr/>
  </property>
</Properties>
</file>