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9C523-FB8D-E968-CBE5-D60A65CF5D63}" v="112" dt="2021-04-07T22:13:25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081" y="1503790"/>
            <a:ext cx="5751537" cy="3848521"/>
          </a:xfrm>
        </p:spPr>
        <p:txBody>
          <a:bodyPr anchor="ctr">
            <a:normAutofit/>
          </a:bodyPr>
          <a:lstStyle/>
          <a:p>
            <a:pPr algn="r"/>
            <a:r>
              <a:rPr lang="en-US" sz="6600"/>
              <a:t>VISUAL THINKING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870" y="1328529"/>
            <a:ext cx="2547890" cy="384852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/>
            <a:endParaRPr lang="en-US"/>
          </a:p>
          <a:p>
            <a:r>
              <a:rPr lang="en-US" dirty="0">
                <a:ea typeface="+mn-lt"/>
                <a:cs typeface="+mn-lt"/>
              </a:rPr>
              <a:t>we believe thoughtfully facilitated discussions of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art make education more engaging, inclusive, and equitable.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AF0110-2519-4DAD-867D-EDD493358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212" y="324730"/>
            <a:ext cx="10407191" cy="6205610"/>
          </a:xfrm>
        </p:spPr>
      </p:pic>
    </p:spTree>
    <p:extLst>
      <p:ext uri="{BB962C8B-B14F-4D97-AF65-F5344CB8AC3E}">
        <p14:creationId xmlns:p14="http://schemas.microsoft.com/office/powerpoint/2010/main" val="315874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11F878-E571-4D6F-9079-20FAC1AA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286" y="1210942"/>
            <a:ext cx="10625429" cy="44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0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7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4" name="Picture 13" descr="Close-up of a stopwatch">
            <a:extLst>
              <a:ext uri="{FF2B5EF4-FFF2-40B4-BE49-F238E27FC236}">
                <a16:creationId xmlns:a16="http://schemas.microsoft.com/office/drawing/2014/main" id="{E1249B58-7C56-4BCF-80F6-2AFB2FE8A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14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36" name="Rectangle 41">
            <a:extLst>
              <a:ext uri="{FF2B5EF4-FFF2-40B4-BE49-F238E27FC236}">
                <a16:creationId xmlns:a16="http://schemas.microsoft.com/office/drawing/2014/main" id="{F33867FC-EB8E-4B00-B7D5-7967D9DF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D69E00ED-B0F1-4570-A74E-E05D0E9A8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074D0BE7-DDD8-46AB-A2C1-5B7FFD921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12A93-2BB4-4212-833B-0203F217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TAKE YOUr TIME </a:t>
            </a:r>
          </a:p>
        </p:txBody>
      </p:sp>
    </p:spTree>
    <p:extLst>
      <p:ext uri="{BB962C8B-B14F-4D97-AF65-F5344CB8AC3E}">
        <p14:creationId xmlns:p14="http://schemas.microsoft.com/office/powerpoint/2010/main" val="3795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365B4E643C3488ADC29D7BDD760C5" ma:contentTypeVersion="13" ma:contentTypeDescription="Create a new document." ma:contentTypeScope="" ma:versionID="417c74047ee1a4b1664c7c191b2ff1c2">
  <xsd:schema xmlns:xsd="http://www.w3.org/2001/XMLSchema" xmlns:xs="http://www.w3.org/2001/XMLSchema" xmlns:p="http://schemas.microsoft.com/office/2006/metadata/properties" xmlns:ns2="e8ccf865-e014-4f9f-b6a1-4e6b09ffed99" xmlns:ns3="208d8381-eee4-46d0-88a7-713a19199ae1" targetNamespace="http://schemas.microsoft.com/office/2006/metadata/properties" ma:root="true" ma:fieldsID="0f97ec464a1da7196930ac15ba648843" ns2:_="" ns3:_="">
    <xsd:import namespace="e8ccf865-e014-4f9f-b6a1-4e6b09ffed99"/>
    <xsd:import namespace="208d8381-eee4-46d0-88a7-713a19199a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cf865-e014-4f9f-b6a1-4e6b09ffed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d8381-eee4-46d0-88a7-713a19199a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8d8381-eee4-46d0-88a7-713a19199ae1">
      <UserInfo>
        <DisplayName/>
        <AccountId xsi:nil="true"/>
        <AccountType/>
      </UserInfo>
    </SharedWithUsers>
    <MediaLengthInSeconds xmlns="e8ccf865-e014-4f9f-b6a1-4e6b09ffed99" xsi:nil="true"/>
  </documentManagement>
</p:properties>
</file>

<file path=customXml/itemProps1.xml><?xml version="1.0" encoding="utf-8"?>
<ds:datastoreItem xmlns:ds="http://schemas.openxmlformats.org/officeDocument/2006/customXml" ds:itemID="{32FB1043-1F00-4101-AA96-02AE998A7D75}"/>
</file>

<file path=customXml/itemProps2.xml><?xml version="1.0" encoding="utf-8"?>
<ds:datastoreItem xmlns:ds="http://schemas.openxmlformats.org/officeDocument/2006/customXml" ds:itemID="{9D912B72-28CD-4270-81A2-3BBDF283BCAE}"/>
</file>

<file path=customXml/itemProps3.xml><?xml version="1.0" encoding="utf-8"?>
<ds:datastoreItem xmlns:ds="http://schemas.openxmlformats.org/officeDocument/2006/customXml" ds:itemID="{0CFB7F48-2A42-4587-838D-56515D8557B6}"/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Crop</vt:lpstr>
      <vt:lpstr>VISUAL THINKING STRATEGIES</vt:lpstr>
      <vt:lpstr>PowerPoint Presentation</vt:lpstr>
      <vt:lpstr>PowerPoint Presentation</vt:lpstr>
      <vt:lpstr>TAKE YOUr TIME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</cp:revision>
  <dcterms:created xsi:type="dcterms:W3CDTF">2021-04-07T22:06:39Z</dcterms:created>
  <dcterms:modified xsi:type="dcterms:W3CDTF">2021-04-08T06:47:22Z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0x010100BE7365B4E643C3488ADC29D7BDD760C5</vt:lpwstr>
  </property>
  <property fmtid="{D5CDD505-2E9C-101B-9397-08002B2CF9AE}" pid="3" name="Order">
    <vt:r8>5200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