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68" r:id="rId4"/>
    <p:sldMasterId id="2147484196" r:id="rId5"/>
  </p:sldMasterIdLst>
  <p:notesMasterIdLst>
    <p:notesMasterId r:id="rId23"/>
  </p:notesMasterIdLst>
  <p:handoutMasterIdLst>
    <p:handoutMasterId r:id="rId24"/>
  </p:handoutMasterIdLst>
  <p:sldIdLst>
    <p:sldId id="1040" r:id="rId6"/>
    <p:sldId id="1041" r:id="rId7"/>
    <p:sldId id="1042" r:id="rId8"/>
    <p:sldId id="1044" r:id="rId9"/>
    <p:sldId id="1046" r:id="rId10"/>
    <p:sldId id="1047" r:id="rId11"/>
    <p:sldId id="1050" r:id="rId12"/>
    <p:sldId id="1048" r:id="rId13"/>
    <p:sldId id="1054" r:id="rId14"/>
    <p:sldId id="1051" r:id="rId15"/>
    <p:sldId id="1052" r:id="rId16"/>
    <p:sldId id="1053" r:id="rId17"/>
    <p:sldId id="1055" r:id="rId18"/>
    <p:sldId id="1058" r:id="rId19"/>
    <p:sldId id="1056" r:id="rId20"/>
    <p:sldId id="1057" r:id="rId21"/>
    <p:sldId id="1059" r:id="rId22"/>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9499" autoAdjust="0"/>
  </p:normalViewPr>
  <p:slideViewPr>
    <p:cSldViewPr snapToGrid="0">
      <p:cViewPr varScale="1">
        <p:scale>
          <a:sx n="78" d="100"/>
          <a:sy n="78" d="100"/>
        </p:scale>
        <p:origin x="41" y="250"/>
      </p:cViewPr>
      <p:guideLst/>
    </p:cSldViewPr>
  </p:slideViewPr>
  <p:notesTextViewPr>
    <p:cViewPr>
      <p:scale>
        <a:sx n="3" d="2"/>
        <a:sy n="3" d="2"/>
      </p:scale>
      <p:origin x="0" y="0"/>
    </p:cViewPr>
  </p:notesTextViewPr>
  <p:notesViewPr>
    <p:cSldViewPr snapToGrid="0">
      <p:cViewPr varScale="1">
        <p:scale>
          <a:sx n="92" d="100"/>
          <a:sy n="92" d="100"/>
        </p:scale>
        <p:origin x="404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Tijdelijke aanduiding voor datum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A0A57E1-CEB3-4C96-B7C6-36B0FA3064E4}" type="datetimeFigureOut">
              <a:rPr lang="en-US" smtClean="0"/>
              <a:t>11/3/2023</a:t>
            </a:fld>
            <a:endParaRPr lang="en-US" dirty="0"/>
          </a:p>
        </p:txBody>
      </p:sp>
      <p:sp>
        <p:nvSpPr>
          <p:cNvPr id="4" name="Tijdelijke aanduiding voor voettekst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Tijdelijke aanduiding voor dianumm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0D51C3-EABD-4553-9DC0-81CFC2A7F30E}" type="slidenum">
              <a:rPr lang="en-US" smtClean="0"/>
              <a:t>‹nr.›</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11:00:54.364"/>
    </inkml:context>
    <inkml:brush xml:id="br0">
      <inkml:brushProperty name="width" value="0.05" units="cm"/>
      <inkml:brushProperty name="height" value="0.0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CF1BBD7-2276-4DDA-BFFE-26CAACEE5E98}" type="datetimeFigureOut">
              <a:rPr lang="en-US" smtClean="0"/>
              <a:t>11/3/2023</a:t>
            </a:fld>
            <a:endParaRPr lang="en-US"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
              <a:t>Tekststijlen van het model bewerken</a:t>
            </a:r>
          </a:p>
          <a:p>
            <a:pPr lvl="1" rtl="0"/>
            <a:r>
              <a:rPr lang="nl"/>
              <a:t>Tweede niveau</a:t>
            </a:r>
          </a:p>
          <a:p>
            <a:pPr lvl="2" rtl="0"/>
            <a:r>
              <a:rPr lang="nl"/>
              <a:t>Derde niveau</a:t>
            </a:r>
          </a:p>
          <a:p>
            <a:pPr lvl="3" rtl="0"/>
            <a:r>
              <a:rPr lang="nl"/>
              <a:t>Vierde niveau</a:t>
            </a:r>
          </a:p>
          <a:p>
            <a:pPr lvl="4" rtl="0"/>
            <a:r>
              <a:rPr lang="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279F17-7BA4-49BC-BB37-7F646CF8D2F0}" type="slidenum">
              <a:rPr lang="en-US" smtClean="0"/>
              <a:t>‹nr.›</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5D438-A746-9340-A308-82ABD09D337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990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9" name="Afbeelding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el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nl-NL"/>
              <a:t>Klik om stijl te bewerken</a:t>
            </a:r>
            <a:endParaRPr lang="en-US" dirty="0"/>
          </a:p>
        </p:txBody>
      </p:sp>
      <p:sp>
        <p:nvSpPr>
          <p:cNvPr id="3" name="Subtitel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a:t>Klikken om de ondertitelstijl van het model te bewerken</a:t>
            </a:r>
            <a:endParaRPr lang="en-US" dirty="0"/>
          </a:p>
        </p:txBody>
      </p:sp>
      <p:sp>
        <p:nvSpPr>
          <p:cNvPr id="4" name="Tijdelijke aanduiding voor datum 3"/>
          <p:cNvSpPr>
            <a:spLocks noGrp="1"/>
          </p:cNvSpPr>
          <p:nvPr>
            <p:ph type="dt" sz="half" idx="10"/>
          </p:nvPr>
        </p:nvSpPr>
        <p:spPr>
          <a:xfrm>
            <a:off x="7983232" y="5037663"/>
            <a:ext cx="897467" cy="279400"/>
          </a:xfrm>
        </p:spPr>
        <p:txBody>
          <a:bodyPr rtlCol="0"/>
          <a:lstStyle/>
          <a:p>
            <a:pPr rtl="0"/>
            <a:fld id="{B22A3ACE-D601-4C5A-B2D2-A1CC60EA6A6D}" type="datetime1">
              <a:rPr lang="en-US" smtClean="0"/>
              <a:t>11/3/2023</a:t>
            </a:fld>
            <a:endParaRPr lang="en-US" dirty="0"/>
          </a:p>
        </p:txBody>
      </p:sp>
      <p:sp>
        <p:nvSpPr>
          <p:cNvPr id="5" name="Tijdelijke aanduiding voor voettekst 4"/>
          <p:cNvSpPr>
            <a:spLocks noGrp="1"/>
          </p:cNvSpPr>
          <p:nvPr>
            <p:ph type="ftr" sz="quarter" idx="11"/>
          </p:nvPr>
        </p:nvSpPr>
        <p:spPr>
          <a:xfrm>
            <a:off x="2692397" y="5037663"/>
            <a:ext cx="5214635" cy="279400"/>
          </a:xfrm>
        </p:spPr>
        <p:txBody>
          <a:bodyPr rtlCol="0"/>
          <a:lstStyle/>
          <a:p>
            <a:pPr rtl="0"/>
            <a:r>
              <a:rPr lang="en-US"/>
              <a:t>SK-11-'22</a:t>
            </a:r>
            <a:endParaRPr lang="en-US" dirty="0"/>
          </a:p>
        </p:txBody>
      </p:sp>
      <p:sp>
        <p:nvSpPr>
          <p:cNvPr id="6" name="Tijdelijke aanduiding voor dianummer 5"/>
          <p:cNvSpPr>
            <a:spLocks noGrp="1"/>
          </p:cNvSpPr>
          <p:nvPr>
            <p:ph type="sldNum" sz="quarter" idx="12"/>
          </p:nvPr>
        </p:nvSpPr>
        <p:spPr>
          <a:xfrm>
            <a:off x="8956900" y="5037663"/>
            <a:ext cx="551167" cy="279400"/>
          </a:xfrm>
        </p:spPr>
        <p:txBody>
          <a:bodyPr rtlCol="0"/>
          <a:lstStyle/>
          <a:p>
            <a:pPr rtl="0"/>
            <a:fld id="{330EA680-D336-4FF7-8B7A-9848BB0A1C32}" type="slidenum">
              <a:rPr lang="en-US" smtClean="0"/>
              <a:t>‹nr.›</a:t>
            </a:fld>
            <a:endParaRPr lang="en-US" dirty="0"/>
          </a:p>
        </p:txBody>
      </p:sp>
      <p:cxnSp>
        <p:nvCxnSpPr>
          <p:cNvPr id="15" name="Rechte verbindingslijn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nl-NL"/>
              <a:t>Klik om stijl te bewerken</a:t>
            </a:r>
            <a:endParaRPr lang="en-US" dirty="0"/>
          </a:p>
        </p:txBody>
      </p:sp>
      <p:sp>
        <p:nvSpPr>
          <p:cNvPr id="3" name="Tijdelijke aanduiding voor tekst 2"/>
          <p:cNvSpPr>
            <a:spLocks noGrp="1"/>
          </p:cNvSpPr>
          <p:nvPr>
            <p:ph type="body" idx="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Klikken om de tekststijl van het model te bewerken</a:t>
            </a:r>
          </a:p>
        </p:txBody>
      </p:sp>
      <p:sp>
        <p:nvSpPr>
          <p:cNvPr id="4" name="Tijdelijke aanduiding voor datum 3"/>
          <p:cNvSpPr>
            <a:spLocks noGrp="1"/>
          </p:cNvSpPr>
          <p:nvPr>
            <p:ph type="dt" sz="half" idx="10"/>
          </p:nvPr>
        </p:nvSpPr>
        <p:spPr/>
        <p:txBody>
          <a:bodyPr rtlCol="0"/>
          <a:lstStyle/>
          <a:p>
            <a:pPr rtl="0"/>
            <a:fld id="{C73FCE29-B108-4844-BF3A-37A79E011A18}" type="datetime1">
              <a:rPr lang="en-US" smtClean="0"/>
              <a:t>11/3/2023</a:t>
            </a:fld>
            <a:endParaRPr lang="en-US" dirty="0"/>
          </a:p>
        </p:txBody>
      </p:sp>
      <p:sp>
        <p:nvSpPr>
          <p:cNvPr id="5" name="Tijdelijke aanduiding voor voettekst 4"/>
          <p:cNvSpPr>
            <a:spLocks noGrp="1"/>
          </p:cNvSpPr>
          <p:nvPr>
            <p:ph type="ftr" sz="quarter" idx="11"/>
          </p:nvPr>
        </p:nvSpPr>
        <p:spPr/>
        <p:txBody>
          <a:bodyPr rtlCol="0"/>
          <a:lstStyle/>
          <a:p>
            <a:pPr rtl="0"/>
            <a:r>
              <a:rPr lang="en-US"/>
              <a:t>SK-11-'22</a:t>
            </a:r>
            <a:endParaRPr lang="en-US" dirty="0"/>
          </a:p>
        </p:txBody>
      </p:sp>
      <p:sp>
        <p:nvSpPr>
          <p:cNvPr id="6" name="Tijdelijke aanduiding voor dianummer 5"/>
          <p:cNvSpPr>
            <a:spLocks noGrp="1"/>
          </p:cNvSpPr>
          <p:nvPr>
            <p:ph type="sldNum" sz="quarter" idx="12"/>
          </p:nvPr>
        </p:nvSpPr>
        <p:spPr/>
        <p:txBody>
          <a:bodyPr rtlCol="0"/>
          <a:lstStyle/>
          <a:p>
            <a:pPr rtl="0"/>
            <a:fld id="{330EA680-D336-4FF7-8B7A-9848BB0A1C32}" type="slidenum">
              <a:rPr lang="en-US" smtClean="0"/>
              <a:t>‹nr.›</a:t>
            </a:fld>
            <a:endParaRPr lang="en-US" dirty="0"/>
          </a:p>
        </p:txBody>
      </p:sp>
      <p:cxnSp>
        <p:nvCxnSpPr>
          <p:cNvPr id="16" name="Rechte verbindingslijn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cxnSp>
        <p:nvCxnSpPr>
          <p:cNvPr id="8" name="Rechte verbindingslijn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rtlCol="0"/>
          <a:lstStyle/>
          <a:p>
            <a:pPr rtl="0"/>
            <a:r>
              <a:rPr lang="nl-NL"/>
              <a:t>Klik om stijl te bewerken</a:t>
            </a:r>
            <a:endParaRPr lang="en-US" dirty="0"/>
          </a:p>
        </p:txBody>
      </p:sp>
      <p:sp>
        <p:nvSpPr>
          <p:cNvPr id="3" name="Tijdelijke aanduiding voor inhoud 2"/>
          <p:cNvSpPr>
            <a:spLocks noGrp="1"/>
          </p:cNvSpPr>
          <p:nvPr>
            <p:ph sz="half" idx="1"/>
          </p:nvPr>
        </p:nvSpPr>
        <p:spPr>
          <a:xfrm>
            <a:off x="1298448" y="2560320"/>
            <a:ext cx="4718304" cy="3310128"/>
          </a:xfrm>
        </p:spPr>
        <p:txBody>
          <a:bodyPr rtlCol="0">
            <a:normAutofit/>
          </a:body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inhoud 3"/>
          <p:cNvSpPr>
            <a:spLocks noGrp="1"/>
          </p:cNvSpPr>
          <p:nvPr>
            <p:ph sz="half" idx="2"/>
          </p:nvPr>
        </p:nvSpPr>
        <p:spPr>
          <a:xfrm>
            <a:off x="6181344" y="2560320"/>
            <a:ext cx="4718304" cy="3310128"/>
          </a:xfrm>
        </p:spPr>
        <p:txBody>
          <a:bodyPr rtlCol="0">
            <a:normAutofit/>
          </a:body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5" name="Tijdelijke aanduiding voor datum 4"/>
          <p:cNvSpPr>
            <a:spLocks noGrp="1"/>
          </p:cNvSpPr>
          <p:nvPr>
            <p:ph type="dt" sz="half" idx="10"/>
          </p:nvPr>
        </p:nvSpPr>
        <p:spPr/>
        <p:txBody>
          <a:bodyPr rtlCol="0"/>
          <a:lstStyle/>
          <a:p>
            <a:pPr rtl="0"/>
            <a:fld id="{E1D0F17E-1AAD-43CE-A8DB-A9C03697E9A7}" type="datetime1">
              <a:rPr lang="en-US" smtClean="0"/>
              <a:t>11/3/2023</a:t>
            </a:fld>
            <a:endParaRPr lang="en-US" dirty="0"/>
          </a:p>
        </p:txBody>
      </p:sp>
      <p:sp>
        <p:nvSpPr>
          <p:cNvPr id="6" name="Tijdelijke aanduiding voor voettekst 5"/>
          <p:cNvSpPr>
            <a:spLocks noGrp="1"/>
          </p:cNvSpPr>
          <p:nvPr>
            <p:ph type="ftr" sz="quarter" idx="11"/>
          </p:nvPr>
        </p:nvSpPr>
        <p:spPr/>
        <p:txBody>
          <a:bodyPr rtlCol="0"/>
          <a:lstStyle/>
          <a:p>
            <a:pPr rtl="0"/>
            <a:r>
              <a:rPr lang="en-US"/>
              <a:t>SK-11-'22</a:t>
            </a:r>
            <a:endParaRPr lang="en-US" dirty="0"/>
          </a:p>
        </p:txBody>
      </p:sp>
      <p:sp>
        <p:nvSpPr>
          <p:cNvPr id="7" name="Tijdelijke aanduiding voor dianummer 6"/>
          <p:cNvSpPr>
            <a:spLocks noGrp="1"/>
          </p:cNvSpPr>
          <p:nvPr>
            <p:ph type="sldNum" sz="quarter" idx="12"/>
          </p:nvPr>
        </p:nvSpPr>
        <p:spPr/>
        <p:txBody>
          <a:bodyPr rtlCol="0"/>
          <a:lstStyle/>
          <a:p>
            <a:pPr rtl="0"/>
            <a:fld id="{330EA680-D336-4FF7-8B7A-9848BB0A1C32}" type="slidenum">
              <a:rPr lang="en-US" smtClean="0"/>
              <a:t>‹nr.›</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defRPr/>
            </a:lvl1pPr>
          </a:lstStyle>
          <a:p>
            <a:pPr rtl="0"/>
            <a:r>
              <a:rPr lang="nl-NL"/>
              <a:t>Klik om stijl te bewerken</a:t>
            </a:r>
            <a:endParaRPr lang="en-US" dirty="0"/>
          </a:p>
        </p:txBody>
      </p:sp>
      <p:sp>
        <p:nvSpPr>
          <p:cNvPr id="3" name="Tijdelijke aanduiding voor tekst 2"/>
          <p:cNvSpPr>
            <a:spLocks noGrp="1"/>
          </p:cNvSpPr>
          <p:nvPr>
            <p:ph type="body" idx="1"/>
          </p:nvPr>
        </p:nvSpPr>
        <p:spPr>
          <a:xfrm>
            <a:off x="1295400" y="2530739"/>
            <a:ext cx="4718304" cy="476250"/>
          </a:xfrm>
        </p:spPr>
        <p:txBody>
          <a:bodyPr rtlCol="0"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4" name="Tijdelijke aanduiding voor inhoud 3"/>
          <p:cNvSpPr>
            <a:spLocks noGrp="1"/>
          </p:cNvSpPr>
          <p:nvPr>
            <p:ph sz="half" idx="2"/>
          </p:nvPr>
        </p:nvSpPr>
        <p:spPr>
          <a:xfrm>
            <a:off x="1295400" y="3116261"/>
            <a:ext cx="4718304" cy="2632605"/>
          </a:xfrm>
        </p:spPr>
        <p:txBody>
          <a:bodyPr rtlCol="0"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5" name="Tijdelijke aanduiding voor tekst 4"/>
          <p:cNvSpPr>
            <a:spLocks noGrp="1"/>
          </p:cNvSpPr>
          <p:nvPr>
            <p:ph type="body" sz="quarter" idx="3"/>
          </p:nvPr>
        </p:nvSpPr>
        <p:spPr>
          <a:xfrm>
            <a:off x="6180671" y="2530739"/>
            <a:ext cx="4718304" cy="476250"/>
          </a:xfrm>
        </p:spPr>
        <p:txBody>
          <a:bodyPr rtlCol="0"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6" name="Tijdelijke aanduiding voor inhoud 5"/>
          <p:cNvSpPr>
            <a:spLocks noGrp="1"/>
          </p:cNvSpPr>
          <p:nvPr>
            <p:ph sz="quarter" idx="4"/>
          </p:nvPr>
        </p:nvSpPr>
        <p:spPr>
          <a:xfrm>
            <a:off x="6180671" y="3116261"/>
            <a:ext cx="4718304" cy="2632605"/>
          </a:xfrm>
        </p:spPr>
        <p:txBody>
          <a:bodyPr rtlCol="0"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7" name="Tijdelijke aanduiding voor datum 6"/>
          <p:cNvSpPr>
            <a:spLocks noGrp="1"/>
          </p:cNvSpPr>
          <p:nvPr>
            <p:ph type="dt" sz="half" idx="10"/>
          </p:nvPr>
        </p:nvSpPr>
        <p:spPr/>
        <p:txBody>
          <a:bodyPr rtlCol="0"/>
          <a:lstStyle/>
          <a:p>
            <a:pPr rtl="0"/>
            <a:fld id="{B0B74E48-8D00-40EF-878E-BEE608330FAB}" type="datetime1">
              <a:rPr lang="en-US" smtClean="0"/>
              <a:t>11/3/2023</a:t>
            </a:fld>
            <a:endParaRPr lang="en-US" dirty="0"/>
          </a:p>
        </p:txBody>
      </p:sp>
      <p:sp>
        <p:nvSpPr>
          <p:cNvPr id="8" name="Tijdelijke aanduiding voor voettekst 7"/>
          <p:cNvSpPr>
            <a:spLocks noGrp="1"/>
          </p:cNvSpPr>
          <p:nvPr>
            <p:ph type="ftr" sz="quarter" idx="11"/>
          </p:nvPr>
        </p:nvSpPr>
        <p:spPr/>
        <p:txBody>
          <a:bodyPr rtlCol="0"/>
          <a:lstStyle/>
          <a:p>
            <a:pPr rtl="0"/>
            <a:r>
              <a:rPr lang="en-US"/>
              <a:t>SK-11-'22</a:t>
            </a:r>
            <a:endParaRPr lang="en-US" dirty="0"/>
          </a:p>
        </p:txBody>
      </p:sp>
      <p:sp>
        <p:nvSpPr>
          <p:cNvPr id="9" name="Tijdelijke aanduiding voor dianummer 8"/>
          <p:cNvSpPr>
            <a:spLocks noGrp="1"/>
          </p:cNvSpPr>
          <p:nvPr>
            <p:ph type="sldNum" sz="quarter" idx="12"/>
          </p:nvPr>
        </p:nvSpPr>
        <p:spPr/>
        <p:txBody>
          <a:bodyPr rtlCol="0"/>
          <a:lstStyle/>
          <a:p>
            <a:pPr rtl="0"/>
            <a:fld id="{330EA680-D336-4FF7-8B7A-9848BB0A1C32}" type="slidenum">
              <a:rPr lang="en-US" smtClean="0"/>
              <a:t>‹nr.›</a:t>
            </a:fld>
            <a:endParaRPr lang="en-US" dirty="0"/>
          </a:p>
        </p:txBody>
      </p:sp>
      <p:cxnSp>
        <p:nvCxnSpPr>
          <p:cNvPr id="18" name="Rechte verbindingslijn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houd + Foto rechts">
    <p:spTree>
      <p:nvGrpSpPr>
        <p:cNvPr id="1" name=""/>
        <p:cNvGrpSpPr/>
        <p:nvPr/>
      </p:nvGrpSpPr>
      <p:grpSpPr>
        <a:xfrm>
          <a:off x="0" y="0"/>
          <a:ext cx="0" cy="0"/>
          <a:chOff x="0" y="0"/>
          <a:chExt cx="0" cy="0"/>
        </a:xfrm>
      </p:grpSpPr>
      <p:cxnSp>
        <p:nvCxnSpPr>
          <p:cNvPr id="8" name="Rechte verbindingslijn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hasCustomPrompt="1"/>
          </p:nvPr>
        </p:nvSpPr>
        <p:spPr>
          <a:xfrm>
            <a:off x="1295403" y="982132"/>
            <a:ext cx="3580380" cy="1303867"/>
          </a:xfrm>
        </p:spPr>
        <p:txBody>
          <a:bodyPr rtlCol="0"/>
          <a:lstStyle>
            <a:lvl1pPr algn="l">
              <a:defRPr/>
            </a:lvl1pPr>
          </a:lstStyle>
          <a:p>
            <a:pPr rtl="0"/>
            <a:r>
              <a:rPr lang="nl" noProof="0"/>
              <a:t>Klik om de titel te bewerken</a:t>
            </a:r>
          </a:p>
        </p:txBody>
      </p:sp>
      <p:sp>
        <p:nvSpPr>
          <p:cNvPr id="5" name="Tijdelijke aanduiding voor datum 4"/>
          <p:cNvSpPr>
            <a:spLocks noGrp="1"/>
          </p:cNvSpPr>
          <p:nvPr>
            <p:ph type="dt" sz="half" idx="10"/>
          </p:nvPr>
        </p:nvSpPr>
        <p:spPr/>
        <p:txBody>
          <a:bodyPr rtlCol="0"/>
          <a:lstStyle/>
          <a:p>
            <a:pPr rtl="0"/>
            <a:fld id="{D9758B75-1436-4D6C-9414-9DCE1B8E4850}" type="datetime1">
              <a:rPr lang="en-US" noProof="0" smtClean="0"/>
              <a:t>11/3/2023</a:t>
            </a:fld>
            <a:endParaRPr lang="en-US" noProof="0" dirty="0"/>
          </a:p>
        </p:txBody>
      </p:sp>
      <p:sp>
        <p:nvSpPr>
          <p:cNvPr id="6" name="Tijdelijke aanduiding voor voettekst 5"/>
          <p:cNvSpPr>
            <a:spLocks noGrp="1"/>
          </p:cNvSpPr>
          <p:nvPr>
            <p:ph type="ftr" sz="quarter" idx="11"/>
          </p:nvPr>
        </p:nvSpPr>
        <p:spPr/>
        <p:txBody>
          <a:bodyPr rtlCol="0"/>
          <a:lstStyle/>
          <a:p>
            <a:pPr rtl="0"/>
            <a:r>
              <a:rPr lang="en-US" noProof="0"/>
              <a:t>SK-11-'22</a:t>
            </a:r>
            <a:endParaRPr lang="en-US" noProof="0" dirty="0"/>
          </a:p>
        </p:txBody>
      </p:sp>
      <p:sp>
        <p:nvSpPr>
          <p:cNvPr id="7" name="Tijdelijke aanduiding voor dianummer 6"/>
          <p:cNvSpPr>
            <a:spLocks noGrp="1"/>
          </p:cNvSpPr>
          <p:nvPr>
            <p:ph type="sldNum" sz="quarter" idx="12"/>
          </p:nvPr>
        </p:nvSpPr>
        <p:spPr/>
        <p:txBody>
          <a:bodyPr rtlCol="0"/>
          <a:lstStyle/>
          <a:p>
            <a:pPr rtl="0"/>
            <a:fld id="{330EA680-D336-4FF7-8B7A-9848BB0A1C32}" type="slidenum">
              <a:rPr lang="en-US" noProof="0" smtClean="0"/>
              <a:t>‹nr.›</a:t>
            </a:fld>
            <a:endParaRPr lang="en-US" noProof="0" dirty="0"/>
          </a:p>
        </p:txBody>
      </p:sp>
      <p:sp>
        <p:nvSpPr>
          <p:cNvPr id="10" name="Parallel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1" name="Rechthoek: Afgeronde hoeken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2" name="Tijdelijke aanduiding voor afbeelding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nl" noProof="0"/>
              <a:t>Voeg een foto toe of sleep een foto hiernaartoe</a:t>
            </a:r>
          </a:p>
        </p:txBody>
      </p:sp>
      <p:sp>
        <p:nvSpPr>
          <p:cNvPr id="13" name="Tijdelijke aanduiding voor tekst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houd + Foto rechts">
    <p:spTree>
      <p:nvGrpSpPr>
        <p:cNvPr id="1" name=""/>
        <p:cNvGrpSpPr/>
        <p:nvPr/>
      </p:nvGrpSpPr>
      <p:grpSpPr>
        <a:xfrm>
          <a:off x="0" y="0"/>
          <a:ext cx="0" cy="0"/>
          <a:chOff x="0" y="0"/>
          <a:chExt cx="0" cy="0"/>
        </a:xfrm>
      </p:grpSpPr>
      <p:cxnSp>
        <p:nvCxnSpPr>
          <p:cNvPr id="8" name="Rechte verbindingslijn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hasCustomPrompt="1"/>
          </p:nvPr>
        </p:nvSpPr>
        <p:spPr>
          <a:xfrm>
            <a:off x="1295403" y="982132"/>
            <a:ext cx="3580380" cy="1303867"/>
          </a:xfrm>
        </p:spPr>
        <p:txBody>
          <a:bodyPr rtlCol="0"/>
          <a:lstStyle>
            <a:lvl1pPr algn="l">
              <a:defRPr/>
            </a:lvl1pPr>
          </a:lstStyle>
          <a:p>
            <a:pPr rtl="0"/>
            <a:r>
              <a:rPr lang="nl"/>
              <a:t>Klik om de titel te bewerken</a:t>
            </a:r>
          </a:p>
        </p:txBody>
      </p:sp>
      <p:sp>
        <p:nvSpPr>
          <p:cNvPr id="3" name="Tijdelijke aanduiding voor inhoud 2"/>
          <p:cNvSpPr>
            <a:spLocks noGrp="1"/>
          </p:cNvSpPr>
          <p:nvPr>
            <p:ph sz="half" idx="1"/>
          </p:nvPr>
        </p:nvSpPr>
        <p:spPr>
          <a:xfrm>
            <a:off x="5288294" y="895547"/>
            <a:ext cx="5871325" cy="4974901"/>
          </a:xfrm>
        </p:spPr>
        <p:txBody>
          <a:bodyPr rtlCol="0">
            <a:normAutofit/>
          </a:body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5" name="Tijdelijke aanduiding voor datum 4"/>
          <p:cNvSpPr>
            <a:spLocks noGrp="1"/>
          </p:cNvSpPr>
          <p:nvPr>
            <p:ph type="dt" sz="half" idx="10"/>
          </p:nvPr>
        </p:nvSpPr>
        <p:spPr/>
        <p:txBody>
          <a:bodyPr rtlCol="0"/>
          <a:lstStyle/>
          <a:p>
            <a:pPr rtl="0"/>
            <a:fld id="{1AC478EF-C178-4299-B909-9974D9FCDC58}" type="datetime1">
              <a:rPr lang="en-US" smtClean="0"/>
              <a:t>11/3/2023</a:t>
            </a:fld>
            <a:endParaRPr lang="en-US" dirty="0"/>
          </a:p>
        </p:txBody>
      </p:sp>
      <p:sp>
        <p:nvSpPr>
          <p:cNvPr id="6" name="Tijdelijke aanduiding voor voettekst 5"/>
          <p:cNvSpPr>
            <a:spLocks noGrp="1"/>
          </p:cNvSpPr>
          <p:nvPr>
            <p:ph type="ftr" sz="quarter" idx="11"/>
          </p:nvPr>
        </p:nvSpPr>
        <p:spPr/>
        <p:txBody>
          <a:bodyPr rtlCol="0"/>
          <a:lstStyle/>
          <a:p>
            <a:pPr rtl="0"/>
            <a:r>
              <a:rPr lang="en-US"/>
              <a:t>SK-11-'22</a:t>
            </a:r>
            <a:endParaRPr lang="en-US" dirty="0"/>
          </a:p>
        </p:txBody>
      </p:sp>
      <p:sp>
        <p:nvSpPr>
          <p:cNvPr id="7" name="Tijdelijke aanduiding voor dianummer 6"/>
          <p:cNvSpPr>
            <a:spLocks noGrp="1"/>
          </p:cNvSpPr>
          <p:nvPr>
            <p:ph type="sldNum" sz="quarter" idx="12"/>
          </p:nvPr>
        </p:nvSpPr>
        <p:spPr/>
        <p:txBody>
          <a:bodyPr rtlCol="0"/>
          <a:lstStyle/>
          <a:p>
            <a:pPr rtl="0"/>
            <a:fld id="{330EA680-D336-4FF7-8B7A-9848BB0A1C32}" type="slidenum">
              <a:rPr lang="en-US" smtClean="0"/>
              <a:t>‹nr.›</a:t>
            </a:fld>
            <a:endParaRPr lang="en-US" dirty="0"/>
          </a:p>
        </p:txBody>
      </p:sp>
      <p:sp>
        <p:nvSpPr>
          <p:cNvPr id="13" name="Tijdelijke aanduiding voor tekst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a:t>Klikken om de tekststijl van het model te bewerken</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en-US" dirty="0"/>
          </a:p>
        </p:txBody>
      </p:sp>
      <p:sp>
        <p:nvSpPr>
          <p:cNvPr id="3" name="Tijdelijke aanduiding voor datum 2"/>
          <p:cNvSpPr>
            <a:spLocks noGrp="1"/>
          </p:cNvSpPr>
          <p:nvPr>
            <p:ph type="dt" sz="half" idx="10"/>
          </p:nvPr>
        </p:nvSpPr>
        <p:spPr/>
        <p:txBody>
          <a:bodyPr rtlCol="0"/>
          <a:lstStyle/>
          <a:p>
            <a:pPr rtl="0"/>
            <a:fld id="{4A7EC3D8-73B1-4384-88A7-F186B56B8A95}" type="datetime1">
              <a:rPr lang="en-US" smtClean="0"/>
              <a:t>11/3/2023</a:t>
            </a:fld>
            <a:endParaRPr lang="en-US" dirty="0"/>
          </a:p>
        </p:txBody>
      </p:sp>
      <p:sp>
        <p:nvSpPr>
          <p:cNvPr id="4" name="Tijdelijke aanduiding voor voettekst 3"/>
          <p:cNvSpPr>
            <a:spLocks noGrp="1"/>
          </p:cNvSpPr>
          <p:nvPr>
            <p:ph type="ftr" sz="quarter" idx="11"/>
          </p:nvPr>
        </p:nvSpPr>
        <p:spPr/>
        <p:txBody>
          <a:bodyPr rtlCol="0"/>
          <a:lstStyle/>
          <a:p>
            <a:pPr rtl="0"/>
            <a:r>
              <a:rPr lang="en-US"/>
              <a:t>SK-11-'22</a:t>
            </a:r>
            <a:endParaRPr lang="en-US" dirty="0"/>
          </a:p>
        </p:txBody>
      </p:sp>
      <p:sp>
        <p:nvSpPr>
          <p:cNvPr id="5" name="Tijdelijke aanduiding voor dianummer 4"/>
          <p:cNvSpPr>
            <a:spLocks noGrp="1"/>
          </p:cNvSpPr>
          <p:nvPr>
            <p:ph type="sldNum" sz="quarter" idx="12"/>
          </p:nvPr>
        </p:nvSpPr>
        <p:spPr/>
        <p:txBody>
          <a:bodyPr rtlCol="0"/>
          <a:lstStyle/>
          <a:p>
            <a:pPr rtl="0"/>
            <a:fld id="{330EA680-D336-4FF7-8B7A-9848BB0A1C32}" type="slidenum">
              <a:rPr lang="en-US" smtClean="0"/>
              <a:t>‹nr.›</a:t>
            </a:fld>
            <a:endParaRPr lang="en-US" dirty="0"/>
          </a:p>
        </p:txBody>
      </p:sp>
      <p:cxnSp>
        <p:nvCxnSpPr>
          <p:cNvPr id="14" name="Rechte verbindingslijn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en-US" dirty="0"/>
          </a:p>
        </p:txBody>
      </p:sp>
      <p:sp>
        <p:nvSpPr>
          <p:cNvPr id="3" name="Tijdelijke aanduiding voor datum 2"/>
          <p:cNvSpPr>
            <a:spLocks noGrp="1"/>
          </p:cNvSpPr>
          <p:nvPr>
            <p:ph type="dt" sz="half" idx="10"/>
          </p:nvPr>
        </p:nvSpPr>
        <p:spPr/>
        <p:txBody>
          <a:bodyPr rtlCol="0"/>
          <a:lstStyle/>
          <a:p>
            <a:pPr rtl="0"/>
            <a:fld id="{A43C85D2-6D41-4554-BB67-5D2536F731EA}" type="datetime1">
              <a:rPr lang="en-US" smtClean="0"/>
              <a:t>11/3/2023</a:t>
            </a:fld>
            <a:endParaRPr lang="en-US" dirty="0"/>
          </a:p>
        </p:txBody>
      </p:sp>
      <p:sp>
        <p:nvSpPr>
          <p:cNvPr id="4" name="Tijdelijke aanduiding voor voettekst 3"/>
          <p:cNvSpPr>
            <a:spLocks noGrp="1"/>
          </p:cNvSpPr>
          <p:nvPr>
            <p:ph type="ftr" sz="quarter" idx="11"/>
          </p:nvPr>
        </p:nvSpPr>
        <p:spPr/>
        <p:txBody>
          <a:bodyPr rtlCol="0"/>
          <a:lstStyle/>
          <a:p>
            <a:pPr rtl="0"/>
            <a:r>
              <a:rPr lang="en-US"/>
              <a:t>SK-11-'22</a:t>
            </a:r>
            <a:endParaRPr lang="en-US" dirty="0"/>
          </a:p>
        </p:txBody>
      </p:sp>
      <p:sp>
        <p:nvSpPr>
          <p:cNvPr id="5" name="Tijdelijke aanduiding voor dianummer 4"/>
          <p:cNvSpPr>
            <a:spLocks noGrp="1"/>
          </p:cNvSpPr>
          <p:nvPr>
            <p:ph type="sldNum" sz="quarter" idx="12"/>
          </p:nvPr>
        </p:nvSpPr>
        <p:spPr/>
        <p:txBody>
          <a:bodyPr rtlCol="0"/>
          <a:lstStyle/>
          <a:p>
            <a:pPr rtl="0"/>
            <a:fld id="{330EA680-D336-4FF7-8B7A-9848BB0A1C32}" type="slidenum">
              <a:rPr lang="en-US" smtClean="0"/>
              <a:t>‹nr.›</a:t>
            </a:fld>
            <a:endParaRPr lang="en-US" dirty="0"/>
          </a:p>
        </p:txBody>
      </p:sp>
      <p:cxnSp>
        <p:nvCxnSpPr>
          <p:cNvPr id="14" name="Rechte verbindingslijn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ijdelijke aanduiding voor tekst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rtlCol="0" anchor="ctr"/>
          <a:lstStyle>
            <a:lvl1pPr marL="0" indent="0" algn="ctr">
              <a:buNone/>
              <a:defRPr sz="6000"/>
            </a:lvl1pPr>
          </a:lstStyle>
          <a:p>
            <a:pPr lvl="0" rtl="0"/>
            <a:r>
              <a:rPr lang="nl-NL"/>
              <a:t>Klikken om de tekststijl van het model te bewerken</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3AD8D0D8-0672-4D8B-AC18-DCCD802DC3AE}" type="datetime1">
              <a:rPr lang="en-US" smtClean="0"/>
              <a:t>11/3/2023</a:t>
            </a:fld>
            <a:endParaRPr lang="en-US" dirty="0"/>
          </a:p>
        </p:txBody>
      </p:sp>
      <p:sp>
        <p:nvSpPr>
          <p:cNvPr id="3" name="Tijdelijke aanduiding voor voettekst 2"/>
          <p:cNvSpPr>
            <a:spLocks noGrp="1"/>
          </p:cNvSpPr>
          <p:nvPr>
            <p:ph type="ftr" sz="quarter" idx="11"/>
          </p:nvPr>
        </p:nvSpPr>
        <p:spPr/>
        <p:txBody>
          <a:bodyPr rtlCol="0"/>
          <a:lstStyle/>
          <a:p>
            <a:pPr rtl="0"/>
            <a:r>
              <a:rPr lang="en-US"/>
              <a:t>SK-11-'22</a:t>
            </a:r>
            <a:endParaRPr lang="en-US" dirty="0"/>
          </a:p>
        </p:txBody>
      </p:sp>
      <p:sp>
        <p:nvSpPr>
          <p:cNvPr id="4" name="Tijdelijke aanduiding voor dianummer 3"/>
          <p:cNvSpPr>
            <a:spLocks noGrp="1"/>
          </p:cNvSpPr>
          <p:nvPr>
            <p:ph type="sldNum" sz="quarter" idx="12"/>
          </p:nvPr>
        </p:nvSpPr>
        <p:spPr/>
        <p:txBody>
          <a:bodyPr rtlCol="0"/>
          <a:lstStyle/>
          <a:p>
            <a:pPr rtl="0"/>
            <a:fld id="{330EA680-D336-4FF7-8B7A-9848BB0A1C32}" type="slidenum">
              <a:rPr lang="en-US" smtClean="0"/>
              <a:t>‹nr.›</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5B933-8E37-8D44-AEE5-136875F3383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AC5E791-B1B1-BD45-BDE1-BB34F277F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60A287D-A5B8-7B46-B167-0084CB0ED4DD}"/>
              </a:ext>
            </a:extLst>
          </p:cNvPr>
          <p:cNvSpPr>
            <a:spLocks noGrp="1"/>
          </p:cNvSpPr>
          <p:nvPr>
            <p:ph type="dt" sz="half" idx="10"/>
          </p:nvPr>
        </p:nvSpPr>
        <p:spPr/>
        <p:txBody>
          <a:bodyPr/>
          <a:lstStyle/>
          <a:p>
            <a:fld id="{CFBCF0F2-F4E5-4B26-9C50-DB24EE90B47D}" type="datetime1">
              <a:rPr lang="en-US" smtClean="0"/>
              <a:t>11/3/2023</a:t>
            </a:fld>
            <a:endParaRPr lang="nl-NL"/>
          </a:p>
        </p:txBody>
      </p:sp>
      <p:sp>
        <p:nvSpPr>
          <p:cNvPr id="5" name="Tijdelijke aanduiding voor voettekst 4">
            <a:extLst>
              <a:ext uri="{FF2B5EF4-FFF2-40B4-BE49-F238E27FC236}">
                <a16:creationId xmlns:a16="http://schemas.microsoft.com/office/drawing/2014/main" id="{32F4E1EA-6F6A-514F-9DDD-C5C83B2F82B9}"/>
              </a:ext>
            </a:extLst>
          </p:cNvPr>
          <p:cNvSpPr>
            <a:spLocks noGrp="1"/>
          </p:cNvSpPr>
          <p:nvPr>
            <p:ph type="ftr" sz="quarter" idx="11"/>
          </p:nvPr>
        </p:nvSpPr>
        <p:spPr/>
        <p:txBody>
          <a:bodyPr/>
          <a:lstStyle/>
          <a:p>
            <a:r>
              <a:rPr lang="nl-NL"/>
              <a:t>SK-11-'22</a:t>
            </a:r>
          </a:p>
        </p:txBody>
      </p:sp>
      <p:sp>
        <p:nvSpPr>
          <p:cNvPr id="6" name="Tijdelijke aanduiding voor dianummer 5">
            <a:extLst>
              <a:ext uri="{FF2B5EF4-FFF2-40B4-BE49-F238E27FC236}">
                <a16:creationId xmlns:a16="http://schemas.microsoft.com/office/drawing/2014/main" id="{4FDD1395-1D93-9141-B129-989F34061AAE}"/>
              </a:ext>
            </a:extLst>
          </p:cNvPr>
          <p:cNvSpPr>
            <a:spLocks noGrp="1"/>
          </p:cNvSpPr>
          <p:nvPr>
            <p:ph type="sldNum" sz="quarter" idx="12"/>
          </p:nvPr>
        </p:nvSpPr>
        <p:spPr/>
        <p:txBody>
          <a:bodyPr/>
          <a:lstStyle/>
          <a:p>
            <a:fld id="{4C4C06B7-6457-F344-AF46-2DB6D05A2EA0}" type="slidenum">
              <a:rPr lang="nl-NL" smtClean="0"/>
              <a:t>‹nr.›</a:t>
            </a:fld>
            <a:endParaRPr lang="nl-NL"/>
          </a:p>
        </p:txBody>
      </p:sp>
    </p:spTree>
    <p:extLst>
      <p:ext uri="{BB962C8B-B14F-4D97-AF65-F5344CB8AC3E}">
        <p14:creationId xmlns:p14="http://schemas.microsoft.com/office/powerpoint/2010/main" val="4090023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6EFA1-5D12-364A-9446-E462CA3B334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D4CB1B7-E18E-B34F-B8F6-E10CBDC5D8E5}"/>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A56D9461-77B2-D345-932C-D6FF34D1A20D}"/>
              </a:ext>
            </a:extLst>
          </p:cNvPr>
          <p:cNvSpPr>
            <a:spLocks noGrp="1"/>
          </p:cNvSpPr>
          <p:nvPr>
            <p:ph type="dt" sz="half" idx="10"/>
          </p:nvPr>
        </p:nvSpPr>
        <p:spPr/>
        <p:txBody>
          <a:bodyPr/>
          <a:lstStyle/>
          <a:p>
            <a:fld id="{B0E678A5-8B91-4A5B-AB35-882B59F37852}" type="datetime1">
              <a:rPr lang="en-US" smtClean="0"/>
              <a:t>11/3/2023</a:t>
            </a:fld>
            <a:endParaRPr lang="nl-NL"/>
          </a:p>
        </p:txBody>
      </p:sp>
      <p:sp>
        <p:nvSpPr>
          <p:cNvPr id="5" name="Tijdelijke aanduiding voor voettekst 4">
            <a:extLst>
              <a:ext uri="{FF2B5EF4-FFF2-40B4-BE49-F238E27FC236}">
                <a16:creationId xmlns:a16="http://schemas.microsoft.com/office/drawing/2014/main" id="{294B5944-0831-DB49-9DAD-95DF70FA84AD}"/>
              </a:ext>
            </a:extLst>
          </p:cNvPr>
          <p:cNvSpPr>
            <a:spLocks noGrp="1"/>
          </p:cNvSpPr>
          <p:nvPr>
            <p:ph type="ftr" sz="quarter" idx="11"/>
          </p:nvPr>
        </p:nvSpPr>
        <p:spPr/>
        <p:txBody>
          <a:bodyPr/>
          <a:lstStyle/>
          <a:p>
            <a:r>
              <a:rPr lang="nl-NL"/>
              <a:t>SK-11-'22</a:t>
            </a:r>
          </a:p>
        </p:txBody>
      </p:sp>
      <p:sp>
        <p:nvSpPr>
          <p:cNvPr id="6" name="Tijdelijke aanduiding voor dianummer 5">
            <a:extLst>
              <a:ext uri="{FF2B5EF4-FFF2-40B4-BE49-F238E27FC236}">
                <a16:creationId xmlns:a16="http://schemas.microsoft.com/office/drawing/2014/main" id="{EC3E86F6-B698-6C40-B5A2-71D0C62E4070}"/>
              </a:ext>
            </a:extLst>
          </p:cNvPr>
          <p:cNvSpPr>
            <a:spLocks noGrp="1"/>
          </p:cNvSpPr>
          <p:nvPr>
            <p:ph type="sldNum" sz="quarter" idx="12"/>
          </p:nvPr>
        </p:nvSpPr>
        <p:spPr/>
        <p:txBody>
          <a:bodyPr/>
          <a:lstStyle/>
          <a:p>
            <a:fld id="{4C4C06B7-6457-F344-AF46-2DB6D05A2EA0}" type="slidenum">
              <a:rPr lang="nl-NL" smtClean="0"/>
              <a:t>‹nr.›</a:t>
            </a:fld>
            <a:endParaRPr lang="nl-NL"/>
          </a:p>
        </p:txBody>
      </p:sp>
    </p:spTree>
    <p:extLst>
      <p:ext uri="{BB962C8B-B14F-4D97-AF65-F5344CB8AC3E}">
        <p14:creationId xmlns:p14="http://schemas.microsoft.com/office/powerpoint/2010/main" val="206794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cxnSp>
        <p:nvCxnSpPr>
          <p:cNvPr id="7" name="Rechte verbindingslijn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rtlCol="0"/>
          <a:lstStyle>
            <a:lvl1pPr>
              <a:defRPr>
                <a:latin typeface="+mj-lt"/>
              </a:defRPr>
            </a:lvl1pPr>
          </a:lstStyle>
          <a:p>
            <a:pPr rtl="0"/>
            <a:r>
              <a:rPr lang="nl-NL"/>
              <a:t>Klik om stijl te bewerken</a:t>
            </a:r>
            <a:endParaRPr lang="en-US" dirty="0"/>
          </a:p>
        </p:txBody>
      </p:sp>
      <p:sp>
        <p:nvSpPr>
          <p:cNvPr id="3" name="Tijdelijke aanduiding voor inhoud 2"/>
          <p:cNvSpPr>
            <a:spLocks noGrp="1"/>
          </p:cNvSpPr>
          <p:nvPr>
            <p:ph idx="1"/>
          </p:nvPr>
        </p:nvSpPr>
        <p:spPr/>
        <p:txBody>
          <a:bodyPr rtlCol="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datum 3"/>
          <p:cNvSpPr>
            <a:spLocks noGrp="1"/>
          </p:cNvSpPr>
          <p:nvPr>
            <p:ph type="dt" sz="half" idx="10"/>
          </p:nvPr>
        </p:nvSpPr>
        <p:spPr/>
        <p:txBody>
          <a:bodyPr rtlCol="0"/>
          <a:lstStyle/>
          <a:p>
            <a:pPr rtl="0"/>
            <a:fld id="{583792BB-94D3-4A82-A1DD-FD436D1B8FAE}" type="datetime1">
              <a:rPr lang="en-US" smtClean="0"/>
              <a:t>11/3/2023</a:t>
            </a:fld>
            <a:endParaRPr lang="en-US" dirty="0"/>
          </a:p>
        </p:txBody>
      </p:sp>
      <p:sp>
        <p:nvSpPr>
          <p:cNvPr id="5" name="Tijdelijke aanduiding voor voettekst 4"/>
          <p:cNvSpPr>
            <a:spLocks noGrp="1"/>
          </p:cNvSpPr>
          <p:nvPr>
            <p:ph type="ftr" sz="quarter" idx="11"/>
          </p:nvPr>
        </p:nvSpPr>
        <p:spPr/>
        <p:txBody>
          <a:bodyPr rtlCol="0"/>
          <a:lstStyle/>
          <a:p>
            <a:pPr rtl="0"/>
            <a:r>
              <a:rPr lang="en-US"/>
              <a:t>SK-11-'22</a:t>
            </a:r>
            <a:endParaRPr lang="en-US" dirty="0"/>
          </a:p>
        </p:txBody>
      </p:sp>
      <p:sp>
        <p:nvSpPr>
          <p:cNvPr id="6" name="Tijdelijke aanduiding voor dianummer 5"/>
          <p:cNvSpPr>
            <a:spLocks noGrp="1"/>
          </p:cNvSpPr>
          <p:nvPr>
            <p:ph type="sldNum" sz="quarter" idx="12"/>
          </p:nvPr>
        </p:nvSpPr>
        <p:spPr/>
        <p:txBody>
          <a:bodyPr rtlCol="0"/>
          <a:lstStyle/>
          <a:p>
            <a:pPr rtl="0"/>
            <a:fld id="{330EA680-D336-4FF7-8B7A-9848BB0A1C32}" type="slidenum">
              <a:rPr lang="en-US" smtClean="0"/>
              <a:t>‹nr.›</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30881-64C4-024A-9C20-481F847B57C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9F83B39-2661-B24C-9B2E-EC856A016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4D231BF3-3EDC-8146-8A1C-442F5EAADD8E}"/>
              </a:ext>
            </a:extLst>
          </p:cNvPr>
          <p:cNvSpPr>
            <a:spLocks noGrp="1"/>
          </p:cNvSpPr>
          <p:nvPr>
            <p:ph type="dt" sz="half" idx="10"/>
          </p:nvPr>
        </p:nvSpPr>
        <p:spPr/>
        <p:txBody>
          <a:bodyPr/>
          <a:lstStyle/>
          <a:p>
            <a:fld id="{8D76C7DB-6C89-4039-BCA3-EFC1B6149228}" type="datetime1">
              <a:rPr lang="en-US" smtClean="0"/>
              <a:t>11/3/2023</a:t>
            </a:fld>
            <a:endParaRPr lang="nl-NL"/>
          </a:p>
        </p:txBody>
      </p:sp>
      <p:sp>
        <p:nvSpPr>
          <p:cNvPr id="5" name="Tijdelijke aanduiding voor voettekst 4">
            <a:extLst>
              <a:ext uri="{FF2B5EF4-FFF2-40B4-BE49-F238E27FC236}">
                <a16:creationId xmlns:a16="http://schemas.microsoft.com/office/drawing/2014/main" id="{D6397B19-2728-4F4D-A235-33790432A95A}"/>
              </a:ext>
            </a:extLst>
          </p:cNvPr>
          <p:cNvSpPr>
            <a:spLocks noGrp="1"/>
          </p:cNvSpPr>
          <p:nvPr>
            <p:ph type="ftr" sz="quarter" idx="11"/>
          </p:nvPr>
        </p:nvSpPr>
        <p:spPr/>
        <p:txBody>
          <a:bodyPr/>
          <a:lstStyle/>
          <a:p>
            <a:r>
              <a:rPr lang="nl-NL"/>
              <a:t>SK-11-'22</a:t>
            </a:r>
          </a:p>
        </p:txBody>
      </p:sp>
      <p:sp>
        <p:nvSpPr>
          <p:cNvPr id="6" name="Tijdelijke aanduiding voor dianummer 5">
            <a:extLst>
              <a:ext uri="{FF2B5EF4-FFF2-40B4-BE49-F238E27FC236}">
                <a16:creationId xmlns:a16="http://schemas.microsoft.com/office/drawing/2014/main" id="{109972AC-EE4A-484A-8191-6DB94185297C}"/>
              </a:ext>
            </a:extLst>
          </p:cNvPr>
          <p:cNvSpPr>
            <a:spLocks noGrp="1"/>
          </p:cNvSpPr>
          <p:nvPr>
            <p:ph type="sldNum" sz="quarter" idx="12"/>
          </p:nvPr>
        </p:nvSpPr>
        <p:spPr/>
        <p:txBody>
          <a:bodyPr/>
          <a:lstStyle/>
          <a:p>
            <a:fld id="{4C4C06B7-6457-F344-AF46-2DB6D05A2EA0}" type="slidenum">
              <a:rPr lang="nl-NL" smtClean="0"/>
              <a:t>‹nr.›</a:t>
            </a:fld>
            <a:endParaRPr lang="nl-NL"/>
          </a:p>
        </p:txBody>
      </p:sp>
    </p:spTree>
    <p:extLst>
      <p:ext uri="{BB962C8B-B14F-4D97-AF65-F5344CB8AC3E}">
        <p14:creationId xmlns:p14="http://schemas.microsoft.com/office/powerpoint/2010/main" val="3202323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1982F-562D-AD42-9179-9B8A03B6B9A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193DC4-536B-7A46-AC82-B00D1229EC82}"/>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9B173C29-B1ED-224A-9885-F535F42E1D5F}"/>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3E5B1455-97A5-D249-B673-516D8E977B32}"/>
              </a:ext>
            </a:extLst>
          </p:cNvPr>
          <p:cNvSpPr>
            <a:spLocks noGrp="1"/>
          </p:cNvSpPr>
          <p:nvPr>
            <p:ph type="dt" sz="half" idx="10"/>
          </p:nvPr>
        </p:nvSpPr>
        <p:spPr/>
        <p:txBody>
          <a:bodyPr/>
          <a:lstStyle/>
          <a:p>
            <a:fld id="{7208723C-72AC-4FFC-BEEF-3CBFD9AA1BE7}" type="datetime1">
              <a:rPr lang="en-US" smtClean="0"/>
              <a:t>11/3/2023</a:t>
            </a:fld>
            <a:endParaRPr lang="nl-NL"/>
          </a:p>
        </p:txBody>
      </p:sp>
      <p:sp>
        <p:nvSpPr>
          <p:cNvPr id="6" name="Tijdelijke aanduiding voor voettekst 5">
            <a:extLst>
              <a:ext uri="{FF2B5EF4-FFF2-40B4-BE49-F238E27FC236}">
                <a16:creationId xmlns:a16="http://schemas.microsoft.com/office/drawing/2014/main" id="{6B9CF0E9-A753-3646-9264-B004765B38BA}"/>
              </a:ext>
            </a:extLst>
          </p:cNvPr>
          <p:cNvSpPr>
            <a:spLocks noGrp="1"/>
          </p:cNvSpPr>
          <p:nvPr>
            <p:ph type="ftr" sz="quarter" idx="11"/>
          </p:nvPr>
        </p:nvSpPr>
        <p:spPr/>
        <p:txBody>
          <a:bodyPr/>
          <a:lstStyle/>
          <a:p>
            <a:r>
              <a:rPr lang="nl-NL"/>
              <a:t>SK-11-'22</a:t>
            </a:r>
          </a:p>
        </p:txBody>
      </p:sp>
      <p:sp>
        <p:nvSpPr>
          <p:cNvPr id="7" name="Tijdelijke aanduiding voor dianummer 6">
            <a:extLst>
              <a:ext uri="{FF2B5EF4-FFF2-40B4-BE49-F238E27FC236}">
                <a16:creationId xmlns:a16="http://schemas.microsoft.com/office/drawing/2014/main" id="{48C5DB2A-A797-9D43-A176-65B5934CE862}"/>
              </a:ext>
            </a:extLst>
          </p:cNvPr>
          <p:cNvSpPr>
            <a:spLocks noGrp="1"/>
          </p:cNvSpPr>
          <p:nvPr>
            <p:ph type="sldNum" sz="quarter" idx="12"/>
          </p:nvPr>
        </p:nvSpPr>
        <p:spPr/>
        <p:txBody>
          <a:bodyPr/>
          <a:lstStyle/>
          <a:p>
            <a:fld id="{4C4C06B7-6457-F344-AF46-2DB6D05A2EA0}" type="slidenum">
              <a:rPr lang="nl-NL" smtClean="0"/>
              <a:t>‹nr.›</a:t>
            </a:fld>
            <a:endParaRPr lang="nl-NL"/>
          </a:p>
        </p:txBody>
      </p:sp>
    </p:spTree>
    <p:extLst>
      <p:ext uri="{BB962C8B-B14F-4D97-AF65-F5344CB8AC3E}">
        <p14:creationId xmlns:p14="http://schemas.microsoft.com/office/powerpoint/2010/main" val="62172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EA493-2562-4D44-A91C-4D803F5DA1F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8086011-E682-7D48-9552-8BCB959962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5D871BDC-2A97-2146-AE7A-12DA2EE0E58E}"/>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BC7894A2-B998-3C47-A2E1-4EFDD7A160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D0BD94F0-9DDE-B54B-800A-4D4BB596BFAA}"/>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AB53F66B-2BDB-5E46-A88A-09E217FD6BAD}"/>
              </a:ext>
            </a:extLst>
          </p:cNvPr>
          <p:cNvSpPr>
            <a:spLocks noGrp="1"/>
          </p:cNvSpPr>
          <p:nvPr>
            <p:ph type="dt" sz="half" idx="10"/>
          </p:nvPr>
        </p:nvSpPr>
        <p:spPr/>
        <p:txBody>
          <a:bodyPr/>
          <a:lstStyle/>
          <a:p>
            <a:fld id="{FEE4480F-0BAB-4115-AD9E-055CAFCA3687}" type="datetime1">
              <a:rPr lang="en-US" smtClean="0"/>
              <a:t>11/3/2023</a:t>
            </a:fld>
            <a:endParaRPr lang="nl-NL"/>
          </a:p>
        </p:txBody>
      </p:sp>
      <p:sp>
        <p:nvSpPr>
          <p:cNvPr id="8" name="Tijdelijke aanduiding voor voettekst 7">
            <a:extLst>
              <a:ext uri="{FF2B5EF4-FFF2-40B4-BE49-F238E27FC236}">
                <a16:creationId xmlns:a16="http://schemas.microsoft.com/office/drawing/2014/main" id="{751FB0B2-4000-8647-831F-3E9A2D539C8C}"/>
              </a:ext>
            </a:extLst>
          </p:cNvPr>
          <p:cNvSpPr>
            <a:spLocks noGrp="1"/>
          </p:cNvSpPr>
          <p:nvPr>
            <p:ph type="ftr" sz="quarter" idx="11"/>
          </p:nvPr>
        </p:nvSpPr>
        <p:spPr/>
        <p:txBody>
          <a:bodyPr/>
          <a:lstStyle/>
          <a:p>
            <a:r>
              <a:rPr lang="nl-NL"/>
              <a:t>SK-11-'22</a:t>
            </a:r>
          </a:p>
        </p:txBody>
      </p:sp>
      <p:sp>
        <p:nvSpPr>
          <p:cNvPr id="9" name="Tijdelijke aanduiding voor dianummer 8">
            <a:extLst>
              <a:ext uri="{FF2B5EF4-FFF2-40B4-BE49-F238E27FC236}">
                <a16:creationId xmlns:a16="http://schemas.microsoft.com/office/drawing/2014/main" id="{BE616714-CABF-434F-A1E8-D5F91ED707C6}"/>
              </a:ext>
            </a:extLst>
          </p:cNvPr>
          <p:cNvSpPr>
            <a:spLocks noGrp="1"/>
          </p:cNvSpPr>
          <p:nvPr>
            <p:ph type="sldNum" sz="quarter" idx="12"/>
          </p:nvPr>
        </p:nvSpPr>
        <p:spPr/>
        <p:txBody>
          <a:bodyPr/>
          <a:lstStyle/>
          <a:p>
            <a:fld id="{4C4C06B7-6457-F344-AF46-2DB6D05A2EA0}" type="slidenum">
              <a:rPr lang="nl-NL" smtClean="0"/>
              <a:t>‹nr.›</a:t>
            </a:fld>
            <a:endParaRPr lang="nl-NL"/>
          </a:p>
        </p:txBody>
      </p:sp>
    </p:spTree>
    <p:extLst>
      <p:ext uri="{BB962C8B-B14F-4D97-AF65-F5344CB8AC3E}">
        <p14:creationId xmlns:p14="http://schemas.microsoft.com/office/powerpoint/2010/main" val="3338849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85110-BAE0-444B-BFB1-D3E5400EE9C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D4A5630-E698-8848-89E2-953353CDDD20}"/>
              </a:ext>
            </a:extLst>
          </p:cNvPr>
          <p:cNvSpPr>
            <a:spLocks noGrp="1"/>
          </p:cNvSpPr>
          <p:nvPr>
            <p:ph type="dt" sz="half" idx="10"/>
          </p:nvPr>
        </p:nvSpPr>
        <p:spPr/>
        <p:txBody>
          <a:bodyPr/>
          <a:lstStyle/>
          <a:p>
            <a:fld id="{24D3310D-0581-48A8-BE6D-EEDCDB4A7A6A}" type="datetime1">
              <a:rPr lang="en-US" smtClean="0"/>
              <a:t>11/3/2023</a:t>
            </a:fld>
            <a:endParaRPr lang="nl-NL"/>
          </a:p>
        </p:txBody>
      </p:sp>
      <p:sp>
        <p:nvSpPr>
          <p:cNvPr id="4" name="Tijdelijke aanduiding voor voettekst 3">
            <a:extLst>
              <a:ext uri="{FF2B5EF4-FFF2-40B4-BE49-F238E27FC236}">
                <a16:creationId xmlns:a16="http://schemas.microsoft.com/office/drawing/2014/main" id="{76F05E6F-C661-D944-B4EB-A2D2F382A27C}"/>
              </a:ext>
            </a:extLst>
          </p:cNvPr>
          <p:cNvSpPr>
            <a:spLocks noGrp="1"/>
          </p:cNvSpPr>
          <p:nvPr>
            <p:ph type="ftr" sz="quarter" idx="11"/>
          </p:nvPr>
        </p:nvSpPr>
        <p:spPr/>
        <p:txBody>
          <a:bodyPr/>
          <a:lstStyle/>
          <a:p>
            <a:r>
              <a:rPr lang="nl-NL"/>
              <a:t>SK-11-'22</a:t>
            </a:r>
          </a:p>
        </p:txBody>
      </p:sp>
      <p:sp>
        <p:nvSpPr>
          <p:cNvPr id="5" name="Tijdelijke aanduiding voor dianummer 4">
            <a:extLst>
              <a:ext uri="{FF2B5EF4-FFF2-40B4-BE49-F238E27FC236}">
                <a16:creationId xmlns:a16="http://schemas.microsoft.com/office/drawing/2014/main" id="{34A326FC-3238-A54F-AE09-3DDF5135AFDC}"/>
              </a:ext>
            </a:extLst>
          </p:cNvPr>
          <p:cNvSpPr>
            <a:spLocks noGrp="1"/>
          </p:cNvSpPr>
          <p:nvPr>
            <p:ph type="sldNum" sz="quarter" idx="12"/>
          </p:nvPr>
        </p:nvSpPr>
        <p:spPr/>
        <p:txBody>
          <a:bodyPr/>
          <a:lstStyle/>
          <a:p>
            <a:fld id="{4C4C06B7-6457-F344-AF46-2DB6D05A2EA0}" type="slidenum">
              <a:rPr lang="nl-NL" smtClean="0"/>
              <a:t>‹nr.›</a:t>
            </a:fld>
            <a:endParaRPr lang="nl-NL"/>
          </a:p>
        </p:txBody>
      </p:sp>
    </p:spTree>
    <p:extLst>
      <p:ext uri="{BB962C8B-B14F-4D97-AF65-F5344CB8AC3E}">
        <p14:creationId xmlns:p14="http://schemas.microsoft.com/office/powerpoint/2010/main" val="2584503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EAA075-528F-6E43-9CCB-A4FAAE0340CE}"/>
              </a:ext>
            </a:extLst>
          </p:cNvPr>
          <p:cNvSpPr>
            <a:spLocks noGrp="1"/>
          </p:cNvSpPr>
          <p:nvPr>
            <p:ph type="dt" sz="half" idx="10"/>
          </p:nvPr>
        </p:nvSpPr>
        <p:spPr/>
        <p:txBody>
          <a:bodyPr/>
          <a:lstStyle/>
          <a:p>
            <a:fld id="{03F96F2D-65CC-47B8-81A5-496D421DF7F9}" type="datetime1">
              <a:rPr lang="en-US" smtClean="0"/>
              <a:t>11/3/2023</a:t>
            </a:fld>
            <a:endParaRPr lang="nl-NL"/>
          </a:p>
        </p:txBody>
      </p:sp>
      <p:sp>
        <p:nvSpPr>
          <p:cNvPr id="3" name="Tijdelijke aanduiding voor voettekst 2">
            <a:extLst>
              <a:ext uri="{FF2B5EF4-FFF2-40B4-BE49-F238E27FC236}">
                <a16:creationId xmlns:a16="http://schemas.microsoft.com/office/drawing/2014/main" id="{DE48D17B-CC27-8240-8219-7947E825503E}"/>
              </a:ext>
            </a:extLst>
          </p:cNvPr>
          <p:cNvSpPr>
            <a:spLocks noGrp="1"/>
          </p:cNvSpPr>
          <p:nvPr>
            <p:ph type="ftr" sz="quarter" idx="11"/>
          </p:nvPr>
        </p:nvSpPr>
        <p:spPr/>
        <p:txBody>
          <a:bodyPr/>
          <a:lstStyle/>
          <a:p>
            <a:r>
              <a:rPr lang="nl-NL"/>
              <a:t>SK-11-'22</a:t>
            </a:r>
          </a:p>
        </p:txBody>
      </p:sp>
      <p:sp>
        <p:nvSpPr>
          <p:cNvPr id="4" name="Tijdelijke aanduiding voor dianummer 3">
            <a:extLst>
              <a:ext uri="{FF2B5EF4-FFF2-40B4-BE49-F238E27FC236}">
                <a16:creationId xmlns:a16="http://schemas.microsoft.com/office/drawing/2014/main" id="{9984554E-C379-BF49-A09A-8AF001AD4F37}"/>
              </a:ext>
            </a:extLst>
          </p:cNvPr>
          <p:cNvSpPr>
            <a:spLocks noGrp="1"/>
          </p:cNvSpPr>
          <p:nvPr>
            <p:ph type="sldNum" sz="quarter" idx="12"/>
          </p:nvPr>
        </p:nvSpPr>
        <p:spPr/>
        <p:txBody>
          <a:bodyPr/>
          <a:lstStyle/>
          <a:p>
            <a:fld id="{4C4C06B7-6457-F344-AF46-2DB6D05A2EA0}" type="slidenum">
              <a:rPr lang="nl-NL" smtClean="0"/>
              <a:t>‹nr.›</a:t>
            </a:fld>
            <a:endParaRPr lang="nl-NL"/>
          </a:p>
        </p:txBody>
      </p:sp>
    </p:spTree>
    <p:extLst>
      <p:ext uri="{BB962C8B-B14F-4D97-AF65-F5344CB8AC3E}">
        <p14:creationId xmlns:p14="http://schemas.microsoft.com/office/powerpoint/2010/main" val="2160529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E6321-7C81-2242-B369-09017099477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9784C55-6084-0F49-BA5A-8BC4EEF0A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DBDC6195-9A6C-E642-B92A-ACC328B33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5D167A92-F19B-E647-929C-8242BC7A888D}"/>
              </a:ext>
            </a:extLst>
          </p:cNvPr>
          <p:cNvSpPr>
            <a:spLocks noGrp="1"/>
          </p:cNvSpPr>
          <p:nvPr>
            <p:ph type="dt" sz="half" idx="10"/>
          </p:nvPr>
        </p:nvSpPr>
        <p:spPr/>
        <p:txBody>
          <a:bodyPr/>
          <a:lstStyle/>
          <a:p>
            <a:fld id="{BBA49233-78FE-4538-8ED7-EAFCBFDE059E}" type="datetime1">
              <a:rPr lang="en-US" smtClean="0"/>
              <a:t>11/3/2023</a:t>
            </a:fld>
            <a:endParaRPr lang="nl-NL"/>
          </a:p>
        </p:txBody>
      </p:sp>
      <p:sp>
        <p:nvSpPr>
          <p:cNvPr id="6" name="Tijdelijke aanduiding voor voettekst 5">
            <a:extLst>
              <a:ext uri="{FF2B5EF4-FFF2-40B4-BE49-F238E27FC236}">
                <a16:creationId xmlns:a16="http://schemas.microsoft.com/office/drawing/2014/main" id="{776CB35C-D6FC-594F-9DA0-FFBCEE1E6BE1}"/>
              </a:ext>
            </a:extLst>
          </p:cNvPr>
          <p:cNvSpPr>
            <a:spLocks noGrp="1"/>
          </p:cNvSpPr>
          <p:nvPr>
            <p:ph type="ftr" sz="quarter" idx="11"/>
          </p:nvPr>
        </p:nvSpPr>
        <p:spPr/>
        <p:txBody>
          <a:bodyPr/>
          <a:lstStyle/>
          <a:p>
            <a:r>
              <a:rPr lang="nl-NL"/>
              <a:t>SK-11-'22</a:t>
            </a:r>
          </a:p>
        </p:txBody>
      </p:sp>
      <p:sp>
        <p:nvSpPr>
          <p:cNvPr id="7" name="Tijdelijke aanduiding voor dianummer 6">
            <a:extLst>
              <a:ext uri="{FF2B5EF4-FFF2-40B4-BE49-F238E27FC236}">
                <a16:creationId xmlns:a16="http://schemas.microsoft.com/office/drawing/2014/main" id="{FECAF01A-D3A5-5D4E-A31A-0FE5551B9380}"/>
              </a:ext>
            </a:extLst>
          </p:cNvPr>
          <p:cNvSpPr>
            <a:spLocks noGrp="1"/>
          </p:cNvSpPr>
          <p:nvPr>
            <p:ph type="sldNum" sz="quarter" idx="12"/>
          </p:nvPr>
        </p:nvSpPr>
        <p:spPr/>
        <p:txBody>
          <a:bodyPr/>
          <a:lstStyle/>
          <a:p>
            <a:fld id="{4C4C06B7-6457-F344-AF46-2DB6D05A2EA0}" type="slidenum">
              <a:rPr lang="nl-NL" smtClean="0"/>
              <a:t>‹nr.›</a:t>
            </a:fld>
            <a:endParaRPr lang="nl-NL"/>
          </a:p>
        </p:txBody>
      </p:sp>
    </p:spTree>
    <p:extLst>
      <p:ext uri="{BB962C8B-B14F-4D97-AF65-F5344CB8AC3E}">
        <p14:creationId xmlns:p14="http://schemas.microsoft.com/office/powerpoint/2010/main" val="1126814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20A68-88C1-3548-BA13-7848E688E6A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81E978A-4B6D-B948-BBEC-C94CFA382B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ECA0A96-9A38-1E46-8488-A11DEDBD4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C7C30941-1AC0-CD42-B87E-D1DA7FD4BC31}"/>
              </a:ext>
            </a:extLst>
          </p:cNvPr>
          <p:cNvSpPr>
            <a:spLocks noGrp="1"/>
          </p:cNvSpPr>
          <p:nvPr>
            <p:ph type="dt" sz="half" idx="10"/>
          </p:nvPr>
        </p:nvSpPr>
        <p:spPr/>
        <p:txBody>
          <a:bodyPr/>
          <a:lstStyle/>
          <a:p>
            <a:fld id="{45CEE74F-204D-4F1C-A41B-4E3CCEE6211D}" type="datetime1">
              <a:rPr lang="en-US" smtClean="0"/>
              <a:t>11/3/2023</a:t>
            </a:fld>
            <a:endParaRPr lang="nl-NL"/>
          </a:p>
        </p:txBody>
      </p:sp>
      <p:sp>
        <p:nvSpPr>
          <p:cNvPr id="6" name="Tijdelijke aanduiding voor voettekst 5">
            <a:extLst>
              <a:ext uri="{FF2B5EF4-FFF2-40B4-BE49-F238E27FC236}">
                <a16:creationId xmlns:a16="http://schemas.microsoft.com/office/drawing/2014/main" id="{BEED8A52-F313-E94E-882A-A52BFA13927F}"/>
              </a:ext>
            </a:extLst>
          </p:cNvPr>
          <p:cNvSpPr>
            <a:spLocks noGrp="1"/>
          </p:cNvSpPr>
          <p:nvPr>
            <p:ph type="ftr" sz="quarter" idx="11"/>
          </p:nvPr>
        </p:nvSpPr>
        <p:spPr/>
        <p:txBody>
          <a:bodyPr/>
          <a:lstStyle/>
          <a:p>
            <a:r>
              <a:rPr lang="nl-NL"/>
              <a:t>SK-11-'22</a:t>
            </a:r>
          </a:p>
        </p:txBody>
      </p:sp>
      <p:sp>
        <p:nvSpPr>
          <p:cNvPr id="7" name="Tijdelijke aanduiding voor dianummer 6">
            <a:extLst>
              <a:ext uri="{FF2B5EF4-FFF2-40B4-BE49-F238E27FC236}">
                <a16:creationId xmlns:a16="http://schemas.microsoft.com/office/drawing/2014/main" id="{2179B718-449E-0B4F-B292-E2C70413274F}"/>
              </a:ext>
            </a:extLst>
          </p:cNvPr>
          <p:cNvSpPr>
            <a:spLocks noGrp="1"/>
          </p:cNvSpPr>
          <p:nvPr>
            <p:ph type="sldNum" sz="quarter" idx="12"/>
          </p:nvPr>
        </p:nvSpPr>
        <p:spPr/>
        <p:txBody>
          <a:bodyPr/>
          <a:lstStyle/>
          <a:p>
            <a:fld id="{4C4C06B7-6457-F344-AF46-2DB6D05A2EA0}" type="slidenum">
              <a:rPr lang="nl-NL" smtClean="0"/>
              <a:t>‹nr.›</a:t>
            </a:fld>
            <a:endParaRPr lang="nl-NL"/>
          </a:p>
        </p:txBody>
      </p:sp>
    </p:spTree>
    <p:extLst>
      <p:ext uri="{BB962C8B-B14F-4D97-AF65-F5344CB8AC3E}">
        <p14:creationId xmlns:p14="http://schemas.microsoft.com/office/powerpoint/2010/main" val="592070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49A6E-2244-7D48-835D-AD80EC225AF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4969357-DD73-DB4E-AF69-0D398D38D5B2}"/>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ECB7315B-D66F-0143-8951-6FF89B0CE8DB}"/>
              </a:ext>
            </a:extLst>
          </p:cNvPr>
          <p:cNvSpPr>
            <a:spLocks noGrp="1"/>
          </p:cNvSpPr>
          <p:nvPr>
            <p:ph type="dt" sz="half" idx="10"/>
          </p:nvPr>
        </p:nvSpPr>
        <p:spPr/>
        <p:txBody>
          <a:bodyPr/>
          <a:lstStyle/>
          <a:p>
            <a:fld id="{92C49D38-58AC-41E1-AA44-7AC8A280CDB8}" type="datetime1">
              <a:rPr lang="en-US" smtClean="0"/>
              <a:t>11/3/2023</a:t>
            </a:fld>
            <a:endParaRPr lang="nl-NL"/>
          </a:p>
        </p:txBody>
      </p:sp>
      <p:sp>
        <p:nvSpPr>
          <p:cNvPr id="5" name="Tijdelijke aanduiding voor voettekst 4">
            <a:extLst>
              <a:ext uri="{FF2B5EF4-FFF2-40B4-BE49-F238E27FC236}">
                <a16:creationId xmlns:a16="http://schemas.microsoft.com/office/drawing/2014/main" id="{C98B2284-EE3E-734A-BF0B-21C0E14CA14A}"/>
              </a:ext>
            </a:extLst>
          </p:cNvPr>
          <p:cNvSpPr>
            <a:spLocks noGrp="1"/>
          </p:cNvSpPr>
          <p:nvPr>
            <p:ph type="ftr" sz="quarter" idx="11"/>
          </p:nvPr>
        </p:nvSpPr>
        <p:spPr/>
        <p:txBody>
          <a:bodyPr/>
          <a:lstStyle/>
          <a:p>
            <a:r>
              <a:rPr lang="nl-NL"/>
              <a:t>SK-11-'22</a:t>
            </a:r>
          </a:p>
        </p:txBody>
      </p:sp>
      <p:sp>
        <p:nvSpPr>
          <p:cNvPr id="6" name="Tijdelijke aanduiding voor dianummer 5">
            <a:extLst>
              <a:ext uri="{FF2B5EF4-FFF2-40B4-BE49-F238E27FC236}">
                <a16:creationId xmlns:a16="http://schemas.microsoft.com/office/drawing/2014/main" id="{60933330-36D2-124A-9C77-B0A11E2CE8B8}"/>
              </a:ext>
            </a:extLst>
          </p:cNvPr>
          <p:cNvSpPr>
            <a:spLocks noGrp="1"/>
          </p:cNvSpPr>
          <p:nvPr>
            <p:ph type="sldNum" sz="quarter" idx="12"/>
          </p:nvPr>
        </p:nvSpPr>
        <p:spPr/>
        <p:txBody>
          <a:bodyPr/>
          <a:lstStyle/>
          <a:p>
            <a:fld id="{4C4C06B7-6457-F344-AF46-2DB6D05A2EA0}" type="slidenum">
              <a:rPr lang="nl-NL" smtClean="0"/>
              <a:t>‹nr.›</a:t>
            </a:fld>
            <a:endParaRPr lang="nl-NL"/>
          </a:p>
        </p:txBody>
      </p:sp>
    </p:spTree>
    <p:extLst>
      <p:ext uri="{BB962C8B-B14F-4D97-AF65-F5344CB8AC3E}">
        <p14:creationId xmlns:p14="http://schemas.microsoft.com/office/powerpoint/2010/main" val="989919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873A2EC-3DDD-FC4D-8B50-2CECCF8B659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C2EB797-564F-314B-B246-823838754115}"/>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09890CF2-07FB-4F48-90C6-50C63324957D}"/>
              </a:ext>
            </a:extLst>
          </p:cNvPr>
          <p:cNvSpPr>
            <a:spLocks noGrp="1"/>
          </p:cNvSpPr>
          <p:nvPr>
            <p:ph type="dt" sz="half" idx="10"/>
          </p:nvPr>
        </p:nvSpPr>
        <p:spPr/>
        <p:txBody>
          <a:bodyPr/>
          <a:lstStyle/>
          <a:p>
            <a:fld id="{72D0D127-A7DC-44C7-859B-FB31F9FADDC7}" type="datetime1">
              <a:rPr lang="en-US" smtClean="0"/>
              <a:t>11/3/2023</a:t>
            </a:fld>
            <a:endParaRPr lang="nl-NL"/>
          </a:p>
        </p:txBody>
      </p:sp>
      <p:sp>
        <p:nvSpPr>
          <p:cNvPr id="5" name="Tijdelijke aanduiding voor voettekst 4">
            <a:extLst>
              <a:ext uri="{FF2B5EF4-FFF2-40B4-BE49-F238E27FC236}">
                <a16:creationId xmlns:a16="http://schemas.microsoft.com/office/drawing/2014/main" id="{EF3A798D-90A2-E94F-A552-2CFC1C0A265D}"/>
              </a:ext>
            </a:extLst>
          </p:cNvPr>
          <p:cNvSpPr>
            <a:spLocks noGrp="1"/>
          </p:cNvSpPr>
          <p:nvPr>
            <p:ph type="ftr" sz="quarter" idx="11"/>
          </p:nvPr>
        </p:nvSpPr>
        <p:spPr/>
        <p:txBody>
          <a:bodyPr/>
          <a:lstStyle/>
          <a:p>
            <a:r>
              <a:rPr lang="nl-NL"/>
              <a:t>SK-11-'22</a:t>
            </a:r>
          </a:p>
        </p:txBody>
      </p:sp>
      <p:sp>
        <p:nvSpPr>
          <p:cNvPr id="6" name="Tijdelijke aanduiding voor dianummer 5">
            <a:extLst>
              <a:ext uri="{FF2B5EF4-FFF2-40B4-BE49-F238E27FC236}">
                <a16:creationId xmlns:a16="http://schemas.microsoft.com/office/drawing/2014/main" id="{15ADD1D8-135B-E649-9D30-5BA90741B76B}"/>
              </a:ext>
            </a:extLst>
          </p:cNvPr>
          <p:cNvSpPr>
            <a:spLocks noGrp="1"/>
          </p:cNvSpPr>
          <p:nvPr>
            <p:ph type="sldNum" sz="quarter" idx="12"/>
          </p:nvPr>
        </p:nvSpPr>
        <p:spPr/>
        <p:txBody>
          <a:bodyPr/>
          <a:lstStyle/>
          <a:p>
            <a:fld id="{4C4C06B7-6457-F344-AF46-2DB6D05A2EA0}" type="slidenum">
              <a:rPr lang="nl-NL" smtClean="0"/>
              <a:t>‹nr.›</a:t>
            </a:fld>
            <a:endParaRPr lang="nl-NL"/>
          </a:p>
        </p:txBody>
      </p:sp>
    </p:spTree>
    <p:extLst>
      <p:ext uri="{BB962C8B-B14F-4D97-AF65-F5344CB8AC3E}">
        <p14:creationId xmlns:p14="http://schemas.microsoft.com/office/powerpoint/2010/main" val="305492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rie kolommen">
    <p:spTree>
      <p:nvGrpSpPr>
        <p:cNvPr id="1" name=""/>
        <p:cNvGrpSpPr/>
        <p:nvPr/>
      </p:nvGrpSpPr>
      <p:grpSpPr>
        <a:xfrm>
          <a:off x="0" y="0"/>
          <a:ext cx="0" cy="0"/>
          <a:chOff x="0" y="0"/>
          <a:chExt cx="0" cy="0"/>
        </a:xfrm>
      </p:grpSpPr>
      <p:sp>
        <p:nvSpPr>
          <p:cNvPr id="7" name="Ova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3" name="Ova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5" name="Ova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2" name="Titel 1"/>
          <p:cNvSpPr>
            <a:spLocks noGrp="1"/>
          </p:cNvSpPr>
          <p:nvPr>
            <p:ph type="title"/>
          </p:nvPr>
        </p:nvSpPr>
        <p:spPr>
          <a:xfrm>
            <a:off x="1295402" y="982132"/>
            <a:ext cx="9601196" cy="1303867"/>
          </a:xfrm>
        </p:spPr>
        <p:txBody>
          <a:bodyPr rtlCol="0"/>
          <a:lstStyle/>
          <a:p>
            <a:pPr rtl="0"/>
            <a:r>
              <a:rPr lang="nl-NL" noProof="0"/>
              <a:t>Klik om stijl te bewerken</a:t>
            </a:r>
            <a:endParaRPr lang="nl" noProof="0"/>
          </a:p>
        </p:txBody>
      </p:sp>
      <p:sp>
        <p:nvSpPr>
          <p:cNvPr id="3" name="Tijdelijke aanduiding voor inhoud 2"/>
          <p:cNvSpPr>
            <a:spLocks noGrp="1"/>
          </p:cNvSpPr>
          <p:nvPr>
            <p:ph idx="1"/>
          </p:nvPr>
        </p:nvSpPr>
        <p:spPr>
          <a:xfrm>
            <a:off x="1295401" y="4804495"/>
            <a:ext cx="2952000" cy="1109133"/>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p:txBody>
      </p:sp>
      <p:sp>
        <p:nvSpPr>
          <p:cNvPr id="4" name="Tijdelijke aanduiding voor datum 3"/>
          <p:cNvSpPr>
            <a:spLocks noGrp="1"/>
          </p:cNvSpPr>
          <p:nvPr>
            <p:ph type="dt" sz="half" idx="10"/>
          </p:nvPr>
        </p:nvSpPr>
        <p:spPr/>
        <p:txBody>
          <a:bodyPr rtlCol="0"/>
          <a:lstStyle/>
          <a:p>
            <a:pPr rtl="0"/>
            <a:fld id="{9546CEEC-24FD-4D77-BA7D-9B42978D5564}" type="datetime1">
              <a:rPr lang="en-US" noProof="0" smtClean="0"/>
              <a:t>11/3/2023</a:t>
            </a:fld>
            <a:endParaRPr lang="en-US" noProof="0" dirty="0"/>
          </a:p>
        </p:txBody>
      </p:sp>
      <p:sp>
        <p:nvSpPr>
          <p:cNvPr id="5" name="Tijdelijke aanduiding voor voettekst 4"/>
          <p:cNvSpPr>
            <a:spLocks noGrp="1"/>
          </p:cNvSpPr>
          <p:nvPr>
            <p:ph type="ftr" sz="quarter" idx="11"/>
          </p:nvPr>
        </p:nvSpPr>
        <p:spPr/>
        <p:txBody>
          <a:bodyPr rtlCol="0"/>
          <a:lstStyle/>
          <a:p>
            <a:pPr rtl="0"/>
            <a:r>
              <a:rPr lang="en-US" noProof="0"/>
              <a:t>SK-11-'22</a:t>
            </a:r>
            <a:endParaRPr lang="en-US" noProof="0" dirty="0"/>
          </a:p>
        </p:txBody>
      </p:sp>
      <p:sp>
        <p:nvSpPr>
          <p:cNvPr id="6" name="Tijdelijke aanduiding voor dianummer 5"/>
          <p:cNvSpPr>
            <a:spLocks noGrp="1"/>
          </p:cNvSpPr>
          <p:nvPr>
            <p:ph type="sldNum" sz="quarter" idx="12"/>
          </p:nvPr>
        </p:nvSpPr>
        <p:spPr/>
        <p:txBody>
          <a:bodyPr rtlCol="0"/>
          <a:lstStyle/>
          <a:p>
            <a:pPr rtl="0"/>
            <a:fld id="{330EA680-D336-4FF7-8B7A-9848BB0A1C32}" type="slidenum">
              <a:rPr lang="en-US" noProof="0" smtClean="0"/>
              <a:t>‹nr.›</a:t>
            </a:fld>
            <a:endParaRPr lang="en-US" noProof="0" dirty="0"/>
          </a:p>
        </p:txBody>
      </p:sp>
      <p:sp>
        <p:nvSpPr>
          <p:cNvPr id="9" name="Tijdelijke aanduiding voor inhoud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p:txBody>
      </p:sp>
      <p:sp>
        <p:nvSpPr>
          <p:cNvPr id="10" name="Tijdelijke aanduiding voor inhoud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p:txBody>
      </p:sp>
      <p:sp>
        <p:nvSpPr>
          <p:cNvPr id="12" name="Tijdelijke aanduiding voor afbeelding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rtlCol="0" anchor="ctr"/>
          <a:lstStyle>
            <a:lvl1pPr marL="0" indent="0" algn="ctr">
              <a:buNone/>
              <a:defRPr sz="1400" i="1">
                <a:solidFill>
                  <a:schemeClr val="bg1"/>
                </a:solidFill>
              </a:defRPr>
            </a:lvl1pPr>
          </a:lstStyle>
          <a:p>
            <a:pPr rtl="0"/>
            <a:r>
              <a:rPr lang="nl" noProof="0"/>
              <a:t>Voeg een pictogram of afbeelding toe</a:t>
            </a:r>
          </a:p>
        </p:txBody>
      </p:sp>
      <p:sp>
        <p:nvSpPr>
          <p:cNvPr id="14" name="Tijdelijke aanduiding voor afbeelding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nl" noProof="0"/>
              <a:t>Voeg een pictogram of afbeelding toe</a:t>
            </a:r>
          </a:p>
        </p:txBody>
      </p:sp>
      <p:sp>
        <p:nvSpPr>
          <p:cNvPr id="16" name="Tijdelijke aanduiding voor afbeelding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nl" noProof="0"/>
              <a:t>Voeg een pictogram of afbeelding toe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kolommen + Foto">
    <p:spTree>
      <p:nvGrpSpPr>
        <p:cNvPr id="1" name=""/>
        <p:cNvGrpSpPr/>
        <p:nvPr/>
      </p:nvGrpSpPr>
      <p:grpSpPr>
        <a:xfrm>
          <a:off x="0" y="0"/>
          <a:ext cx="0" cy="0"/>
          <a:chOff x="0" y="0"/>
          <a:chExt cx="0" cy="0"/>
        </a:xfrm>
      </p:grpSpPr>
      <p:cxnSp>
        <p:nvCxnSpPr>
          <p:cNvPr id="8" name="Rechte verbindingslijn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3498694" y="982132"/>
            <a:ext cx="7397903" cy="1303867"/>
          </a:xfrm>
        </p:spPr>
        <p:txBody>
          <a:bodyPr rtlCol="0"/>
          <a:lstStyle/>
          <a:p>
            <a:pPr rtl="0"/>
            <a:r>
              <a:rPr lang="nl-NL" noProof="0"/>
              <a:t>Klik om stijl te bewerken</a:t>
            </a:r>
            <a:endParaRPr lang="nl" noProof="0"/>
          </a:p>
        </p:txBody>
      </p:sp>
      <p:sp>
        <p:nvSpPr>
          <p:cNvPr id="3" name="Tijdelijke aanduiding voor inhoud 2"/>
          <p:cNvSpPr>
            <a:spLocks noGrp="1"/>
          </p:cNvSpPr>
          <p:nvPr>
            <p:ph sz="half" idx="1"/>
          </p:nvPr>
        </p:nvSpPr>
        <p:spPr>
          <a:xfrm>
            <a:off x="3498694" y="2560320"/>
            <a:ext cx="3580381" cy="3310128"/>
          </a:xfrm>
        </p:spPr>
        <p:txBody>
          <a:bodyPr rtlCol="0">
            <a:normAutofit/>
          </a:body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 noProof="0"/>
          </a:p>
        </p:txBody>
      </p:sp>
      <p:sp>
        <p:nvSpPr>
          <p:cNvPr id="4" name="Tijdelijke aanduiding voor inhoud 3"/>
          <p:cNvSpPr>
            <a:spLocks noGrp="1"/>
          </p:cNvSpPr>
          <p:nvPr>
            <p:ph sz="half" idx="2"/>
          </p:nvPr>
        </p:nvSpPr>
        <p:spPr>
          <a:xfrm>
            <a:off x="7316216" y="2560320"/>
            <a:ext cx="3580381" cy="3310128"/>
          </a:xfrm>
        </p:spPr>
        <p:txBody>
          <a:bodyPr rtlCol="0">
            <a:normAutofit/>
          </a:body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 noProof="0"/>
          </a:p>
        </p:txBody>
      </p:sp>
      <p:sp>
        <p:nvSpPr>
          <p:cNvPr id="5" name="Tijdelijke aanduiding voor datum 4"/>
          <p:cNvSpPr>
            <a:spLocks noGrp="1"/>
          </p:cNvSpPr>
          <p:nvPr>
            <p:ph type="dt" sz="half" idx="10"/>
          </p:nvPr>
        </p:nvSpPr>
        <p:spPr/>
        <p:txBody>
          <a:bodyPr rtlCol="0"/>
          <a:lstStyle/>
          <a:p>
            <a:pPr rtl="0"/>
            <a:fld id="{0CB318E6-20DF-465B-86B4-F25B92518830}" type="datetime1">
              <a:rPr lang="en-US" noProof="0" smtClean="0"/>
              <a:t>11/3/2023</a:t>
            </a:fld>
            <a:endParaRPr lang="en-US" noProof="0" dirty="0"/>
          </a:p>
        </p:txBody>
      </p:sp>
      <p:sp>
        <p:nvSpPr>
          <p:cNvPr id="6" name="Tijdelijke aanduiding voor voettekst 5"/>
          <p:cNvSpPr>
            <a:spLocks noGrp="1"/>
          </p:cNvSpPr>
          <p:nvPr>
            <p:ph type="ftr" sz="quarter" idx="11"/>
          </p:nvPr>
        </p:nvSpPr>
        <p:spPr/>
        <p:txBody>
          <a:bodyPr rtlCol="0"/>
          <a:lstStyle/>
          <a:p>
            <a:pPr rtl="0"/>
            <a:r>
              <a:rPr lang="en-US" noProof="0"/>
              <a:t>SK-11-'22</a:t>
            </a:r>
            <a:endParaRPr lang="en-US" noProof="0" dirty="0"/>
          </a:p>
        </p:txBody>
      </p:sp>
      <p:sp>
        <p:nvSpPr>
          <p:cNvPr id="7" name="Tijdelijke aanduiding voor dianummer 6"/>
          <p:cNvSpPr>
            <a:spLocks noGrp="1"/>
          </p:cNvSpPr>
          <p:nvPr>
            <p:ph type="sldNum" sz="quarter" idx="12"/>
          </p:nvPr>
        </p:nvSpPr>
        <p:spPr/>
        <p:txBody>
          <a:bodyPr rtlCol="0"/>
          <a:lstStyle/>
          <a:p>
            <a:pPr rtl="0"/>
            <a:fld id="{330EA680-D336-4FF7-8B7A-9848BB0A1C32}" type="slidenum">
              <a:rPr lang="en-US" noProof="0" smtClean="0"/>
              <a:t>‹nr.›</a:t>
            </a:fld>
            <a:endParaRPr lang="en-US" noProof="0" dirty="0"/>
          </a:p>
        </p:txBody>
      </p:sp>
      <p:sp>
        <p:nvSpPr>
          <p:cNvPr id="10" name="Parallel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1" name="Rechthoek: Afgeronde hoeken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2" name="Tijdelijke aanduiding voor afbeelding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nl" noProof="0"/>
              <a:t>Voeg een foto toe of sleep een foto hiernaartoe</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2" name="Titel 1"/>
          <p:cNvSpPr>
            <a:spLocks noGrp="1"/>
          </p:cNvSpPr>
          <p:nvPr>
            <p:ph type="title" hasCustomPrompt="1"/>
          </p:nvPr>
        </p:nvSpPr>
        <p:spPr>
          <a:xfrm>
            <a:off x="8216900" y="982132"/>
            <a:ext cx="2679698" cy="1412725"/>
          </a:xfrm>
        </p:spPr>
        <p:txBody>
          <a:bodyPr rtlCol="0" anchor="t"/>
          <a:lstStyle>
            <a:lvl1pPr algn="r">
              <a:defRPr/>
            </a:lvl1pPr>
          </a:lstStyle>
          <a:p>
            <a:pPr rtl="0"/>
            <a:r>
              <a:rPr lang="nl" noProof="0"/>
              <a:t>Klik om een titel toe te voegen</a:t>
            </a:r>
          </a:p>
        </p:txBody>
      </p:sp>
      <p:sp>
        <p:nvSpPr>
          <p:cNvPr id="4" name="Tijdelijke aanduiding voor datum 3"/>
          <p:cNvSpPr>
            <a:spLocks noGrp="1"/>
          </p:cNvSpPr>
          <p:nvPr>
            <p:ph type="dt" sz="half" idx="10"/>
          </p:nvPr>
        </p:nvSpPr>
        <p:spPr/>
        <p:txBody>
          <a:bodyPr rtlCol="0"/>
          <a:lstStyle/>
          <a:p>
            <a:pPr rtl="0"/>
            <a:fld id="{8AE7A758-AFB7-46B9-8595-054315D55C7D}" type="datetime1">
              <a:rPr lang="en-US" noProof="0" smtClean="0"/>
              <a:t>11/3/2023</a:t>
            </a:fld>
            <a:endParaRPr lang="en-US" noProof="0" dirty="0"/>
          </a:p>
        </p:txBody>
      </p:sp>
      <p:sp>
        <p:nvSpPr>
          <p:cNvPr id="5" name="Tijdelijke aanduiding voor voettekst 4"/>
          <p:cNvSpPr>
            <a:spLocks noGrp="1"/>
          </p:cNvSpPr>
          <p:nvPr>
            <p:ph type="ftr" sz="quarter" idx="11"/>
          </p:nvPr>
        </p:nvSpPr>
        <p:spPr/>
        <p:txBody>
          <a:bodyPr rtlCol="0"/>
          <a:lstStyle/>
          <a:p>
            <a:pPr rtl="0"/>
            <a:r>
              <a:rPr lang="en-US" noProof="0"/>
              <a:t>SK-11-'22</a:t>
            </a:r>
            <a:endParaRPr lang="en-US" noProof="0" dirty="0"/>
          </a:p>
        </p:txBody>
      </p:sp>
      <p:sp>
        <p:nvSpPr>
          <p:cNvPr id="6" name="Tijdelijke aanduiding voor dianummer 5"/>
          <p:cNvSpPr>
            <a:spLocks noGrp="1"/>
          </p:cNvSpPr>
          <p:nvPr>
            <p:ph type="sldNum" sz="quarter" idx="12"/>
          </p:nvPr>
        </p:nvSpPr>
        <p:spPr/>
        <p:txBody>
          <a:bodyPr rtlCol="0"/>
          <a:lstStyle/>
          <a:p>
            <a:pPr rtl="0"/>
            <a:fld id="{330EA680-D336-4FF7-8B7A-9848BB0A1C32}" type="slidenum">
              <a:rPr lang="en-US" noProof="0" smtClean="0"/>
              <a:t>‹nr.›</a:t>
            </a:fld>
            <a:endParaRPr lang="en-US" noProof="0" dirty="0"/>
          </a:p>
        </p:txBody>
      </p:sp>
      <p:sp>
        <p:nvSpPr>
          <p:cNvPr id="11" name="Tijdelijke aanduiding voor afbeelding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rtlCol="0" anchor="ctr"/>
          <a:lstStyle>
            <a:lvl1pPr marL="0" indent="0" algn="ctr">
              <a:buNone/>
              <a:defRPr sz="1200" i="1"/>
            </a:lvl1pPr>
          </a:lstStyle>
          <a:p>
            <a:pPr rtl="0"/>
            <a:r>
              <a:rPr lang="nl" noProof="0"/>
              <a:t>Foto's van gebouwen</a:t>
            </a:r>
          </a:p>
        </p:txBody>
      </p:sp>
      <p:sp>
        <p:nvSpPr>
          <p:cNvPr id="12" name="Tijdelijke aanduiding voor afbeelding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nl" noProof="0"/>
              <a:t> Foto's van beroepen</a:t>
            </a:r>
          </a:p>
        </p:txBody>
      </p:sp>
      <p:sp>
        <p:nvSpPr>
          <p:cNvPr id="13" name="Tijdelijke aanduiding voor afbeelding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nl" noProof="0"/>
              <a:t>Foto's van vervoermiddelen</a:t>
            </a:r>
          </a:p>
        </p:txBody>
      </p:sp>
      <p:sp>
        <p:nvSpPr>
          <p:cNvPr id="14" name="Tijdelijke aanduiding voor afbeelding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rtlCol="0" anchor="ctr"/>
          <a:lstStyle>
            <a:lvl1pPr marL="0" indent="0" algn="ctr">
              <a:buNone/>
              <a:defRPr sz="1200" i="1"/>
            </a:lvl1pPr>
          </a:lstStyle>
          <a:p>
            <a:pPr rtl="0"/>
            <a:r>
              <a:rPr lang="nl" noProof="0"/>
              <a:t>Foto's van kleding</a:t>
            </a:r>
          </a:p>
        </p:txBody>
      </p:sp>
      <p:sp>
        <p:nvSpPr>
          <p:cNvPr id="19" name="Tijdelijke aanduiding voor afbeelding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nl" noProof="0"/>
              <a:t>Foto's van andere voorwerpen die kenmerkend zijn voor het tijdperk</a:t>
            </a:r>
          </a:p>
        </p:txBody>
      </p:sp>
      <p:sp>
        <p:nvSpPr>
          <p:cNvPr id="21" name="Tijdelijke aanduiding voor tekst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3853091"/>
            <a:ext cx="2679698" cy="2003717"/>
          </a:xfrm>
        </p:spPr>
        <p:txBody>
          <a:bodyPr rtlCol="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rtl="0"/>
            <a:r>
              <a:rPr lang="nl" noProof="0"/>
              <a:t>Subkop</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foto">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1" name="Tijdelijke aanduiding voor afbeelding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rtlCol="0" anchor="ctr"/>
          <a:lstStyle>
            <a:lvl1pPr marL="0" indent="0" algn="ctr">
              <a:buNone/>
              <a:defRPr sz="1600" i="1">
                <a:solidFill>
                  <a:schemeClr val="tx1">
                    <a:lumMod val="85000"/>
                    <a:lumOff val="15000"/>
                  </a:schemeClr>
                </a:solidFill>
              </a:defRPr>
            </a:lvl1pPr>
          </a:lstStyle>
          <a:p>
            <a:pPr rtl="0"/>
            <a:r>
              <a:rPr lang="nl" noProof="0"/>
              <a:t>Voeg een iconische foto van het tijdperk toe</a:t>
            </a:r>
          </a:p>
        </p:txBody>
      </p:sp>
      <p:sp>
        <p:nvSpPr>
          <p:cNvPr id="2" name="Titel 1"/>
          <p:cNvSpPr>
            <a:spLocks noGrp="1"/>
          </p:cNvSpPr>
          <p:nvPr>
            <p:ph type="title"/>
          </p:nvPr>
        </p:nvSpPr>
        <p:spPr>
          <a:xfrm>
            <a:off x="1295402" y="692939"/>
            <a:ext cx="9601196" cy="751418"/>
          </a:xfrm>
        </p:spPr>
        <p:txBody>
          <a:bodyPr rtlCol="0"/>
          <a:lstStyle/>
          <a:p>
            <a:pPr rtl="0"/>
            <a:r>
              <a:rPr lang="nl-NL" noProof="0"/>
              <a:t>Klik om stijl te bewerken</a:t>
            </a:r>
            <a:endParaRPr lang="nl" noProof="0"/>
          </a:p>
        </p:txBody>
      </p:sp>
      <p:pic>
        <p:nvPicPr>
          <p:cNvPr id="7" name="Afbeelding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Afbeelding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Afbeelding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Afbeelding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 Foto rechts">
    <p:spTree>
      <p:nvGrpSpPr>
        <p:cNvPr id="1" name=""/>
        <p:cNvGrpSpPr/>
        <p:nvPr/>
      </p:nvGrpSpPr>
      <p:grpSpPr>
        <a:xfrm>
          <a:off x="0" y="0"/>
          <a:ext cx="0" cy="0"/>
          <a:chOff x="0" y="0"/>
          <a:chExt cx="0" cy="0"/>
        </a:xfrm>
      </p:grpSpPr>
      <p:cxnSp>
        <p:nvCxnSpPr>
          <p:cNvPr id="8" name="Rechte verbindingslijn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hasCustomPrompt="1"/>
          </p:nvPr>
        </p:nvSpPr>
        <p:spPr>
          <a:xfrm>
            <a:off x="1295403" y="982132"/>
            <a:ext cx="3580380" cy="1303867"/>
          </a:xfrm>
        </p:spPr>
        <p:txBody>
          <a:bodyPr rtlCol="0"/>
          <a:lstStyle>
            <a:lvl1pPr algn="l">
              <a:defRPr/>
            </a:lvl1pPr>
          </a:lstStyle>
          <a:p>
            <a:pPr rtl="0"/>
            <a:r>
              <a:rPr lang="nl" noProof="0"/>
              <a:t>Klik om de titel te bewerken</a:t>
            </a:r>
          </a:p>
        </p:txBody>
      </p:sp>
      <p:sp>
        <p:nvSpPr>
          <p:cNvPr id="3" name="Tijdelijke aanduiding voor inhoud 2"/>
          <p:cNvSpPr>
            <a:spLocks noGrp="1"/>
          </p:cNvSpPr>
          <p:nvPr>
            <p:ph sz="half" idx="1"/>
          </p:nvPr>
        </p:nvSpPr>
        <p:spPr>
          <a:xfrm>
            <a:off x="1295401" y="2560320"/>
            <a:ext cx="3580381" cy="3310128"/>
          </a:xfrm>
        </p:spPr>
        <p:txBody>
          <a:bodyPr rtlCol="0">
            <a:normAutofit/>
          </a:body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 noProof="0"/>
          </a:p>
        </p:txBody>
      </p:sp>
      <p:sp>
        <p:nvSpPr>
          <p:cNvPr id="5" name="Tijdelijke aanduiding voor datum 4"/>
          <p:cNvSpPr>
            <a:spLocks noGrp="1"/>
          </p:cNvSpPr>
          <p:nvPr>
            <p:ph type="dt" sz="half" idx="10"/>
          </p:nvPr>
        </p:nvSpPr>
        <p:spPr/>
        <p:txBody>
          <a:bodyPr rtlCol="0"/>
          <a:lstStyle/>
          <a:p>
            <a:pPr rtl="0"/>
            <a:fld id="{3C7E972A-9D70-4753-ADFD-380BADAE303A}" type="datetime1">
              <a:rPr lang="en-US" noProof="0" smtClean="0"/>
              <a:t>11/3/2023</a:t>
            </a:fld>
            <a:endParaRPr lang="en-US" noProof="0" dirty="0"/>
          </a:p>
        </p:txBody>
      </p:sp>
      <p:sp>
        <p:nvSpPr>
          <p:cNvPr id="6" name="Tijdelijke aanduiding voor voettekst 5"/>
          <p:cNvSpPr>
            <a:spLocks noGrp="1"/>
          </p:cNvSpPr>
          <p:nvPr>
            <p:ph type="ftr" sz="quarter" idx="11"/>
          </p:nvPr>
        </p:nvSpPr>
        <p:spPr/>
        <p:txBody>
          <a:bodyPr rtlCol="0"/>
          <a:lstStyle/>
          <a:p>
            <a:pPr rtl="0"/>
            <a:r>
              <a:rPr lang="en-US" noProof="0"/>
              <a:t>SK-11-'22</a:t>
            </a:r>
            <a:endParaRPr lang="en-US" noProof="0" dirty="0"/>
          </a:p>
        </p:txBody>
      </p:sp>
      <p:sp>
        <p:nvSpPr>
          <p:cNvPr id="7" name="Tijdelijke aanduiding voor dianummer 6"/>
          <p:cNvSpPr>
            <a:spLocks noGrp="1"/>
          </p:cNvSpPr>
          <p:nvPr>
            <p:ph type="sldNum" sz="quarter" idx="12"/>
          </p:nvPr>
        </p:nvSpPr>
        <p:spPr/>
        <p:txBody>
          <a:bodyPr rtlCol="0"/>
          <a:lstStyle/>
          <a:p>
            <a:pPr rtl="0"/>
            <a:fld id="{330EA680-D336-4FF7-8B7A-9848BB0A1C32}" type="slidenum">
              <a:rPr lang="en-US" noProof="0" smtClean="0"/>
              <a:t>‹nr.›</a:t>
            </a:fld>
            <a:endParaRPr lang="en-US" noProof="0" dirty="0"/>
          </a:p>
        </p:txBody>
      </p:sp>
      <p:sp>
        <p:nvSpPr>
          <p:cNvPr id="10" name="Parallel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1" name="Rechthoek: Afgeronde hoeken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2" name="Tijdelijke aanduiding voor afbeelding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nl" noProof="0"/>
              <a:t>Voeg een foto toe of sleep een foto hiernaartoe</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 Alt inhoud">
    <p:spTree>
      <p:nvGrpSpPr>
        <p:cNvPr id="1" name=""/>
        <p:cNvGrpSpPr/>
        <p:nvPr/>
      </p:nvGrpSpPr>
      <p:grpSpPr>
        <a:xfrm>
          <a:off x="0" y="0"/>
          <a:ext cx="0" cy="0"/>
          <a:chOff x="0" y="0"/>
          <a:chExt cx="0" cy="0"/>
        </a:xfrm>
      </p:grpSpPr>
      <p:pic>
        <p:nvPicPr>
          <p:cNvPr id="9" name="Afbeelding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Rechte verbindingslijn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hasCustomPrompt="1"/>
          </p:nvPr>
        </p:nvSpPr>
        <p:spPr>
          <a:xfrm>
            <a:off x="1295402" y="982132"/>
            <a:ext cx="4669664" cy="1303867"/>
          </a:xfrm>
        </p:spPr>
        <p:txBody>
          <a:bodyPr rtlCol="0"/>
          <a:lstStyle/>
          <a:p>
            <a:pPr rtl="0"/>
            <a:r>
              <a:rPr lang="nl"/>
              <a:t>Klik om de titel te bewerken</a:t>
            </a:r>
          </a:p>
        </p:txBody>
      </p:sp>
      <p:sp>
        <p:nvSpPr>
          <p:cNvPr id="3" name="Tijdelijke aanduiding voor inhoud 2"/>
          <p:cNvSpPr>
            <a:spLocks noGrp="1"/>
          </p:cNvSpPr>
          <p:nvPr>
            <p:ph idx="1"/>
          </p:nvPr>
        </p:nvSpPr>
        <p:spPr>
          <a:xfrm>
            <a:off x="1295401" y="2556932"/>
            <a:ext cx="4669666" cy="3318936"/>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4" name="Tijdelijke aanduiding voor datum 3"/>
          <p:cNvSpPr>
            <a:spLocks noGrp="1"/>
          </p:cNvSpPr>
          <p:nvPr>
            <p:ph type="dt" sz="half" idx="10"/>
          </p:nvPr>
        </p:nvSpPr>
        <p:spPr/>
        <p:txBody>
          <a:bodyPr rtlCol="0"/>
          <a:lstStyle/>
          <a:p>
            <a:pPr rtl="0"/>
            <a:fld id="{B0379DE9-B48B-4719-80C3-836B8E4968E0}" type="datetime1">
              <a:rPr lang="en-US" smtClean="0"/>
              <a:t>11/3/2023</a:t>
            </a:fld>
            <a:endParaRPr lang="en-US" dirty="0"/>
          </a:p>
        </p:txBody>
      </p:sp>
      <p:sp>
        <p:nvSpPr>
          <p:cNvPr id="5" name="Tijdelijke aanduiding voor voettekst 4"/>
          <p:cNvSpPr>
            <a:spLocks noGrp="1"/>
          </p:cNvSpPr>
          <p:nvPr>
            <p:ph type="ftr" sz="quarter" idx="11"/>
          </p:nvPr>
        </p:nvSpPr>
        <p:spPr/>
        <p:txBody>
          <a:bodyPr rtlCol="0"/>
          <a:lstStyle/>
          <a:p>
            <a:pPr rtl="0"/>
            <a:r>
              <a:rPr lang="en-US"/>
              <a:t>SK-11-'22</a:t>
            </a:r>
            <a:endParaRPr lang="en-US" dirty="0"/>
          </a:p>
        </p:txBody>
      </p:sp>
      <p:sp>
        <p:nvSpPr>
          <p:cNvPr id="6" name="Tijdelijke aanduiding voor dianummer 5"/>
          <p:cNvSpPr>
            <a:spLocks noGrp="1"/>
          </p:cNvSpPr>
          <p:nvPr>
            <p:ph type="sldNum" sz="quarter" idx="12"/>
          </p:nvPr>
        </p:nvSpPr>
        <p:spPr/>
        <p:txBody>
          <a:bodyPr rtlCol="0"/>
          <a:lstStyle/>
          <a:p>
            <a:pPr rtl="0"/>
            <a:fld id="{330EA680-D336-4FF7-8B7A-9848BB0A1C32}" type="slidenum">
              <a:rPr lang="en-US" smtClean="0"/>
              <a:t>‹nr.›</a:t>
            </a:fld>
            <a:endParaRPr lang="en-US" dirty="0"/>
          </a:p>
        </p:txBody>
      </p:sp>
      <p:sp>
        <p:nvSpPr>
          <p:cNvPr id="11" name="Tijdelijke aanduiding voor inhoud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en-US" dirty="0"/>
          </a:p>
        </p:txBody>
      </p:sp>
      <p:sp>
        <p:nvSpPr>
          <p:cNvPr id="14" name="Tijdelijke aanduiding voor tekst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rtlCol="0"/>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nl"/>
              <a:t>Generatie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ie punten">
    <p:spTree>
      <p:nvGrpSpPr>
        <p:cNvPr id="1" name=""/>
        <p:cNvGrpSpPr/>
        <p:nvPr/>
      </p:nvGrpSpPr>
      <p:grpSpPr>
        <a:xfrm>
          <a:off x="0" y="0"/>
          <a:ext cx="0" cy="0"/>
          <a:chOff x="0" y="0"/>
          <a:chExt cx="0" cy="0"/>
        </a:xfrm>
      </p:grpSpPr>
      <p:sp>
        <p:nvSpPr>
          <p:cNvPr id="2" name="Titel 1"/>
          <p:cNvSpPr>
            <a:spLocks noGrp="1"/>
          </p:cNvSpPr>
          <p:nvPr>
            <p:ph type="title"/>
          </p:nvPr>
        </p:nvSpPr>
        <p:spPr>
          <a:xfrm>
            <a:off x="1295400" y="979709"/>
            <a:ext cx="9601197" cy="1822514"/>
          </a:xfrm>
        </p:spPr>
        <p:txBody>
          <a:bodyPr rtlCol="0" anchor="b">
            <a:normAutofit/>
          </a:bodyPr>
          <a:lstStyle>
            <a:lvl1pPr algn="ctr">
              <a:defRPr sz="4400" b="0" cap="none"/>
            </a:lvl1pPr>
          </a:lstStyle>
          <a:p>
            <a:pPr rtl="0"/>
            <a:r>
              <a:rPr lang="nl-NL"/>
              <a:t>Klik om stijl te bewerken</a:t>
            </a:r>
            <a:endParaRPr lang="en-US" dirty="0"/>
          </a:p>
        </p:txBody>
      </p:sp>
      <p:sp>
        <p:nvSpPr>
          <p:cNvPr id="3" name="Tijdelijke aanduiding voor tekst 2"/>
          <p:cNvSpPr>
            <a:spLocks noGrp="1"/>
          </p:cNvSpPr>
          <p:nvPr>
            <p:ph type="body" idx="1"/>
          </p:nvPr>
        </p:nvSpPr>
        <p:spPr>
          <a:xfrm>
            <a:off x="1295400" y="3073155"/>
            <a:ext cx="9601197" cy="520392"/>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Klikken om de tekststijl van het model te bewerken</a:t>
            </a:r>
          </a:p>
        </p:txBody>
      </p:sp>
      <p:sp>
        <p:nvSpPr>
          <p:cNvPr id="4" name="Tijdelijke aanduiding voor datum 3"/>
          <p:cNvSpPr>
            <a:spLocks noGrp="1"/>
          </p:cNvSpPr>
          <p:nvPr>
            <p:ph type="dt" sz="half" idx="10"/>
          </p:nvPr>
        </p:nvSpPr>
        <p:spPr/>
        <p:txBody>
          <a:bodyPr rtlCol="0"/>
          <a:lstStyle/>
          <a:p>
            <a:pPr rtl="0"/>
            <a:fld id="{F9B71B69-7FB3-42D6-A238-4C6E949D4B6E}" type="datetime1">
              <a:rPr lang="en-US" smtClean="0"/>
              <a:t>11/3/2023</a:t>
            </a:fld>
            <a:endParaRPr lang="en-US" dirty="0"/>
          </a:p>
        </p:txBody>
      </p:sp>
      <p:sp>
        <p:nvSpPr>
          <p:cNvPr id="5" name="Tijdelijke aanduiding voor voettekst 4"/>
          <p:cNvSpPr>
            <a:spLocks noGrp="1"/>
          </p:cNvSpPr>
          <p:nvPr>
            <p:ph type="ftr" sz="quarter" idx="11"/>
          </p:nvPr>
        </p:nvSpPr>
        <p:spPr/>
        <p:txBody>
          <a:bodyPr rtlCol="0"/>
          <a:lstStyle/>
          <a:p>
            <a:pPr rtl="0"/>
            <a:r>
              <a:rPr lang="en-US"/>
              <a:t>SK-11-'22</a:t>
            </a:r>
            <a:endParaRPr lang="en-US" dirty="0"/>
          </a:p>
        </p:txBody>
      </p:sp>
      <p:sp>
        <p:nvSpPr>
          <p:cNvPr id="6" name="Tijdelijke aanduiding voor dianummer 5"/>
          <p:cNvSpPr>
            <a:spLocks noGrp="1"/>
          </p:cNvSpPr>
          <p:nvPr>
            <p:ph type="sldNum" sz="quarter" idx="12"/>
          </p:nvPr>
        </p:nvSpPr>
        <p:spPr/>
        <p:txBody>
          <a:bodyPr rtlCol="0"/>
          <a:lstStyle/>
          <a:p>
            <a:pPr rtl="0"/>
            <a:fld id="{330EA680-D336-4FF7-8B7A-9848BB0A1C32}" type="slidenum">
              <a:rPr lang="en-US" smtClean="0"/>
              <a:t>‹nr.›</a:t>
            </a:fld>
            <a:endParaRPr lang="en-US" dirty="0"/>
          </a:p>
        </p:txBody>
      </p:sp>
      <p:cxnSp>
        <p:nvCxnSpPr>
          <p:cNvPr id="16" name="Rechte verbindingslijn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Tijdelijke aanduiding voor inhoud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nl"/>
              <a:t>Beschrijving</a:t>
            </a:r>
          </a:p>
        </p:txBody>
      </p:sp>
      <p:sp>
        <p:nvSpPr>
          <p:cNvPr id="9" name="Tijdelijke aanduiding voor inhoud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nl"/>
              <a:t>Beschrijving</a:t>
            </a:r>
          </a:p>
        </p:txBody>
      </p:sp>
      <p:sp>
        <p:nvSpPr>
          <p:cNvPr id="10" name="Tijdelijke aanduiding voor inhoud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nl"/>
              <a:t>Beschrijving</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Afbeelding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jdelijke aanduiding voor titel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pPr rtl="0"/>
            <a:r>
              <a:rPr lang="nl"/>
              <a:t>Klik om de titelstijl van het model te bewerken</a:t>
            </a:r>
            <a:endParaRPr lang="en-US" dirty="0"/>
          </a:p>
        </p:txBody>
      </p:sp>
      <p:sp>
        <p:nvSpPr>
          <p:cNvPr id="3" name="Tijdelijke aanduiding voor tekst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rtl="0"/>
            <a:r>
              <a:rPr lang="nl"/>
              <a:t>Klik om de tekststijlen van het model te bewerken</a:t>
            </a:r>
          </a:p>
          <a:p>
            <a:pPr lvl="1" rtl="0"/>
            <a:r>
              <a:rPr lang="nl"/>
              <a:t>Tweede niveau</a:t>
            </a:r>
          </a:p>
          <a:p>
            <a:pPr lvl="2" rtl="0"/>
            <a:r>
              <a:rPr lang="nl"/>
              <a:t>Derde niveau</a:t>
            </a:r>
          </a:p>
          <a:p>
            <a:pPr lvl="3" rtl="0"/>
            <a:r>
              <a:rPr lang="nl"/>
              <a:t>Vierde niveau</a:t>
            </a:r>
          </a:p>
          <a:p>
            <a:pPr lvl="4" rtl="0"/>
            <a:r>
              <a:rPr lang="nl"/>
              <a:t>Vijfde niveau</a:t>
            </a:r>
            <a:endParaRPr lang="en-US" dirty="0"/>
          </a:p>
        </p:txBody>
      </p:sp>
      <p:sp>
        <p:nvSpPr>
          <p:cNvPr id="4" name="Tijdelijke aanduiding voor datum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9B2AE784-1C43-4CF6-8227-00DFAE39EF83}" type="datetime1">
              <a:rPr lang="en-US" smtClean="0"/>
              <a:t>11/3/2023</a:t>
            </a:fld>
            <a:endParaRPr lang="en-US" dirty="0"/>
          </a:p>
        </p:txBody>
      </p:sp>
      <p:sp>
        <p:nvSpPr>
          <p:cNvPr id="5" name="Tijdelijke aanduiding voor voettekst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r>
              <a:rPr lang="en-US"/>
              <a:t>SK-11-'22</a:t>
            </a:r>
            <a:endParaRPr lang="en-US" dirty="0"/>
          </a:p>
        </p:txBody>
      </p:sp>
      <p:sp>
        <p:nvSpPr>
          <p:cNvPr id="6" name="Tijdelijke aanduiding voor dianumm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330EA680-D336-4FF7-8B7A-9848BB0A1C32}" type="slidenum">
              <a:rPr lang="en-US" smtClean="0"/>
              <a:t>‹nr.›</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45BA3A-8379-754A-B890-32EE7971F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85395C0-A4EC-8845-AF89-27738C855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DF4600A0-3E76-ED4B-ACB8-135E7FF71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62153-50A8-4999-B2D7-9DB1522C156C}" type="datetime1">
              <a:rPr lang="en-US" smtClean="0"/>
              <a:t>11/3/2023</a:t>
            </a:fld>
            <a:endParaRPr lang="nl-NL"/>
          </a:p>
        </p:txBody>
      </p:sp>
      <p:sp>
        <p:nvSpPr>
          <p:cNvPr id="5" name="Tijdelijke aanduiding voor voettekst 4">
            <a:extLst>
              <a:ext uri="{FF2B5EF4-FFF2-40B4-BE49-F238E27FC236}">
                <a16:creationId xmlns:a16="http://schemas.microsoft.com/office/drawing/2014/main" id="{3680CEC6-7730-9F41-90F0-22EB70043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SK-11-'22</a:t>
            </a:r>
          </a:p>
        </p:txBody>
      </p:sp>
      <p:sp>
        <p:nvSpPr>
          <p:cNvPr id="6" name="Tijdelijke aanduiding voor dianummer 5">
            <a:extLst>
              <a:ext uri="{FF2B5EF4-FFF2-40B4-BE49-F238E27FC236}">
                <a16:creationId xmlns:a16="http://schemas.microsoft.com/office/drawing/2014/main" id="{F430BFAB-8161-EC4E-868C-82A414034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C06B7-6457-F344-AF46-2DB6D05A2EA0}" type="slidenum">
              <a:rPr lang="nl-NL" smtClean="0"/>
              <a:t>‹nr.›</a:t>
            </a:fld>
            <a:endParaRPr lang="nl-NL"/>
          </a:p>
        </p:txBody>
      </p:sp>
    </p:spTree>
    <p:extLst>
      <p:ext uri="{BB962C8B-B14F-4D97-AF65-F5344CB8AC3E}">
        <p14:creationId xmlns:p14="http://schemas.microsoft.com/office/powerpoint/2010/main" val="103873153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torytellingacademy.nl/werken-met-verhalen-en-hoe-we-dansen-met-draken-in-het-onderwij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hare.transistor.fm/s/e39d6b9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A1B50-3964-D443-BBD3-950C08A516F0}"/>
              </a:ext>
            </a:extLst>
          </p:cNvPr>
          <p:cNvSpPr>
            <a:spLocks noGrp="1"/>
          </p:cNvSpPr>
          <p:nvPr>
            <p:ph type="title"/>
          </p:nvPr>
        </p:nvSpPr>
        <p:spPr/>
        <p:txBody>
          <a:bodyPr>
            <a:normAutofit/>
          </a:bodyPr>
          <a:lstStyle/>
          <a:p>
            <a:pPr algn="ctr"/>
            <a:r>
              <a:rPr lang="nl-NL" sz="4500" dirty="0">
                <a:solidFill>
                  <a:schemeClr val="bg1"/>
                </a:solidFill>
                <a:latin typeface="Telugu MN" pitchFamily="2" charset="0"/>
                <a:cs typeface="Telugu MN" pitchFamily="2" charset="0"/>
              </a:rPr>
              <a:t>DE KRACHT VAN VERHALEN...</a:t>
            </a:r>
          </a:p>
        </p:txBody>
      </p:sp>
      <p:sp>
        <p:nvSpPr>
          <p:cNvPr id="5" name="Tijdelijke aanduiding voor inhoud 4">
            <a:extLst>
              <a:ext uri="{FF2B5EF4-FFF2-40B4-BE49-F238E27FC236}">
                <a16:creationId xmlns:a16="http://schemas.microsoft.com/office/drawing/2014/main" id="{2211FE79-6A9B-4175-A748-428F1182023D}"/>
              </a:ext>
            </a:extLst>
          </p:cNvPr>
          <p:cNvSpPr>
            <a:spLocks noGrp="1"/>
          </p:cNvSpPr>
          <p:nvPr>
            <p:ph idx="1"/>
          </p:nvPr>
        </p:nvSpPr>
        <p:spPr>
          <a:xfrm>
            <a:off x="477328" y="3322319"/>
            <a:ext cx="11714672" cy="4002723"/>
          </a:xfrm>
        </p:spPr>
        <p:txBody>
          <a:bodyPr>
            <a:normAutofit/>
          </a:bodyPr>
          <a:lstStyle/>
          <a:p>
            <a:pPr marL="0" indent="0">
              <a:buNone/>
            </a:pPr>
            <a:endParaRPr lang="nl-NL" sz="3600" dirty="0">
              <a:solidFill>
                <a:schemeClr val="bg1"/>
              </a:solidFill>
              <a:highlight>
                <a:srgbClr val="800000"/>
              </a:highlight>
            </a:endParaRPr>
          </a:p>
          <a:p>
            <a:pPr marL="0" indent="0">
              <a:buNone/>
            </a:pPr>
            <a:endParaRPr lang="nl-NL" dirty="0">
              <a:solidFill>
                <a:schemeClr val="bg1"/>
              </a:solidFill>
              <a:highlight>
                <a:srgbClr val="800000"/>
              </a:highlight>
            </a:endParaRPr>
          </a:p>
          <a:p>
            <a:pPr marL="0" indent="0">
              <a:buNone/>
            </a:pPr>
            <a:r>
              <a:rPr lang="nl-NL" dirty="0">
                <a:solidFill>
                  <a:schemeClr val="bg1"/>
                </a:solidFill>
                <a:highlight>
                  <a:srgbClr val="800000"/>
                </a:highlight>
              </a:rPr>
              <a:t>“As </a:t>
            </a:r>
            <a:r>
              <a:rPr lang="nl-NL" dirty="0" err="1">
                <a:solidFill>
                  <a:schemeClr val="bg1"/>
                </a:solidFill>
                <a:highlight>
                  <a:srgbClr val="800000"/>
                </a:highlight>
              </a:rPr>
              <a:t>wounded</a:t>
            </a:r>
            <a:r>
              <a:rPr lang="nl-NL" dirty="0">
                <a:solidFill>
                  <a:schemeClr val="bg1"/>
                </a:solidFill>
                <a:highlight>
                  <a:srgbClr val="800000"/>
                </a:highlight>
              </a:rPr>
              <a:t>, </a:t>
            </a:r>
            <a:r>
              <a:rPr lang="nl-NL" dirty="0" err="1">
                <a:solidFill>
                  <a:schemeClr val="bg1"/>
                </a:solidFill>
                <a:highlight>
                  <a:srgbClr val="800000"/>
                </a:highlight>
              </a:rPr>
              <a:t>people</a:t>
            </a:r>
            <a:r>
              <a:rPr lang="nl-NL" dirty="0">
                <a:solidFill>
                  <a:schemeClr val="bg1"/>
                </a:solidFill>
                <a:highlight>
                  <a:srgbClr val="800000"/>
                </a:highlight>
              </a:rPr>
              <a:t> </a:t>
            </a:r>
            <a:r>
              <a:rPr lang="nl-NL" dirty="0" err="1">
                <a:solidFill>
                  <a:schemeClr val="bg1"/>
                </a:solidFill>
                <a:highlight>
                  <a:srgbClr val="800000"/>
                </a:highlight>
              </a:rPr>
              <a:t>may</a:t>
            </a:r>
            <a:r>
              <a:rPr lang="nl-NL" dirty="0">
                <a:solidFill>
                  <a:schemeClr val="bg1"/>
                </a:solidFill>
                <a:highlight>
                  <a:srgbClr val="800000"/>
                </a:highlight>
              </a:rPr>
              <a:t> </a:t>
            </a:r>
            <a:r>
              <a:rPr lang="nl-NL" dirty="0" err="1">
                <a:solidFill>
                  <a:schemeClr val="bg1"/>
                </a:solidFill>
                <a:highlight>
                  <a:srgbClr val="800000"/>
                </a:highlight>
              </a:rPr>
              <a:t>be</a:t>
            </a:r>
            <a:r>
              <a:rPr lang="nl-NL" dirty="0">
                <a:solidFill>
                  <a:schemeClr val="bg1"/>
                </a:solidFill>
                <a:highlight>
                  <a:srgbClr val="800000"/>
                </a:highlight>
              </a:rPr>
              <a:t> </a:t>
            </a:r>
            <a:r>
              <a:rPr lang="nl-NL" dirty="0" err="1">
                <a:solidFill>
                  <a:schemeClr val="bg1"/>
                </a:solidFill>
                <a:highlight>
                  <a:srgbClr val="800000"/>
                </a:highlight>
              </a:rPr>
              <a:t>cared</a:t>
            </a:r>
            <a:r>
              <a:rPr lang="nl-NL" dirty="0">
                <a:solidFill>
                  <a:schemeClr val="bg1"/>
                </a:solidFill>
                <a:highlight>
                  <a:srgbClr val="800000"/>
                </a:highlight>
              </a:rPr>
              <a:t> </a:t>
            </a:r>
            <a:r>
              <a:rPr lang="nl-NL" dirty="0" err="1">
                <a:solidFill>
                  <a:schemeClr val="bg1"/>
                </a:solidFill>
                <a:highlight>
                  <a:srgbClr val="800000"/>
                </a:highlight>
              </a:rPr>
              <a:t>for</a:t>
            </a:r>
            <a:r>
              <a:rPr lang="nl-NL" dirty="0">
                <a:solidFill>
                  <a:schemeClr val="bg1"/>
                </a:solidFill>
                <a:highlight>
                  <a:srgbClr val="800000"/>
                </a:highlight>
              </a:rPr>
              <a:t>, as storytellers, </a:t>
            </a:r>
            <a:r>
              <a:rPr lang="nl-NL" dirty="0" err="1">
                <a:solidFill>
                  <a:schemeClr val="bg1"/>
                </a:solidFill>
                <a:highlight>
                  <a:srgbClr val="800000"/>
                </a:highlight>
              </a:rPr>
              <a:t>they</a:t>
            </a:r>
            <a:r>
              <a:rPr lang="nl-NL" dirty="0">
                <a:solidFill>
                  <a:schemeClr val="bg1"/>
                </a:solidFill>
                <a:highlight>
                  <a:srgbClr val="800000"/>
                </a:highlight>
              </a:rPr>
              <a:t> care </a:t>
            </a:r>
            <a:r>
              <a:rPr lang="nl-NL" dirty="0" err="1">
                <a:solidFill>
                  <a:schemeClr val="bg1"/>
                </a:solidFill>
                <a:highlight>
                  <a:srgbClr val="800000"/>
                </a:highlight>
              </a:rPr>
              <a:t>for</a:t>
            </a:r>
            <a:r>
              <a:rPr lang="nl-NL" dirty="0">
                <a:solidFill>
                  <a:schemeClr val="bg1"/>
                </a:solidFill>
                <a:highlight>
                  <a:srgbClr val="800000"/>
                </a:highlight>
              </a:rPr>
              <a:t> </a:t>
            </a:r>
            <a:r>
              <a:rPr lang="nl-NL" dirty="0" err="1">
                <a:solidFill>
                  <a:schemeClr val="bg1"/>
                </a:solidFill>
                <a:highlight>
                  <a:srgbClr val="800000"/>
                </a:highlight>
              </a:rPr>
              <a:t>others</a:t>
            </a:r>
            <a:r>
              <a:rPr lang="nl-NL" dirty="0">
                <a:solidFill>
                  <a:schemeClr val="bg1"/>
                </a:solidFill>
                <a:highlight>
                  <a:srgbClr val="800000"/>
                </a:highlight>
              </a:rPr>
              <a:t>.       </a:t>
            </a:r>
            <a:r>
              <a:rPr lang="nl-NL" dirty="0" err="1">
                <a:solidFill>
                  <a:schemeClr val="bg1"/>
                </a:solidFill>
                <a:highlight>
                  <a:srgbClr val="800000"/>
                </a:highlight>
              </a:rPr>
              <a:t>Those</a:t>
            </a:r>
            <a:r>
              <a:rPr lang="nl-NL" dirty="0">
                <a:solidFill>
                  <a:schemeClr val="bg1"/>
                </a:solidFill>
                <a:highlight>
                  <a:srgbClr val="800000"/>
                </a:highlight>
              </a:rPr>
              <a:t> </a:t>
            </a:r>
            <a:r>
              <a:rPr lang="nl-NL" dirty="0" err="1">
                <a:solidFill>
                  <a:schemeClr val="bg1"/>
                </a:solidFill>
                <a:highlight>
                  <a:srgbClr val="800000"/>
                </a:highlight>
              </a:rPr>
              <a:t>who</a:t>
            </a:r>
            <a:r>
              <a:rPr lang="nl-NL" dirty="0">
                <a:solidFill>
                  <a:schemeClr val="bg1"/>
                </a:solidFill>
                <a:highlight>
                  <a:srgbClr val="800000"/>
                </a:highlight>
              </a:rPr>
              <a:t> suffer, </a:t>
            </a:r>
            <a:r>
              <a:rPr lang="nl-NL" dirty="0" err="1">
                <a:solidFill>
                  <a:schemeClr val="bg1"/>
                </a:solidFill>
                <a:highlight>
                  <a:srgbClr val="800000"/>
                </a:highlight>
              </a:rPr>
              <a:t>the</a:t>
            </a:r>
            <a:r>
              <a:rPr lang="nl-NL" dirty="0">
                <a:solidFill>
                  <a:schemeClr val="bg1"/>
                </a:solidFill>
                <a:highlight>
                  <a:srgbClr val="800000"/>
                </a:highlight>
              </a:rPr>
              <a:t> </a:t>
            </a:r>
            <a:r>
              <a:rPr lang="nl-NL" dirty="0" err="1">
                <a:solidFill>
                  <a:schemeClr val="bg1"/>
                </a:solidFill>
                <a:highlight>
                  <a:srgbClr val="800000"/>
                </a:highlight>
              </a:rPr>
              <a:t>ill</a:t>
            </a:r>
            <a:r>
              <a:rPr lang="nl-NL" dirty="0">
                <a:solidFill>
                  <a:schemeClr val="bg1"/>
                </a:solidFill>
                <a:highlight>
                  <a:srgbClr val="800000"/>
                </a:highlight>
              </a:rPr>
              <a:t>, </a:t>
            </a:r>
            <a:r>
              <a:rPr lang="nl-NL" dirty="0" err="1">
                <a:solidFill>
                  <a:schemeClr val="bg1"/>
                </a:solidFill>
                <a:highlight>
                  <a:srgbClr val="800000"/>
                </a:highlight>
              </a:rPr>
              <a:t>can</a:t>
            </a:r>
            <a:r>
              <a:rPr lang="nl-NL" dirty="0">
                <a:solidFill>
                  <a:schemeClr val="bg1"/>
                </a:solidFill>
                <a:highlight>
                  <a:srgbClr val="800000"/>
                </a:highlight>
              </a:rPr>
              <a:t> </a:t>
            </a:r>
            <a:r>
              <a:rPr lang="nl-NL" dirty="0" err="1">
                <a:solidFill>
                  <a:schemeClr val="bg1"/>
                </a:solidFill>
                <a:highlight>
                  <a:srgbClr val="800000"/>
                </a:highlight>
              </a:rPr>
              <a:t>also</a:t>
            </a:r>
            <a:r>
              <a:rPr lang="nl-NL" dirty="0">
                <a:solidFill>
                  <a:schemeClr val="bg1"/>
                </a:solidFill>
                <a:highlight>
                  <a:srgbClr val="800000"/>
                </a:highlight>
              </a:rPr>
              <a:t> </a:t>
            </a:r>
            <a:r>
              <a:rPr lang="nl-NL" dirty="0" err="1">
                <a:solidFill>
                  <a:schemeClr val="bg1"/>
                </a:solidFill>
                <a:highlight>
                  <a:srgbClr val="800000"/>
                </a:highlight>
              </a:rPr>
              <a:t>be</a:t>
            </a:r>
            <a:r>
              <a:rPr lang="nl-NL" dirty="0">
                <a:solidFill>
                  <a:schemeClr val="bg1"/>
                </a:solidFill>
                <a:highlight>
                  <a:srgbClr val="800000"/>
                </a:highlight>
              </a:rPr>
              <a:t> </a:t>
            </a:r>
            <a:r>
              <a:rPr lang="nl-NL" dirty="0" err="1">
                <a:solidFill>
                  <a:schemeClr val="bg1"/>
                </a:solidFill>
                <a:highlight>
                  <a:srgbClr val="800000"/>
                </a:highlight>
              </a:rPr>
              <a:t>healers</a:t>
            </a:r>
            <a:r>
              <a:rPr lang="nl-NL" dirty="0">
                <a:solidFill>
                  <a:schemeClr val="bg1"/>
                </a:solidFill>
                <a:highlight>
                  <a:srgbClr val="800000"/>
                </a:highlight>
              </a:rPr>
              <a:t>.”</a:t>
            </a:r>
          </a:p>
          <a:p>
            <a:pPr marL="0" indent="0">
              <a:buNone/>
            </a:pPr>
            <a:r>
              <a:rPr lang="nl-NL" dirty="0">
                <a:solidFill>
                  <a:schemeClr val="bg1"/>
                </a:solidFill>
                <a:highlight>
                  <a:srgbClr val="800000"/>
                </a:highlight>
              </a:rPr>
              <a:t>Arthur W. Frank</a:t>
            </a:r>
          </a:p>
        </p:txBody>
      </p:sp>
      <p:sp>
        <p:nvSpPr>
          <p:cNvPr id="7" name="Tekstvak 6">
            <a:extLst>
              <a:ext uri="{FF2B5EF4-FFF2-40B4-BE49-F238E27FC236}">
                <a16:creationId xmlns:a16="http://schemas.microsoft.com/office/drawing/2014/main" id="{7F679183-0DB2-498C-8321-68147B630352}"/>
              </a:ext>
            </a:extLst>
          </p:cNvPr>
          <p:cNvSpPr txBox="1"/>
          <p:nvPr/>
        </p:nvSpPr>
        <p:spPr>
          <a:xfrm>
            <a:off x="414454" y="1600071"/>
            <a:ext cx="11363092" cy="209711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800" b="0" i="0" u="none" strike="noStrike" kern="1200" cap="none" spc="0" normalizeH="0" baseline="0" noProof="0" dirty="0">
                <a:ln>
                  <a:noFill/>
                </a:ln>
                <a:solidFill>
                  <a:prstClr val="white"/>
                </a:solidFill>
                <a:effectLst/>
                <a:highlight>
                  <a:srgbClr val="800000"/>
                </a:highlight>
                <a:uLnTx/>
                <a:uFillTx/>
                <a:latin typeface="Calibri" panose="020F0502020204030204" pitchFamily="34" charset="0"/>
                <a:ea typeface="Calibri" panose="020F0502020204030204" pitchFamily="34" charset="0"/>
                <a:cs typeface="Times New Roman" panose="02020603050405020304" pitchFamily="18" charset="0"/>
              </a:rPr>
              <a:t>As we tell stories about the lives of others, we learn how to imagine what another creature might feel in response to various events. At the same time, we identify with the other creature and learn something about ourselves.”</a:t>
            </a:r>
            <a:endParaRPr kumimoji="0" lang="nl-NL" sz="2800" b="0" i="0" u="none" strike="noStrike" kern="1200" cap="none" spc="0" normalizeH="0" baseline="0" noProof="0" dirty="0">
              <a:ln>
                <a:noFill/>
              </a:ln>
              <a:solidFill>
                <a:prstClr val="white"/>
              </a:solidFill>
              <a:effectLst/>
              <a:highlight>
                <a:srgbClr val="800000"/>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highlight>
                  <a:srgbClr val="800000"/>
                </a:highlight>
                <a:uLnTx/>
                <a:uFillTx/>
                <a:latin typeface="Calibri" panose="020F0502020204030204" pitchFamily="34" charset="0"/>
                <a:ea typeface="Calibri" panose="020F0502020204030204" pitchFamily="34" charset="0"/>
                <a:cs typeface="Times New Roman" panose="02020603050405020304" pitchFamily="18" charset="0"/>
              </a:rPr>
              <a:t>Martha </a:t>
            </a:r>
            <a:r>
              <a:rPr kumimoji="0" lang="nl-NL" sz="2800" b="0" i="0" u="none" strike="noStrike" kern="1200" cap="none" spc="0" normalizeH="0" baseline="0" noProof="0" dirty="0" err="1">
                <a:ln>
                  <a:noFill/>
                </a:ln>
                <a:solidFill>
                  <a:prstClr val="white"/>
                </a:solidFill>
                <a:effectLst/>
                <a:highlight>
                  <a:srgbClr val="800000"/>
                </a:highlight>
                <a:uLnTx/>
                <a:uFillTx/>
                <a:latin typeface="Calibri" panose="020F0502020204030204" pitchFamily="34" charset="0"/>
                <a:ea typeface="Calibri" panose="020F0502020204030204" pitchFamily="34" charset="0"/>
                <a:cs typeface="Times New Roman" panose="02020603050405020304" pitchFamily="18" charset="0"/>
              </a:rPr>
              <a:t>Nusbaum</a:t>
            </a:r>
            <a:endParaRPr kumimoji="0" lang="nl-NL" sz="2800" b="0" i="0" u="none" strike="noStrike" kern="1200" cap="none" spc="0" normalizeH="0" baseline="0" noProof="0" dirty="0">
              <a:ln>
                <a:noFill/>
              </a:ln>
              <a:solidFill>
                <a:prstClr val="white"/>
              </a:solidFill>
              <a:effectLst/>
              <a:highlight>
                <a:srgbClr val="800000"/>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voettekst 2">
            <a:extLst>
              <a:ext uri="{FF2B5EF4-FFF2-40B4-BE49-F238E27FC236}">
                <a16:creationId xmlns:a16="http://schemas.microsoft.com/office/drawing/2014/main" id="{8BFB7D37-9FCA-4DAD-9D37-F487C556FD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SK-11-'22</a:t>
            </a:r>
          </a:p>
        </p:txBody>
      </p:sp>
    </p:spTree>
    <p:extLst>
      <p:ext uri="{BB962C8B-B14F-4D97-AF65-F5344CB8AC3E}">
        <p14:creationId xmlns:p14="http://schemas.microsoft.com/office/powerpoint/2010/main" val="73988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75BA7B-8165-AA58-3E92-96F5A6FCC897}"/>
              </a:ext>
            </a:extLst>
          </p:cNvPr>
          <p:cNvSpPr>
            <a:spLocks noGrp="1"/>
          </p:cNvSpPr>
          <p:nvPr>
            <p:ph type="title"/>
          </p:nvPr>
        </p:nvSpPr>
        <p:spPr/>
        <p:txBody>
          <a:bodyPr/>
          <a:lstStyle/>
          <a:p>
            <a:r>
              <a:rPr lang="nl-NL" sz="32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2. Professionele ontwikkeling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79872C79-8829-0E2E-5F0D-D3C92A64ED78}"/>
              </a:ext>
            </a:extLst>
          </p:cNvPr>
          <p:cNvSpPr>
            <a:spLocks noGrp="1"/>
          </p:cNvSpPr>
          <p:nvPr>
            <p:ph idx="1"/>
          </p:nvPr>
        </p:nvSpPr>
        <p:spPr/>
        <p:txBody>
          <a:bodyPr/>
          <a:lstStyle/>
          <a:p>
            <a:pPr marL="0" indent="0">
              <a:buNone/>
            </a:pPr>
            <a:r>
              <a:rPr lang="nl-NL" sz="2000" i="1" dirty="0">
                <a:latin typeface="Calibri" panose="020F0502020204030204" pitchFamily="34" charset="0"/>
                <a:ea typeface="Calibri" panose="020F0502020204030204" pitchFamily="34" charset="0"/>
                <a:cs typeface="Calibri" panose="020F0502020204030204" pitchFamily="34" charset="0"/>
              </a:rPr>
              <a:t>Studenten: </a:t>
            </a:r>
          </a:p>
          <a:p>
            <a:r>
              <a:rPr lang="nl-NL" sz="2000" i="1" dirty="0">
                <a:effectLst/>
                <a:latin typeface="Calibri" panose="020F0502020204030204" pitchFamily="34" charset="0"/>
                <a:ea typeface="Calibri" panose="020F0502020204030204" pitchFamily="34" charset="0"/>
                <a:cs typeface="Calibri" panose="020F0502020204030204" pitchFamily="34" charset="0"/>
              </a:rPr>
              <a:t>Voor de minor had ik nooit gedacht dat mijn eigen verhaal een bijdrage zou leveren aan mijn professioneel handelen. </a:t>
            </a:r>
          </a:p>
          <a:p>
            <a:r>
              <a:rPr lang="nl-NL" sz="2000" i="1" kern="1200" dirty="0">
                <a:solidFill>
                  <a:srgbClr val="000000"/>
                </a:solidFill>
                <a:effectLst/>
                <a:latin typeface="Calibri" panose="020F0502020204030204" pitchFamily="34" charset="0"/>
                <a:ea typeface="+mn-ea"/>
                <a:cs typeface="Calibri" panose="020F0502020204030204" pitchFamily="34" charset="0"/>
              </a:rPr>
              <a:t>Tijdens het proces van het schrijven van de verhalen ben ik gegroeid. Niet alleen als professional, maar ook als persoon. Ik heb geleerd dat iedereen een eigen verhaal heeft. De cliënt die we begeleiden, maar ook wij, de professionals. Deze verhalen gaan soms dieper en verder dan we denken en ons überhaupt kunnen voorstellen. </a:t>
            </a:r>
          </a:p>
          <a:p>
            <a:r>
              <a:rPr lang="nl-NL" sz="2000" i="1" dirty="0">
                <a:effectLst/>
                <a:latin typeface="Calibri" panose="020F0502020204030204" pitchFamily="34" charset="0"/>
                <a:ea typeface="MS ??"/>
                <a:cs typeface="Calibri" panose="020F0502020204030204" pitchFamily="34" charset="0"/>
              </a:rPr>
              <a:t>Mijn beroep en wat ik doe komt uit mijzelf, het kennen van mijn verhaal en mijn ontwikkeling heeft invloed op wat en hoe ik het doe als professional.</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voettekst 3">
            <a:extLst>
              <a:ext uri="{FF2B5EF4-FFF2-40B4-BE49-F238E27FC236}">
                <a16:creationId xmlns:a16="http://schemas.microsoft.com/office/drawing/2014/main" id="{7D4079EC-1796-CF39-134E-DCD96D43673D}"/>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1359565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1DB3F-EB95-4418-CAC6-7CB0A884D555}"/>
              </a:ext>
            </a:extLst>
          </p:cNvPr>
          <p:cNvSpPr>
            <a:spLocks noGrp="1"/>
          </p:cNvSpPr>
          <p:nvPr>
            <p:ph type="title"/>
          </p:nvPr>
        </p:nvSpPr>
        <p:spPr/>
        <p:txBody>
          <a:bodyPr/>
          <a:lstStyle/>
          <a:p>
            <a:br>
              <a:rPr lang="nl-NL" sz="32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br>
            <a:r>
              <a:rPr lang="nl-NL" sz="32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Het eigen verhaal &amp; Reflectie</a:t>
            </a:r>
            <a:r>
              <a:rPr lang="nl-NL" sz="32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br>
              <a:rPr lang="nl-NL" sz="32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br>
            <a:r>
              <a:rPr lang="nl-NL" sz="28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Het verschil met reflectie is dat het verhaal dichterbij komt</a:t>
            </a:r>
            <a:br>
              <a:rPr lang="nl-NL" sz="32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b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ABEE018E-4A83-1EF3-97D8-AB5FC1B43041}"/>
              </a:ext>
            </a:extLst>
          </p:cNvPr>
          <p:cNvSpPr>
            <a:spLocks noGrp="1"/>
          </p:cNvSpPr>
          <p:nvPr>
            <p:ph idx="1"/>
          </p:nvPr>
        </p:nvSpPr>
        <p:spPr>
          <a:xfrm>
            <a:off x="1295401" y="2415133"/>
            <a:ext cx="9601196" cy="3460735"/>
          </a:xfrm>
        </p:spPr>
        <p:txBody>
          <a:bodyPr/>
          <a:lstStyle/>
          <a:p>
            <a:pPr marL="0" indent="0" algn="just">
              <a:lnSpc>
                <a:spcPct val="107000"/>
              </a:lnSpc>
              <a:buNone/>
            </a:pPr>
            <a:r>
              <a:rPr lang="nl-NL"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Studenten: </a:t>
            </a:r>
          </a:p>
          <a:p>
            <a:pPr algn="just">
              <a:lnSpc>
                <a:spcPct val="107000"/>
              </a:lnSpc>
            </a:pPr>
            <a:r>
              <a:rPr lang="nl-NL"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Ik denk dat er geen betere vorm van reflectie op jezelf is dan je verhaal.</a:t>
            </a:r>
          </a:p>
          <a:p>
            <a:pPr algn="just">
              <a:lnSpc>
                <a:spcPct val="107000"/>
              </a:lnSpc>
            </a:pPr>
            <a:r>
              <a:rPr lang="nl-NL" sz="1800" i="1" dirty="0">
                <a:effectLst/>
                <a:latin typeface="Calibri" panose="020F0502020204030204" pitchFamily="34" charset="0"/>
                <a:ea typeface="Calibri" panose="020F0502020204030204" pitchFamily="34" charset="0"/>
                <a:cs typeface="Calibri" panose="020F0502020204030204" pitchFamily="34" charset="0"/>
              </a:rPr>
              <a:t>Het verhaal is waardevol en nuttig als reflectievorm. Zonder al die vaste kaders moet ik nu echt gaan nadenken.</a:t>
            </a:r>
          </a:p>
          <a:p>
            <a:pPr algn="just">
              <a:lnSpc>
                <a:spcPct val="107000"/>
              </a:lnSpc>
            </a:pPr>
            <a:r>
              <a:rPr lang="nl-NL"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Als ik een reflectie schrijf kijk ik naar het beoordelingsformulier: wat staat daar en wat moet erin. </a:t>
            </a:r>
            <a:r>
              <a:rPr lang="nl-NL" i="1" dirty="0">
                <a:solidFill>
                  <a:srgbClr val="000000"/>
                </a:solidFill>
                <a:latin typeface="Calibri" panose="020F0502020204030204" pitchFamily="34" charset="0"/>
                <a:ea typeface="Calibri" panose="020F0502020204030204" pitchFamily="34" charset="0"/>
                <a:cs typeface="Arial" panose="020B0604020202020204" pitchFamily="34" charset="0"/>
              </a:rPr>
              <a:t>Dan</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krijg je een bepaald boekje: dit moet ik schrijven en dit is wat ze willen horen, maar als ik het heb over mezelf, dan kijk ik niet naar wat anderen vinden of wat anderen willen zien, maar dan schrijf ik echt op wat ik denk en wat ik voel. Dan kijk ik meer naar mezelf en dat is het verschil. </a:t>
            </a:r>
          </a:p>
          <a:p>
            <a:pPr algn="just">
              <a:lnSpc>
                <a:spcPct val="107000"/>
              </a:lnSpc>
            </a:pPr>
            <a:r>
              <a:rPr lang="nl-NL" sz="1800" i="1" dirty="0">
                <a:effectLst/>
                <a:latin typeface="Calibri" panose="020F0502020204030204" pitchFamily="34" charset="0"/>
                <a:ea typeface="Times New Roman" panose="02020603050405020304" pitchFamily="18" charset="0"/>
                <a:cs typeface="Calibri" panose="020F0502020204030204" pitchFamily="34" charset="0"/>
              </a:rPr>
              <a:t>Ik vind het een fijne/verfrissende manier van reflecteren en het helpt mij om op een andere manier naar mijzelf &amp; de wereld om mij heen te kijken.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voettekst 3">
            <a:extLst>
              <a:ext uri="{FF2B5EF4-FFF2-40B4-BE49-F238E27FC236}">
                <a16:creationId xmlns:a16="http://schemas.microsoft.com/office/drawing/2014/main" id="{4B857FB8-6067-E685-0B87-4E08F426232C}"/>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289384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06E5D-7F04-F54F-0949-EBCE8C68A3CD}"/>
              </a:ext>
            </a:extLst>
          </p:cNvPr>
          <p:cNvSpPr>
            <a:spLocks noGrp="1"/>
          </p:cNvSpPr>
          <p:nvPr>
            <p:ph type="title"/>
          </p:nvPr>
        </p:nvSpPr>
        <p:spPr/>
        <p:txBody>
          <a:bodyPr/>
          <a:lstStyle/>
          <a:p>
            <a:r>
              <a:rPr lang="nl-NL" sz="3200" b="1" dirty="0">
                <a:solidFill>
                  <a:schemeClr val="accent1">
                    <a:lumMod val="50000"/>
                  </a:schemeClr>
                </a:solidFill>
                <a:effectLst/>
                <a:latin typeface="Calibri" panose="020F0502020204030204" pitchFamily="34" charset="0"/>
                <a:ea typeface="Calibri" panose="020F0502020204030204" pitchFamily="34" charset="0"/>
              </a:rPr>
              <a:t>3. Het fundament en speelveld: de leeromgeving en werkzame elementen</a:t>
            </a:r>
            <a:endParaRPr lang="nl-NL" sz="3200" dirty="0">
              <a:solidFill>
                <a:schemeClr val="accent1">
                  <a:lumMod val="50000"/>
                </a:schemeClr>
              </a:solidFill>
            </a:endParaRPr>
          </a:p>
        </p:txBody>
      </p:sp>
      <p:sp>
        <p:nvSpPr>
          <p:cNvPr id="3" name="Tijdelijke aanduiding voor inhoud 2">
            <a:extLst>
              <a:ext uri="{FF2B5EF4-FFF2-40B4-BE49-F238E27FC236}">
                <a16:creationId xmlns:a16="http://schemas.microsoft.com/office/drawing/2014/main" id="{FD38C733-216C-4488-254B-4DCA0127A302}"/>
              </a:ext>
            </a:extLst>
          </p:cNvPr>
          <p:cNvSpPr>
            <a:spLocks noGrp="1"/>
          </p:cNvSpPr>
          <p:nvPr>
            <p:ph idx="1"/>
          </p:nvPr>
        </p:nvSpPr>
        <p:spPr/>
        <p:txBody>
          <a:bodyPr/>
          <a:lstStyle/>
          <a:p>
            <a:pPr>
              <a:lnSpc>
                <a:spcPct val="107000"/>
              </a:lnSpc>
            </a:pPr>
            <a:r>
              <a:rPr lang="nl-NL" sz="2000" i="1" dirty="0">
                <a:effectLst/>
                <a:latin typeface="Calibri" panose="020F0502020204030204" pitchFamily="34" charset="0"/>
                <a:ea typeface="Calibri" panose="020F0502020204030204" pitchFamily="34" charset="0"/>
                <a:cs typeface="Calibri" panose="020F0502020204030204" pitchFamily="34" charset="0"/>
              </a:rPr>
              <a:t>Het gaat primair om het tot stand brengen van een vruchtbare en stimulerende leeromgeving voor de mensen met wie je werkt, een omgeving waardoor de ander kan groeien en bloeien’ (Bouma, De Held in je eigen verhaal, 2012)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NL" sz="2000" i="1" dirty="0">
                <a:effectLst/>
                <a:latin typeface="Calibri" panose="020F0502020204030204" pitchFamily="34" charset="0"/>
                <a:ea typeface="Calibri" panose="020F0502020204030204" pitchFamily="34" charset="0"/>
                <a:cs typeface="Calibri" panose="020F0502020204030204" pitchFamily="34" charset="0"/>
              </a:rPr>
              <a:t>In het begin is het raar, leer je wel iets?  Het is een nieuw kader waar je aan moet wennen (student)</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voettekst 3">
            <a:extLst>
              <a:ext uri="{FF2B5EF4-FFF2-40B4-BE49-F238E27FC236}">
                <a16:creationId xmlns:a16="http://schemas.microsoft.com/office/drawing/2014/main" id="{2EEF567E-12A4-494B-EC97-3030D141DBF6}"/>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6829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06E5D-7F04-F54F-0949-EBCE8C68A3CD}"/>
              </a:ext>
            </a:extLst>
          </p:cNvPr>
          <p:cNvSpPr>
            <a:spLocks noGrp="1"/>
          </p:cNvSpPr>
          <p:nvPr>
            <p:ph type="title"/>
          </p:nvPr>
        </p:nvSpPr>
        <p:spPr/>
        <p:txBody>
          <a:bodyPr/>
          <a:lstStyle/>
          <a:p>
            <a:br>
              <a:rPr lang="nl-NL" sz="1800" b="1" dirty="0">
                <a:solidFill>
                  <a:schemeClr val="accent1">
                    <a:lumMod val="50000"/>
                  </a:schemeClr>
                </a:solidFill>
                <a:effectLst/>
                <a:latin typeface="Calibri" panose="020F0502020204030204" pitchFamily="34" charset="0"/>
                <a:ea typeface="Calibri" panose="020F0502020204030204" pitchFamily="34" charset="0"/>
              </a:rPr>
            </a:br>
            <a:r>
              <a:rPr lang="nl-NL" sz="3200" b="1" dirty="0">
                <a:solidFill>
                  <a:schemeClr val="accent1">
                    <a:lumMod val="50000"/>
                  </a:schemeClr>
                </a:solidFill>
                <a:effectLst/>
                <a:latin typeface="Calibri" panose="020F0502020204030204" pitchFamily="34" charset="0"/>
                <a:ea typeface="Calibri" panose="020F0502020204030204" pitchFamily="34" charset="0"/>
              </a:rPr>
              <a:t>Het fundament en het speelveld: 4 werkzame elementen</a:t>
            </a:r>
            <a:br>
              <a:rPr lang="nl-NL" sz="1800" b="1" dirty="0">
                <a:effectLst/>
                <a:latin typeface="Calibri" panose="020F0502020204030204" pitchFamily="34" charset="0"/>
                <a:ea typeface="Calibri" panose="020F0502020204030204" pitchFamily="34" charset="0"/>
              </a:rPr>
            </a:br>
            <a:r>
              <a:rPr lang="nl-NL" sz="20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We schrijven verhalen over onze ervaringen. Hierdoor, vind ik, krijgen we echt de ruimte voor het formuleren van onze ervaringen, meningen en visie. </a:t>
            </a:r>
            <a:br>
              <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nl-NL" sz="2400" dirty="0">
              <a:solidFill>
                <a:schemeClr val="accent1">
                  <a:lumMod val="50000"/>
                </a:schemeClr>
              </a:solidFill>
            </a:endParaRPr>
          </a:p>
        </p:txBody>
      </p:sp>
      <p:sp>
        <p:nvSpPr>
          <p:cNvPr id="3" name="Tijdelijke aanduiding voor inhoud 2">
            <a:extLst>
              <a:ext uri="{FF2B5EF4-FFF2-40B4-BE49-F238E27FC236}">
                <a16:creationId xmlns:a16="http://schemas.microsoft.com/office/drawing/2014/main" id="{FD38C733-216C-4488-254B-4DCA0127A302}"/>
              </a:ext>
            </a:extLst>
          </p:cNvPr>
          <p:cNvSpPr>
            <a:spLocks noGrp="1"/>
          </p:cNvSpPr>
          <p:nvPr>
            <p:ph idx="1"/>
          </p:nvPr>
        </p:nvSpPr>
        <p:spPr/>
        <p:txBody>
          <a:bodyPr/>
          <a:lstStyle/>
          <a:p>
            <a:r>
              <a:rPr lang="nl-NL" sz="2000" b="1" dirty="0">
                <a:effectLst/>
                <a:latin typeface="Calibri" panose="020F0502020204030204" pitchFamily="34" charset="0"/>
                <a:ea typeface="Calibri" panose="020F0502020204030204" pitchFamily="34" charset="0"/>
              </a:rPr>
              <a:t>1. structuur uit het werkboek ‘Een heldenreis in 8 etappes’. </a:t>
            </a:r>
            <a:r>
              <a:rPr lang="nl-NL" sz="2000" dirty="0">
                <a:effectLst/>
                <a:latin typeface="Calibri" panose="020F0502020204030204" pitchFamily="34" charset="0"/>
                <a:ea typeface="Calibri" panose="020F0502020204030204" pitchFamily="34" charset="0"/>
              </a:rPr>
              <a:t>De verhaal methodiek in 8 stappen (Saskia Klinkenberg) &amp; </a:t>
            </a:r>
            <a:r>
              <a:rPr lang="nl-NL" sz="2000" b="1" dirty="0">
                <a:effectLst/>
                <a:latin typeface="Calibri" panose="020F0502020204030204" pitchFamily="34" charset="0"/>
                <a:ea typeface="Calibri" panose="020F0502020204030204" pitchFamily="34" charset="0"/>
              </a:rPr>
              <a:t>workshops</a:t>
            </a:r>
          </a:p>
          <a:p>
            <a:r>
              <a:rPr lang="nl-NL" sz="2000" b="1" dirty="0">
                <a:effectLst/>
                <a:latin typeface="Calibri" panose="020F0502020204030204" pitchFamily="34" charset="0"/>
                <a:ea typeface="Calibri" panose="020F0502020204030204" pitchFamily="34" charset="0"/>
                <a:cs typeface="Calibri" panose="020F0502020204030204" pitchFamily="34" charset="0"/>
              </a:rPr>
              <a:t>2. De leeromgeving, het speelveld</a:t>
            </a:r>
          </a:p>
          <a:p>
            <a:pPr lvl="1"/>
            <a:r>
              <a:rPr lang="nl-NL" sz="2000" b="1" dirty="0">
                <a:effectLst/>
                <a:latin typeface="Calibri" panose="020F0502020204030204" pitchFamily="34" charset="0"/>
                <a:ea typeface="Calibri" panose="020F0502020204030204" pitchFamily="34" charset="0"/>
                <a:cs typeface="Calibri" panose="020F0502020204030204" pitchFamily="34" charset="0"/>
              </a:rPr>
              <a:t>Sfeer en veiligheid</a:t>
            </a:r>
            <a:r>
              <a:rPr lang="nl-NL" sz="2000" dirty="0">
                <a:effectLst/>
                <a:latin typeface="Calibri" panose="020F0502020204030204" pitchFamily="34" charset="0"/>
                <a:ea typeface="Calibri" panose="020F0502020204030204" pitchFamily="34" charset="0"/>
                <a:cs typeface="Calibri" panose="020F0502020204030204" pitchFamily="34" charset="0"/>
              </a:rPr>
              <a:t>, </a:t>
            </a:r>
            <a:r>
              <a:rPr lang="nl-NL" sz="2000" b="1" dirty="0">
                <a:effectLst/>
                <a:latin typeface="Calibri" panose="020F0502020204030204" pitchFamily="34" charset="0"/>
                <a:ea typeface="Calibri" panose="020F0502020204030204" pitchFamily="34" charset="0"/>
                <a:cs typeface="Calibri" panose="020F0502020204030204" pitchFamily="34" charset="0"/>
              </a:rPr>
              <a:t>rol docent</a:t>
            </a:r>
            <a:r>
              <a:rPr lang="nl-NL" sz="2000" b="1" dirty="0">
                <a:latin typeface="Calibri" panose="020F0502020204030204" pitchFamily="34" charset="0"/>
                <a:ea typeface="Calibri" panose="020F0502020204030204" pitchFamily="34" charset="0"/>
                <a:cs typeface="Calibri" panose="020F0502020204030204" pitchFamily="34" charset="0"/>
              </a:rPr>
              <a:t>, </a:t>
            </a:r>
            <a:r>
              <a:rPr lang="nl-NL" sz="2000" b="1" dirty="0">
                <a:effectLst/>
                <a:latin typeface="Calibri" panose="020F0502020204030204" pitchFamily="34" charset="0"/>
                <a:ea typeface="Calibri" panose="020F0502020204030204" pitchFamily="34" charset="0"/>
                <a:cs typeface="Calibri" panose="020F0502020204030204" pitchFamily="34" charset="0"/>
              </a:rPr>
              <a:t> opbouwende feedback en FF, uitwisseling  </a:t>
            </a:r>
            <a:endParaRPr lang="nl-NL" sz="2000" b="1" dirty="0">
              <a:latin typeface="Calibri" panose="020F0502020204030204" pitchFamily="34" charset="0"/>
              <a:ea typeface="Calibri" panose="020F0502020204030204" pitchFamily="34" charset="0"/>
              <a:cs typeface="Calibri" panose="020F0502020204030204" pitchFamily="34" charset="0"/>
            </a:endParaRPr>
          </a:p>
          <a:p>
            <a:pPr lvl="1"/>
            <a:r>
              <a:rPr lang="nl-NL" sz="2000" b="1" dirty="0">
                <a:effectLst/>
                <a:latin typeface="Calibri" panose="020F0502020204030204" pitchFamily="34" charset="0"/>
                <a:ea typeface="Calibri" panose="020F0502020204030204" pitchFamily="34" charset="0"/>
                <a:cs typeface="Calibri" panose="020F0502020204030204" pitchFamily="34" charset="0"/>
              </a:rPr>
              <a:t>We leren van en door verhalen met elkaar</a:t>
            </a:r>
            <a:r>
              <a:rPr lang="nl-NL" sz="2000" b="1" dirty="0">
                <a:latin typeface="Calibri" panose="020F0502020204030204" pitchFamily="34" charset="0"/>
                <a:ea typeface="Calibri" panose="020F0502020204030204" pitchFamily="34" charset="0"/>
                <a:cs typeface="Calibri" panose="020F0502020204030204" pitchFamily="34" charset="0"/>
              </a:rPr>
              <a:t> (identificatie; transportatie; transformatie)</a:t>
            </a:r>
            <a:endParaRPr lang="nl-NL" sz="2000" b="1" dirty="0">
              <a:effectLst/>
              <a:latin typeface="Calibri" panose="020F0502020204030204" pitchFamily="34" charset="0"/>
              <a:ea typeface="Calibri" panose="020F0502020204030204" pitchFamily="34" charset="0"/>
              <a:cs typeface="Calibri" panose="020F0502020204030204" pitchFamily="34" charset="0"/>
            </a:endParaRPr>
          </a:p>
          <a:p>
            <a:r>
              <a:rPr lang="nl-NL" sz="2000" b="1" dirty="0">
                <a:effectLst/>
                <a:latin typeface="Calibri" panose="020F0502020204030204" pitchFamily="34" charset="0"/>
                <a:ea typeface="Calibri" panose="020F0502020204030204" pitchFamily="34" charset="0"/>
              </a:rPr>
              <a:t>3.Het verhaal en de vorm</a:t>
            </a:r>
          </a:p>
          <a:p>
            <a:pPr lvl="1"/>
            <a:r>
              <a:rPr lang="nl-NL" sz="2000" i="1" dirty="0">
                <a:effectLst/>
                <a:latin typeface="Calibri" panose="020F0502020204030204" pitchFamily="34" charset="0"/>
                <a:ea typeface="MS ??"/>
                <a:cs typeface="Calibri" panose="020F0502020204030204" pitchFamily="34" charset="0"/>
              </a:rPr>
              <a:t>Als je het opschrijft kan je er niet meer onderuit (student)</a:t>
            </a:r>
            <a:endParaRPr lang="nl-NL" sz="2000" b="1" dirty="0">
              <a:latin typeface="Calibri" panose="020F0502020204030204" pitchFamily="34" charset="0"/>
              <a:ea typeface="Calibri" panose="020F0502020204030204" pitchFamily="34" charset="0"/>
            </a:endParaRP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voettekst 3">
            <a:extLst>
              <a:ext uri="{FF2B5EF4-FFF2-40B4-BE49-F238E27FC236}">
                <a16:creationId xmlns:a16="http://schemas.microsoft.com/office/drawing/2014/main" id="{3EF5A0DA-7F25-0473-7615-FC89D080A320}"/>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108600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E0F66-DA9F-0C34-D81E-63A71CC2C607}"/>
              </a:ext>
            </a:extLst>
          </p:cNvPr>
          <p:cNvSpPr>
            <a:spLocks noGrp="1"/>
          </p:cNvSpPr>
          <p:nvPr>
            <p:ph type="title"/>
          </p:nvPr>
        </p:nvSpPr>
        <p:spPr/>
        <p:txBody>
          <a:bodyPr/>
          <a:lstStyle/>
          <a:p>
            <a:r>
              <a:rPr lang="nl-NL" sz="2400" i="1" dirty="0">
                <a:solidFill>
                  <a:schemeClr val="accent1">
                    <a:lumMod val="50000"/>
                  </a:schemeClr>
                </a:solidFill>
                <a:effectLst/>
                <a:latin typeface="Calibri" panose="020F0502020204030204" pitchFamily="34" charset="0"/>
                <a:ea typeface="MS ??"/>
                <a:cs typeface="Calibri" panose="020F0502020204030204" pitchFamily="34" charset="0"/>
              </a:rPr>
              <a:t>Het verhaal staat hoger dan de beoordeling. Mijn verhaal is belangrijker dan een beoordeling</a:t>
            </a:r>
            <a:r>
              <a:rPr lang="nl-NL" sz="2400" i="1" dirty="0">
                <a:solidFill>
                  <a:schemeClr val="accent1">
                    <a:lumMod val="50000"/>
                  </a:schemeClr>
                </a:solidFill>
                <a:latin typeface="Calibri" panose="020F0502020204030204" pitchFamily="34" charset="0"/>
                <a:ea typeface="MS ??"/>
                <a:cs typeface="Calibri" panose="020F0502020204030204" pitchFamily="34" charset="0"/>
              </a:rPr>
              <a:t> </a:t>
            </a:r>
            <a:r>
              <a:rPr lang="nl-NL" sz="2400" i="1">
                <a:solidFill>
                  <a:schemeClr val="accent1">
                    <a:lumMod val="50000"/>
                  </a:schemeClr>
                </a:solidFill>
                <a:latin typeface="Calibri" panose="020F0502020204030204" pitchFamily="34" charset="0"/>
                <a:ea typeface="MS ??"/>
                <a:cs typeface="Calibri" panose="020F0502020204030204" pitchFamily="34" charset="0"/>
              </a:rPr>
              <a:t>(student)</a:t>
            </a:r>
            <a:br>
              <a:rPr lang="nl-NL"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nl-NL" sz="2400" dirty="0">
              <a:solidFill>
                <a:schemeClr val="accent1">
                  <a:lumMod val="50000"/>
                </a:schemeClr>
              </a:solidFill>
            </a:endParaRPr>
          </a:p>
        </p:txBody>
      </p:sp>
      <p:sp>
        <p:nvSpPr>
          <p:cNvPr id="3" name="Tijdelijke aanduiding voor inhoud 2">
            <a:extLst>
              <a:ext uri="{FF2B5EF4-FFF2-40B4-BE49-F238E27FC236}">
                <a16:creationId xmlns:a16="http://schemas.microsoft.com/office/drawing/2014/main" id="{E35A8AB8-1A10-A60D-F038-4BE92E19861C}"/>
              </a:ext>
            </a:extLst>
          </p:cNvPr>
          <p:cNvSpPr>
            <a:spLocks noGrp="1"/>
          </p:cNvSpPr>
          <p:nvPr>
            <p:ph idx="1"/>
          </p:nvPr>
        </p:nvSpPr>
        <p:spPr/>
        <p:txBody>
          <a:bodyPr/>
          <a:lstStyle/>
          <a:p>
            <a:r>
              <a:rPr lang="nl-NL" sz="1800" b="1" dirty="0">
                <a:effectLst/>
                <a:latin typeface="Calibri" panose="020F0502020204030204" pitchFamily="34" charset="0"/>
                <a:ea typeface="Calibri" panose="020F0502020204030204" pitchFamily="34" charset="0"/>
                <a:cs typeface="Calibri" panose="020F0502020204030204" pitchFamily="34" charset="0"/>
              </a:rPr>
              <a:t>4. </a:t>
            </a:r>
            <a:r>
              <a:rPr lang="nl-NL" sz="2000" b="1" dirty="0">
                <a:effectLst/>
                <a:latin typeface="Calibri" panose="020F0502020204030204" pitchFamily="34" charset="0"/>
                <a:ea typeface="Calibri" panose="020F0502020204030204" pitchFamily="34" charset="0"/>
                <a:cs typeface="Calibri" panose="020F0502020204030204" pitchFamily="34" charset="0"/>
              </a:rPr>
              <a:t>Beoordelen of waarderen?</a:t>
            </a:r>
          </a:p>
          <a:p>
            <a:pPr marL="0" indent="0">
              <a:buNone/>
            </a:pPr>
            <a:r>
              <a:rPr lang="nl-NL" sz="2000" i="1" dirty="0">
                <a:latin typeface="Calibri" panose="020F0502020204030204" pitchFamily="34" charset="0"/>
                <a:ea typeface="Calibri" panose="020F0502020204030204" pitchFamily="34" charset="0"/>
                <a:cs typeface="Calibri" panose="020F0502020204030204" pitchFamily="34" charset="0"/>
              </a:rPr>
              <a:t>Studenten:</a:t>
            </a:r>
            <a:endParaRPr lang="nl-NL" sz="2000" i="1"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pPr>
            <a:r>
              <a:rPr lang="nl-NL" sz="2000" i="1" dirty="0">
                <a:effectLst/>
                <a:latin typeface="Calibri" panose="020F0502020204030204" pitchFamily="34" charset="0"/>
                <a:ea typeface="MS ??"/>
                <a:cs typeface="Calibri" panose="020F0502020204030204" pitchFamily="34" charset="0"/>
              </a:rPr>
              <a:t>Het strakke, kritische beoordelen en punten scoren past niet bij wie je wil zijn als professional</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nl-NL" sz="2000" i="1" dirty="0">
                <a:effectLst/>
                <a:latin typeface="Calibri" panose="020F0502020204030204" pitchFamily="34" charset="0"/>
                <a:ea typeface="MS ??"/>
                <a:cs typeface="Calibri" panose="020F0502020204030204" pitchFamily="34" charset="0"/>
              </a:rPr>
              <a:t>De manier van beoordelen/waarderen heeft bijgedragen aan een stukje mildheid. Ook richting client.</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nl-NL" sz="2000" i="1" dirty="0">
                <a:effectLst/>
                <a:latin typeface="Calibri" panose="020F0502020204030204" pitchFamily="34" charset="0"/>
                <a:ea typeface="MS ??"/>
              </a:rPr>
              <a:t>De manier van beoordelen (waarderen) heeft mij een open blik gebracht in mijn houding naar de client toe. </a:t>
            </a:r>
          </a:p>
          <a:p>
            <a:pPr marL="457200" lvl="1" indent="0">
              <a:buNone/>
            </a:pPr>
            <a:endParaRPr lang="nl-NL" sz="2000" dirty="0"/>
          </a:p>
        </p:txBody>
      </p:sp>
      <p:sp>
        <p:nvSpPr>
          <p:cNvPr id="4" name="Tijdelijke aanduiding voor voettekst 3">
            <a:extLst>
              <a:ext uri="{FF2B5EF4-FFF2-40B4-BE49-F238E27FC236}">
                <a16:creationId xmlns:a16="http://schemas.microsoft.com/office/drawing/2014/main" id="{EB6244C7-E5FC-C0D6-DB4B-194C04D820A9}"/>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148351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D5BC8-803C-70C9-2843-B1F5602059CA}"/>
              </a:ext>
            </a:extLst>
          </p:cNvPr>
          <p:cNvSpPr>
            <a:spLocks noGrp="1"/>
          </p:cNvSpPr>
          <p:nvPr>
            <p:ph type="title"/>
          </p:nvPr>
        </p:nvSpPr>
        <p:spPr/>
        <p:txBody>
          <a:bodyPr/>
          <a:lstStyle/>
          <a:p>
            <a:r>
              <a:rPr lang="nl-NL" sz="28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Het werken met verhalen </a:t>
            </a:r>
            <a:r>
              <a:rPr lang="nl-NL" sz="28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is een verrijking </a:t>
            </a:r>
            <a:r>
              <a:rPr lang="nl-NL" sz="2800" b="1">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voor het </a:t>
            </a:r>
            <a:r>
              <a:rPr lang="nl-NL" sz="28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curriculum. </a:t>
            </a:r>
            <a:br>
              <a:rPr lang="nl-NL" sz="28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br>
            <a:r>
              <a:rPr lang="nl-NL" sz="28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Het werken met verhalen draagt bij aan persoonsgerichte zorg.</a:t>
            </a:r>
            <a:br>
              <a:rPr lang="nl-NL" sz="2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nl-NL" sz="2800" dirty="0">
              <a:solidFill>
                <a:schemeClr val="accent1">
                  <a:lumMod val="50000"/>
                </a:schemeClr>
              </a:solidFill>
            </a:endParaRPr>
          </a:p>
        </p:txBody>
      </p:sp>
      <p:sp>
        <p:nvSpPr>
          <p:cNvPr id="3" name="Tijdelijke aanduiding voor inhoud 2">
            <a:extLst>
              <a:ext uri="{FF2B5EF4-FFF2-40B4-BE49-F238E27FC236}">
                <a16:creationId xmlns:a16="http://schemas.microsoft.com/office/drawing/2014/main" id="{5413C3A5-5CE6-6BC4-82EB-14CBF0FC4192}"/>
              </a:ext>
            </a:extLst>
          </p:cNvPr>
          <p:cNvSpPr>
            <a:spLocks noGrp="1"/>
          </p:cNvSpPr>
          <p:nvPr>
            <p:ph idx="1"/>
          </p:nvPr>
        </p:nvSpPr>
        <p:spPr/>
        <p:txBody>
          <a:bodyPr/>
          <a:lstStyle/>
          <a:p>
            <a:pPr>
              <a:lnSpc>
                <a:spcPct val="107000"/>
              </a:lnSpc>
            </a:pPr>
            <a:r>
              <a:rPr lang="nl-NL" sz="2000" dirty="0">
                <a:effectLst/>
                <a:latin typeface="Calibri" panose="020F0502020204030204" pitchFamily="34" charset="0"/>
                <a:ea typeface="Calibri" panose="020F0502020204030204" pitchFamily="34" charset="0"/>
                <a:cs typeface="Calibri" panose="020F0502020204030204" pitchFamily="34" charset="0"/>
              </a:rPr>
              <a:t>Studenten voelen zich gezien en ervaren dat ze er mogen zijn.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NL" sz="2000" dirty="0">
                <a:effectLst/>
                <a:latin typeface="Calibri" panose="020F0502020204030204" pitchFamily="34" charset="0"/>
                <a:ea typeface="Calibri" panose="020F0502020204030204" pitchFamily="34" charset="0"/>
                <a:cs typeface="Times New Roman" panose="02020603050405020304" pitchFamily="18" charset="0"/>
              </a:rPr>
              <a:t>De student wil gezien en gehoord worden. </a:t>
            </a:r>
          </a:p>
          <a:p>
            <a:pPr>
              <a:lnSpc>
                <a:spcPct val="107000"/>
              </a:lnSpc>
            </a:pPr>
            <a:r>
              <a:rPr lang="nl-NL" sz="2000" dirty="0">
                <a:effectLst/>
                <a:latin typeface="Calibri" panose="020F0502020204030204" pitchFamily="34" charset="0"/>
                <a:ea typeface="Calibri" panose="020F0502020204030204" pitchFamily="34" charset="0"/>
                <a:cs typeface="Times New Roman" panose="02020603050405020304" pitchFamily="18" charset="0"/>
              </a:rPr>
              <a:t>De cliënt /patiënt/klant  wil gezien en gehoord worden. </a:t>
            </a:r>
          </a:p>
          <a:p>
            <a:pPr marL="0" indent="0">
              <a:buNone/>
            </a:pPr>
            <a:endParaRPr lang="nl-NL" dirty="0"/>
          </a:p>
        </p:txBody>
      </p:sp>
      <p:sp>
        <p:nvSpPr>
          <p:cNvPr id="4" name="Tijdelijke aanduiding voor voettekst 3">
            <a:extLst>
              <a:ext uri="{FF2B5EF4-FFF2-40B4-BE49-F238E27FC236}">
                <a16:creationId xmlns:a16="http://schemas.microsoft.com/office/drawing/2014/main" id="{D36A69A7-A975-E68B-801D-B99390AC64B9}"/>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53684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E90C1-5934-2098-BFD8-3E4C49B5993B}"/>
              </a:ext>
            </a:extLst>
          </p:cNvPr>
          <p:cNvSpPr>
            <a:spLocks noGrp="1"/>
          </p:cNvSpPr>
          <p:nvPr>
            <p:ph type="title"/>
          </p:nvPr>
        </p:nvSpPr>
        <p:spPr>
          <a:xfrm>
            <a:off x="1295402" y="982132"/>
            <a:ext cx="4669664" cy="1303867"/>
          </a:xfrm>
        </p:spPr>
        <p:txBody>
          <a:bodyPr anchor="ctr">
            <a:normAutofit fontScale="90000"/>
          </a:bodyPr>
          <a:lstStyle/>
          <a:p>
            <a:pPr>
              <a:lnSpc>
                <a:spcPct val="90000"/>
              </a:lnSpc>
            </a:pPr>
            <a:r>
              <a:rPr lang="nl-NL" sz="2000" b="1" dirty="0">
                <a:solidFill>
                  <a:schemeClr val="accent1">
                    <a:lumMod val="50000"/>
                  </a:schemeClr>
                </a:solidFill>
                <a:effectLst/>
              </a:rPr>
              <a:t>Episode 7: Een product    SUGGESTIES en Tips</a:t>
            </a:r>
            <a:br>
              <a:rPr lang="nl-NL" sz="1400" b="1" dirty="0">
                <a:effectLst/>
              </a:rPr>
            </a:br>
            <a:br>
              <a:rPr lang="nl-NL" sz="1600" dirty="0">
                <a:effectLst/>
              </a:rPr>
            </a:br>
            <a:r>
              <a:rPr lang="nl-NL" sz="1600" dirty="0">
                <a:effectLst/>
              </a:rPr>
              <a:t>Hoe ga ik verder? Hoe zijn verhalen te verweven in het onderwijs? Hoe de opbrengst te delen in uitnodigende, inspirerende vorm? </a:t>
            </a:r>
            <a:br>
              <a:rPr lang="nl-NL" sz="1400" dirty="0">
                <a:effectLst/>
              </a:rPr>
            </a:br>
            <a:endParaRPr lang="nl-NL" sz="1400" dirty="0"/>
          </a:p>
        </p:txBody>
      </p:sp>
      <p:pic>
        <p:nvPicPr>
          <p:cNvPr id="4" name="Tijdelijke aanduiding voor inhoud 3" descr="What does the quote 'every new beginning comes from other beginnings end  '.? - Quora">
            <a:extLst>
              <a:ext uri="{FF2B5EF4-FFF2-40B4-BE49-F238E27FC236}">
                <a16:creationId xmlns:a16="http://schemas.microsoft.com/office/drawing/2014/main" id="{35055DAD-7932-E00B-7482-8068F035335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8823" r="-1" b="10102"/>
          <a:stretch/>
        </p:blipFill>
        <p:spPr bwMode="auto">
          <a:xfrm>
            <a:off x="1295401" y="2556932"/>
            <a:ext cx="4669666" cy="3318936"/>
          </a:xfrm>
          <a:prstGeom prst="rect">
            <a:avLst/>
          </a:prstGeom>
          <a:noFill/>
          <a:ln>
            <a:noFill/>
          </a:ln>
        </p:spPr>
      </p:pic>
      <p:pic>
        <p:nvPicPr>
          <p:cNvPr id="5" name="Afbeelding 4" descr="Pin op tekst sara">
            <a:extLst>
              <a:ext uri="{FF2B5EF4-FFF2-40B4-BE49-F238E27FC236}">
                <a16:creationId xmlns:a16="http://schemas.microsoft.com/office/drawing/2014/main" id="{FB598801-8FD6-E8B6-F82D-DA40D9BEC1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810" r="-1" b="18237"/>
          <a:stretch/>
        </p:blipFill>
        <p:spPr bwMode="auto">
          <a:xfrm>
            <a:off x="6555003" y="821588"/>
            <a:ext cx="4669666" cy="4126581"/>
          </a:xfrm>
          <a:prstGeom prst="rect">
            <a:avLst/>
          </a:prstGeom>
          <a:noFill/>
          <a:ln>
            <a:noFill/>
          </a:ln>
        </p:spPr>
      </p:pic>
      <p:sp>
        <p:nvSpPr>
          <p:cNvPr id="3" name="Tijdelijke aanduiding voor voettekst 2">
            <a:extLst>
              <a:ext uri="{FF2B5EF4-FFF2-40B4-BE49-F238E27FC236}">
                <a16:creationId xmlns:a16="http://schemas.microsoft.com/office/drawing/2014/main" id="{AC8DB138-ACB9-D87F-3875-07B963B5F90A}"/>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60302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C7A1613-66E2-1253-DF2C-7B88BFD3D9CD}"/>
              </a:ext>
            </a:extLst>
          </p:cNvPr>
          <p:cNvSpPr>
            <a:spLocks noGrp="1"/>
          </p:cNvSpPr>
          <p:nvPr>
            <p:ph type="title"/>
          </p:nvPr>
        </p:nvSpPr>
        <p:spPr>
          <a:xfrm>
            <a:off x="1295402" y="982132"/>
            <a:ext cx="9601196" cy="1303867"/>
          </a:xfrm>
        </p:spPr>
        <p:txBody>
          <a:bodyPr anchor="ctr">
            <a:normAutofit/>
          </a:bodyPr>
          <a:lstStyle/>
          <a:p>
            <a:pPr>
              <a:lnSpc>
                <a:spcPct val="90000"/>
              </a:lnSpc>
            </a:pPr>
            <a:r>
              <a:rPr lang="nl-NL" sz="3400">
                <a:hlinkClick r:id="rId2"/>
              </a:rPr>
              <a:t>Werken met verhalen en hoe we dansen met draken in het onderwijs • Storytelling Academy</a:t>
            </a:r>
            <a:endParaRPr lang="nl-NL" sz="3400"/>
          </a:p>
        </p:txBody>
      </p:sp>
      <p:pic>
        <p:nvPicPr>
          <p:cNvPr id="1026" name="Picture 2" descr="Storytelling Academy: Dansen met de draak — Re-story">
            <a:extLst>
              <a:ext uri="{FF2B5EF4-FFF2-40B4-BE49-F238E27FC236}">
                <a16:creationId xmlns:a16="http://schemas.microsoft.com/office/drawing/2014/main" id="{6F930F04-E6C0-E4F8-28F3-3C7F049D2B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75975" y="2556932"/>
            <a:ext cx="4440047" cy="3318936"/>
          </a:xfrm>
          <a:prstGeom prst="rect">
            <a:avLst/>
          </a:prstGeom>
          <a:solidFill>
            <a:srgbClr val="FFFFFF"/>
          </a:solidFill>
        </p:spPr>
      </p:pic>
      <p:sp>
        <p:nvSpPr>
          <p:cNvPr id="4" name="Tijdelijke aanduiding voor voettekst 3">
            <a:extLst>
              <a:ext uri="{FF2B5EF4-FFF2-40B4-BE49-F238E27FC236}">
                <a16:creationId xmlns:a16="http://schemas.microsoft.com/office/drawing/2014/main" id="{68BFDEC3-9D7A-CB72-D038-965D8D4C2CEE}"/>
              </a:ext>
            </a:extLst>
          </p:cNvPr>
          <p:cNvSpPr>
            <a:spLocks noGrp="1"/>
          </p:cNvSpPr>
          <p:nvPr>
            <p:ph type="ftr" sz="quarter" idx="11"/>
          </p:nvPr>
        </p:nvSpPr>
        <p:spPr>
          <a:xfrm>
            <a:off x="1295401" y="5969000"/>
            <a:ext cx="7305900" cy="279400"/>
          </a:xfrm>
        </p:spPr>
        <p:txBody>
          <a:bodyPr anchor="ctr">
            <a:normAutofit/>
          </a:bodyPr>
          <a:lstStyle/>
          <a:p>
            <a:pPr rtl="0">
              <a:spcAft>
                <a:spcPts val="600"/>
              </a:spcAft>
            </a:pPr>
            <a:r>
              <a:rPr lang="en-US" dirty="0"/>
              <a:t>SK-</a:t>
            </a:r>
            <a:r>
              <a:rPr lang="en-US" dirty="0" err="1"/>
              <a:t>juli</a:t>
            </a:r>
            <a:r>
              <a:rPr lang="en-US" dirty="0"/>
              <a:t> 2023</a:t>
            </a:r>
          </a:p>
        </p:txBody>
      </p:sp>
    </p:spTree>
    <p:extLst>
      <p:ext uri="{BB962C8B-B14F-4D97-AF65-F5344CB8AC3E}">
        <p14:creationId xmlns:p14="http://schemas.microsoft.com/office/powerpoint/2010/main" val="65665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88E04-DB9F-6A4B-D808-9B4B24B88FC8}"/>
              </a:ext>
            </a:extLst>
          </p:cNvPr>
          <p:cNvSpPr>
            <a:spLocks noGrp="1"/>
          </p:cNvSpPr>
          <p:nvPr>
            <p:ph type="title"/>
          </p:nvPr>
        </p:nvSpPr>
        <p:spPr>
          <a:xfrm>
            <a:off x="1405130" y="609600"/>
            <a:ext cx="4109191" cy="1676399"/>
          </a:xfrm>
        </p:spPr>
        <p:txBody>
          <a:bodyPr/>
          <a:lstStyle/>
          <a:p>
            <a:br>
              <a:rPr lang="nl-NL" sz="2800" dirty="0">
                <a:latin typeface="Calibri" panose="020F0502020204030204" pitchFamily="34" charset="0"/>
                <a:ea typeface="Calibri" panose="020F0502020204030204" pitchFamily="34" charset="0"/>
                <a:cs typeface="Calibri" panose="020F0502020204030204" pitchFamily="34" charset="0"/>
              </a:rPr>
            </a:br>
            <a:br>
              <a:rPr lang="nl-NL" sz="2800" dirty="0">
                <a:latin typeface="Calibri" panose="020F0502020204030204" pitchFamily="34" charset="0"/>
                <a:ea typeface="Calibri" panose="020F0502020204030204" pitchFamily="34" charset="0"/>
                <a:cs typeface="Calibri" panose="020F0502020204030204" pitchFamily="34" charset="0"/>
              </a:rPr>
            </a:br>
            <a:br>
              <a:rPr lang="nl-NL" sz="2800" dirty="0">
                <a:latin typeface="Calibri" panose="020F0502020204030204" pitchFamily="34" charset="0"/>
                <a:ea typeface="Calibri" panose="020F0502020204030204" pitchFamily="34" charset="0"/>
                <a:cs typeface="Calibri" panose="020F0502020204030204" pitchFamily="34" charset="0"/>
              </a:rPr>
            </a:br>
            <a:r>
              <a:rPr lang="nl-NL" sz="2800" dirty="0">
                <a:effectLst/>
                <a:latin typeface="Calibri" panose="020F0502020204030204" pitchFamily="34" charset="0"/>
                <a:ea typeface="Calibri" panose="020F0502020204030204" pitchFamily="34" charset="0"/>
                <a:cs typeface="Calibri" panose="020F0502020204030204" pitchFamily="34" charset="0"/>
              </a:rPr>
              <a:t>Wat leert het zoeken en kennen van het verhaal de student? </a:t>
            </a:r>
            <a:br>
              <a:rPr lang="nl-NL" sz="2800" dirty="0">
                <a:effectLst/>
                <a:latin typeface="Calibri" panose="020F0502020204030204" pitchFamily="34" charset="0"/>
                <a:ea typeface="Calibri" panose="020F0502020204030204" pitchFamily="34" charset="0"/>
                <a:cs typeface="Calibri" panose="020F0502020204030204" pitchFamily="34" charset="0"/>
              </a:rPr>
            </a:br>
            <a:br>
              <a:rPr lang="nl-NL" sz="1800" dirty="0">
                <a:effectLst/>
                <a:latin typeface="Calibri" panose="020F0502020204030204" pitchFamily="34" charset="0"/>
                <a:ea typeface="Calibri" panose="020F0502020204030204" pitchFamily="34" charset="0"/>
              </a:rPr>
            </a:br>
            <a:br>
              <a:rPr lang="nl-NL" sz="1800" dirty="0">
                <a:effectLst/>
                <a:latin typeface="Calibri" panose="020F0502020204030204" pitchFamily="34" charset="0"/>
                <a:ea typeface="Calibri" panose="020F0502020204030204" pitchFamily="34" charset="0"/>
                <a:cs typeface="Times New Roman" panose="02020603050405020304" pitchFamily="18" charset="0"/>
              </a:rPr>
            </a:b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C020CD6C-6B50-9529-ECD9-8B186D628486}"/>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nl-NL" sz="2400" dirty="0">
                <a:effectLst/>
                <a:latin typeface="Calibri" panose="020F0502020204030204" pitchFamily="34" charset="0"/>
                <a:ea typeface="Calibri" panose="020F0502020204030204" pitchFamily="34" charset="0"/>
                <a:cs typeface="Calibri" panose="020F0502020204030204" pitchFamily="34" charset="0"/>
              </a:rPr>
              <a:t>Draagt het kennen van je verhaal bij aan persoonlijke ontwikkeling?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2400" dirty="0">
                <a:effectLst/>
                <a:latin typeface="Calibri" panose="020F0502020204030204" pitchFamily="34" charset="0"/>
                <a:ea typeface="Calibri" panose="020F0502020204030204" pitchFamily="34" charset="0"/>
                <a:cs typeface="Calibri" panose="020F0502020204030204" pitchFamily="34" charset="0"/>
              </a:rPr>
              <a:t>Draagt het kennen van je verhaal bij aan beroeps/professionele ontwikkeling?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nl-NL" sz="2400" dirty="0">
                <a:effectLst/>
                <a:latin typeface="Calibri" panose="020F0502020204030204" pitchFamily="34" charset="0"/>
                <a:ea typeface="Calibri" panose="020F0502020204030204" pitchFamily="34" charset="0"/>
                <a:cs typeface="Times New Roman" panose="02020603050405020304" pitchFamily="18" charset="0"/>
              </a:rPr>
              <a:t>Wat leert het optekenen van het eigen verhaal de student in relatie tot persoonsgerichte zorg? </a:t>
            </a:r>
          </a:p>
          <a:p>
            <a:pPr marL="342900" lvl="0" indent="-342900">
              <a:lnSpc>
                <a:spcPct val="107000"/>
              </a:lnSpc>
              <a:buFont typeface="Symbol" panose="05050102010706020507" pitchFamily="18" charset="2"/>
              <a:buChar char=""/>
            </a:pPr>
            <a:r>
              <a:rPr lang="nl-NL" sz="2400" dirty="0">
                <a:effectLst/>
                <a:latin typeface="Calibri" panose="020F0502020204030204" pitchFamily="34" charset="0"/>
                <a:ea typeface="Calibri" panose="020F0502020204030204" pitchFamily="34" charset="0"/>
                <a:cs typeface="Calibri" panose="020F0502020204030204" pitchFamily="34" charset="0"/>
              </a:rPr>
              <a:t>Verrijkt het werken met verhalen </a:t>
            </a:r>
            <a:r>
              <a:rPr lang="nl-NL" sz="2400">
                <a:effectLst/>
                <a:latin typeface="Calibri" panose="020F0502020204030204" pitchFamily="34" charset="0"/>
                <a:ea typeface="Calibri" panose="020F0502020204030204" pitchFamily="34" charset="0"/>
                <a:cs typeface="Calibri" panose="020F0502020204030204" pitchFamily="34" charset="0"/>
              </a:rPr>
              <a:t>het curriculum?</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voettekst 3">
            <a:extLst>
              <a:ext uri="{FF2B5EF4-FFF2-40B4-BE49-F238E27FC236}">
                <a16:creationId xmlns:a16="http://schemas.microsoft.com/office/drawing/2014/main" id="{FE4F1996-FE80-EAFC-D56E-463FF985E1A2}"/>
              </a:ext>
            </a:extLst>
          </p:cNvPr>
          <p:cNvSpPr>
            <a:spLocks noGrp="1"/>
          </p:cNvSpPr>
          <p:nvPr>
            <p:ph type="ftr" sz="quarter" idx="11"/>
          </p:nvPr>
        </p:nvSpPr>
        <p:spPr/>
        <p:txBody>
          <a:bodyPr/>
          <a:lstStyle/>
          <a:p>
            <a:pPr rtl="0"/>
            <a:r>
              <a:rPr lang="en-US"/>
              <a:t>SK-11-'22</a:t>
            </a:r>
            <a:endParaRPr lang="en-US" dirty="0"/>
          </a:p>
        </p:txBody>
      </p:sp>
      <p:sp>
        <p:nvSpPr>
          <p:cNvPr id="5" name="Tekstvak 4">
            <a:hlinkClick r:id="rId2"/>
            <a:extLst>
              <a:ext uri="{FF2B5EF4-FFF2-40B4-BE49-F238E27FC236}">
                <a16:creationId xmlns:a16="http://schemas.microsoft.com/office/drawing/2014/main" id="{773A1C4A-6597-4826-9C17-093039FFBF0E}"/>
              </a:ext>
            </a:extLst>
          </p:cNvPr>
          <p:cNvSpPr txBox="1"/>
          <p:nvPr/>
        </p:nvSpPr>
        <p:spPr>
          <a:xfrm>
            <a:off x="6149515" y="801468"/>
            <a:ext cx="5176947" cy="1200329"/>
          </a:xfrm>
          <a:prstGeom prst="rect">
            <a:avLst/>
          </a:prstGeom>
          <a:noFill/>
        </p:spPr>
        <p:txBody>
          <a:bodyPr wrap="square" rtlCol="0">
            <a:spAutoFit/>
          </a:bodyPr>
          <a:lstStyle/>
          <a:p>
            <a:r>
              <a:rPr lang="nl-NL" b="1" dirty="0">
                <a:solidFill>
                  <a:schemeClr val="accent2"/>
                </a:solidFill>
                <a:highlight>
                  <a:srgbClr val="C0C0C0"/>
                </a:highligh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Klik hier voor de audio-opname van de presentatie. </a:t>
            </a:r>
          </a:p>
          <a:p>
            <a:endParaRPr lang="nl-NL" b="1" dirty="0">
              <a:solidFill>
                <a:srgbClr val="86724D"/>
              </a:solidFill>
              <a:highlight>
                <a:srgbClr val="C0C0C0"/>
              </a:highligh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endParaRPr>
          </a:p>
          <a:p>
            <a:r>
              <a:rPr lang="nl-NL" sz="1800" b="1" u="sng" dirty="0">
                <a:solidFill>
                  <a:schemeClr val="accent2"/>
                </a:solidFill>
                <a:effectLst/>
                <a:highlight>
                  <a:srgbClr val="C0C0C0"/>
                </a:highligh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https://share.transistor.fm/s/e39d6b93</a:t>
            </a:r>
            <a:endParaRPr lang="nl-NL" sz="1800" b="1" u="sng" dirty="0">
              <a:solidFill>
                <a:schemeClr val="accent2"/>
              </a:solidFill>
              <a:effectLst/>
              <a:highlight>
                <a:srgbClr val="C0C0C0"/>
              </a:highlight>
              <a:latin typeface="Calibri" panose="020F0502020204030204" pitchFamily="34" charset="0"/>
              <a:ea typeface="Calibri" panose="020F0502020204030204" pitchFamily="34" charset="0"/>
            </a:endParaRPr>
          </a:p>
          <a:p>
            <a:endParaRPr lang="nl-NL" b="1" u="sng" dirty="0">
              <a:solidFill>
                <a:srgbClr val="0000FF"/>
              </a:solidFill>
              <a:latin typeface="Calibri" panose="020F0502020204030204" pitchFamily="34" charset="0"/>
              <a:ea typeface="Calibri" panose="020F0502020204030204" pitchFamily="34" charset="0"/>
              <a:hlinkClick r:id="rId2"/>
            </a:endParaRPr>
          </a:p>
        </p:txBody>
      </p:sp>
    </p:spTree>
    <p:extLst>
      <p:ext uri="{BB962C8B-B14F-4D97-AF65-F5344CB8AC3E}">
        <p14:creationId xmlns:p14="http://schemas.microsoft.com/office/powerpoint/2010/main" val="30703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C8B20-5552-ECF2-8CDB-E20AE088E936}"/>
              </a:ext>
            </a:extLst>
          </p:cNvPr>
          <p:cNvSpPr>
            <a:spLocks noGrp="1"/>
          </p:cNvSpPr>
          <p:nvPr>
            <p:ph type="title"/>
          </p:nvPr>
        </p:nvSpPr>
        <p:spPr>
          <a:xfrm>
            <a:off x="1295402" y="982132"/>
            <a:ext cx="4669664" cy="1083993"/>
          </a:xfrm>
        </p:spPr>
        <p:txBody>
          <a:bodyPr anchor="ctr">
            <a:normAutofit/>
          </a:bodyPr>
          <a:lstStyle/>
          <a:p>
            <a:pPr>
              <a:lnSpc>
                <a:spcPct val="90000"/>
              </a:lnSpc>
            </a:pPr>
            <a:r>
              <a:rPr lang="nl-NL" sz="1800" b="1" dirty="0">
                <a:effectLst/>
              </a:rPr>
              <a:t>Het avontuur begint: ik ga onderzoek doen naar verhalen.  </a:t>
            </a:r>
            <a:br>
              <a:rPr lang="nl-NL" sz="1800" dirty="0">
                <a:effectLst/>
              </a:rPr>
            </a:br>
            <a:br>
              <a:rPr lang="nl-NL" sz="1800" dirty="0">
                <a:effectLst/>
              </a:rPr>
            </a:br>
            <a:endParaRPr lang="nl-NL" sz="1800" dirty="0"/>
          </a:p>
        </p:txBody>
      </p:sp>
      <p:pic>
        <p:nvPicPr>
          <p:cNvPr id="1026" name="Picture 2" descr="Bijsluiters van geneesmiddelen nodig? • Apotheekvanwacht.be">
            <a:extLst>
              <a:ext uri="{FF2B5EF4-FFF2-40B4-BE49-F238E27FC236}">
                <a16:creationId xmlns:a16="http://schemas.microsoft.com/office/drawing/2014/main" id="{3EAF3655-51DA-6A61-AAF9-C77122747D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5" r="-1" b="22510"/>
          <a:stretch/>
        </p:blipFill>
        <p:spPr bwMode="auto">
          <a:xfrm>
            <a:off x="1295400" y="2556932"/>
            <a:ext cx="4669663" cy="331893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2">
            <a:extLst>
              <a:ext uri="{FF2B5EF4-FFF2-40B4-BE49-F238E27FC236}">
                <a16:creationId xmlns:a16="http://schemas.microsoft.com/office/drawing/2014/main" id="{210411BC-55A3-1C40-B81D-076426FDA3A0}"/>
              </a:ext>
            </a:extLst>
          </p:cNvPr>
          <p:cNvSpPr txBox="1">
            <a:spLocks noGrp="1"/>
          </p:cNvSpPr>
          <p:nvPr>
            <p:ph idx="13"/>
          </p:nvPr>
        </p:nvSpPr>
        <p:spPr>
          <a:xfrm>
            <a:off x="6226935" y="982132"/>
            <a:ext cx="5039031" cy="4126581"/>
          </a:xfrm>
        </p:spPr>
        <p:txBody>
          <a:bodyPr rot="0" spcFirstLastPara="0" vert="horz" lIns="91440" tIns="45720" rIns="91440" bIns="45720" numCol="1" spcCol="0" rtlCol="0" fromWordArt="0" anchor="t" anchorCtr="0" forceAA="0" compatLnSpc="1">
            <a:prstTxWarp prst="textNoShape">
              <a:avLst/>
            </a:prstTxWarp>
            <a:normAutofit lnSpcReduction="10000"/>
          </a:bodyPr>
          <a:lstStyle/>
          <a:p>
            <a:pPr marL="0" indent="0">
              <a:lnSpc>
                <a:spcPct val="90000"/>
              </a:lnSpc>
              <a:buNone/>
            </a:pPr>
            <a:r>
              <a:rPr lang="nl-NL" sz="1700" b="1" dirty="0">
                <a:effectLst/>
              </a:rPr>
              <a:t>Bijsluiter. </a:t>
            </a:r>
          </a:p>
          <a:p>
            <a:pPr marL="0" indent="0">
              <a:lnSpc>
                <a:spcPct val="90000"/>
              </a:lnSpc>
              <a:buNone/>
            </a:pPr>
            <a:r>
              <a:rPr lang="nl-NL" sz="1700" b="1" dirty="0">
                <a:effectLst/>
              </a:rPr>
              <a:t>Bijwerkingen: Werken met verhalen zorgt voor, brengt/veroorzaakt: </a:t>
            </a:r>
            <a:endParaRPr lang="nl-NL" sz="1700" dirty="0">
              <a:effectLst/>
            </a:endParaRPr>
          </a:p>
          <a:p>
            <a:pPr marL="0" indent="0">
              <a:lnSpc>
                <a:spcPct val="90000"/>
              </a:lnSpc>
              <a:buNone/>
            </a:pPr>
            <a:r>
              <a:rPr lang="nl-NL" sz="1700" b="1" dirty="0">
                <a:effectLst/>
              </a:rPr>
              <a:t>Vaak: </a:t>
            </a:r>
            <a:endParaRPr lang="nl-NL" sz="1700" dirty="0">
              <a:effectLst/>
            </a:endParaRPr>
          </a:p>
          <a:p>
            <a:pPr marL="342900" lvl="0" indent="-342900">
              <a:lnSpc>
                <a:spcPct val="90000"/>
              </a:lnSpc>
              <a:buFont typeface="+mj-lt"/>
              <a:buAutoNum type="alphaLcPeriod"/>
            </a:pPr>
            <a:r>
              <a:rPr lang="nl-NL" sz="1700" i="1" dirty="0">
                <a:effectLst/>
              </a:rPr>
              <a:t>Inzicht in persoonlijke ontwikkeling;</a:t>
            </a:r>
            <a:endParaRPr lang="nl-NL" sz="1700" dirty="0">
              <a:effectLst/>
            </a:endParaRPr>
          </a:p>
          <a:p>
            <a:pPr marL="342900" lvl="0" indent="-342900">
              <a:lnSpc>
                <a:spcPct val="90000"/>
              </a:lnSpc>
              <a:buFont typeface="+mj-lt"/>
              <a:buAutoNum type="alphaLcPeriod"/>
            </a:pPr>
            <a:r>
              <a:rPr lang="nl-NL" sz="1700" i="1" dirty="0">
                <a:effectLst/>
              </a:rPr>
              <a:t>Inzicht in professionele ontwikkeling;</a:t>
            </a:r>
            <a:endParaRPr lang="nl-NL" sz="1700" dirty="0">
              <a:effectLst/>
            </a:endParaRPr>
          </a:p>
          <a:p>
            <a:pPr marL="342900" lvl="0" indent="-342900">
              <a:lnSpc>
                <a:spcPct val="90000"/>
              </a:lnSpc>
              <a:buFont typeface="+mj-lt"/>
              <a:buAutoNum type="alphaLcPeriod"/>
            </a:pPr>
            <a:r>
              <a:rPr lang="nl-NL" sz="1700" i="1" dirty="0">
                <a:effectLst/>
              </a:rPr>
              <a:t>Waardevolle reflectievorm;</a:t>
            </a:r>
            <a:endParaRPr lang="nl-NL" sz="1700" dirty="0">
              <a:effectLst/>
            </a:endParaRPr>
          </a:p>
          <a:p>
            <a:pPr marL="342900" lvl="0" indent="-342900">
              <a:lnSpc>
                <a:spcPct val="90000"/>
              </a:lnSpc>
              <a:buFont typeface="+mj-lt"/>
              <a:buAutoNum type="alphaLcPeriod"/>
            </a:pPr>
            <a:r>
              <a:rPr lang="nl-NL" sz="1700" i="1" dirty="0">
                <a:effectLst/>
              </a:rPr>
              <a:t>Een rijke leeromgeving;</a:t>
            </a:r>
            <a:endParaRPr lang="nl-NL" sz="1700" dirty="0">
              <a:effectLst/>
            </a:endParaRPr>
          </a:p>
          <a:p>
            <a:pPr marL="342900" lvl="0" indent="-342900">
              <a:lnSpc>
                <a:spcPct val="90000"/>
              </a:lnSpc>
              <a:buFont typeface="+mj-lt"/>
              <a:buAutoNum type="alphaLcPeriod"/>
            </a:pPr>
            <a:r>
              <a:rPr lang="nl-NL" sz="1700" i="1" dirty="0">
                <a:effectLst/>
              </a:rPr>
              <a:t>Verbinding;</a:t>
            </a:r>
            <a:endParaRPr lang="nl-NL" sz="1700" dirty="0">
              <a:effectLst/>
            </a:endParaRPr>
          </a:p>
          <a:p>
            <a:pPr marL="342900" lvl="0" indent="-342900">
              <a:lnSpc>
                <a:spcPct val="90000"/>
              </a:lnSpc>
              <a:buFont typeface="+mj-lt"/>
              <a:buAutoNum type="alphaLcPeriod"/>
            </a:pPr>
            <a:r>
              <a:rPr lang="nl-NL" sz="1700" i="1" dirty="0">
                <a:effectLst/>
              </a:rPr>
              <a:t>Verrijking voor het curriculum van (o.a.)  zorgopleidingen</a:t>
            </a:r>
            <a:endParaRPr lang="nl-NL" sz="1700" dirty="0">
              <a:effectLst/>
            </a:endParaRPr>
          </a:p>
          <a:p>
            <a:pPr marL="342900" lvl="0" indent="-342900">
              <a:lnSpc>
                <a:spcPct val="90000"/>
              </a:lnSpc>
              <a:buFont typeface="+mj-lt"/>
              <a:buAutoNum type="alphaLcPeriod"/>
            </a:pPr>
            <a:r>
              <a:rPr lang="nl-NL" sz="1700" i="1" dirty="0">
                <a:effectLst/>
              </a:rPr>
              <a:t>Persoonsgerichte zorg</a:t>
            </a:r>
          </a:p>
          <a:p>
            <a:pPr marL="0" indent="0">
              <a:lnSpc>
                <a:spcPct val="90000"/>
              </a:lnSpc>
              <a:buNone/>
            </a:pPr>
            <a:r>
              <a:rPr lang="nl-NL" sz="1700" dirty="0">
                <a:effectLst/>
              </a:rPr>
              <a:t> </a:t>
            </a:r>
          </a:p>
        </p:txBody>
      </p:sp>
      <p:sp>
        <p:nvSpPr>
          <p:cNvPr id="3" name="Tijdelijke aanduiding voor voettekst 2">
            <a:extLst>
              <a:ext uri="{FF2B5EF4-FFF2-40B4-BE49-F238E27FC236}">
                <a16:creationId xmlns:a16="http://schemas.microsoft.com/office/drawing/2014/main" id="{5D17EE88-FCB0-6CAB-6F49-C698873ADAEA}"/>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343671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76D6A-4491-48C6-0700-9CD7AE57BF5A}"/>
              </a:ext>
            </a:extLst>
          </p:cNvPr>
          <p:cNvSpPr>
            <a:spLocks noGrp="1"/>
          </p:cNvSpPr>
          <p:nvPr>
            <p:ph type="title"/>
          </p:nvPr>
        </p:nvSpPr>
        <p:spPr>
          <a:xfrm>
            <a:off x="1295402" y="612648"/>
            <a:ext cx="9601196" cy="1783080"/>
          </a:xfrm>
          <a:gradFill>
            <a:gsLst>
              <a:gs pos="32000">
                <a:schemeClr val="accent1">
                  <a:lumMod val="5000"/>
                  <a:lumOff val="95000"/>
                </a:schemeClr>
              </a:gs>
              <a:gs pos="46000">
                <a:schemeClr val="accent1">
                  <a:lumMod val="45000"/>
                  <a:lumOff val="55000"/>
                </a:schemeClr>
              </a:gs>
              <a:gs pos="0">
                <a:schemeClr val="accent1">
                  <a:lumMod val="45000"/>
                  <a:lumOff val="55000"/>
                </a:schemeClr>
              </a:gs>
              <a:gs pos="98000">
                <a:schemeClr val="accent1">
                  <a:lumMod val="30000"/>
                  <a:lumOff val="70000"/>
                </a:schemeClr>
              </a:gs>
            </a:gsLst>
            <a:lin ang="5400000" scaled="1"/>
          </a:gradFill>
        </p:spPr>
        <p:txBody>
          <a:bodyPr/>
          <a:lstStyle/>
          <a:p>
            <a:pPr marL="0" marR="0" lvl="0" indent="0" defTabSz="457200" rtl="0" eaLnBrk="1" fontAlgn="auto" latinLnBrk="0" hangingPunct="1">
              <a:lnSpc>
                <a:spcPct val="106000"/>
              </a:lnSpc>
              <a:spcBef>
                <a:spcPct val="20000"/>
              </a:spcBef>
              <a:spcAft>
                <a:spcPts val="600"/>
              </a:spcAft>
              <a:tabLst/>
              <a:defRPr/>
            </a:pPr>
            <a:br>
              <a:rPr kumimoji="0" lang="nl-NL"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nl-NL"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Om persoonsgerichte zorg te kunnen geven, is het van cruciaal belang dat een zorgverlener erkent dat het ziekzijn van de patiënt is vervlochten met de persoon van de zieke. Er kan van waarlijk ‘zorgen voor’ alleen sprake zijn als 'het verhaal’ van de mens die ziek is, meegenomen wordt in de zorg. In veel gezondheidszorgopleidingen staan echter niet dit verhaal en de persoon centraal, maar de ziekte en de (eventuele) behandeling(en) (Groot, 2020)</a:t>
            </a:r>
            <a:b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endParaRPr lang="nl-NL" sz="1800" dirty="0"/>
          </a:p>
        </p:txBody>
      </p:sp>
      <p:sp>
        <p:nvSpPr>
          <p:cNvPr id="3" name="Tijdelijke aanduiding voor inhoud 2">
            <a:extLst>
              <a:ext uri="{FF2B5EF4-FFF2-40B4-BE49-F238E27FC236}">
                <a16:creationId xmlns:a16="http://schemas.microsoft.com/office/drawing/2014/main" id="{C12FAE94-DBA9-833E-6537-E66B7CD7CBC4}"/>
              </a:ext>
            </a:extLst>
          </p:cNvPr>
          <p:cNvSpPr>
            <a:spLocks noGrp="1"/>
          </p:cNvSpPr>
          <p:nvPr>
            <p:ph idx="1"/>
          </p:nvPr>
        </p:nvSpPr>
        <p:spPr>
          <a:xfrm>
            <a:off x="1295402" y="2816352"/>
            <a:ext cx="9601196" cy="3059516"/>
          </a:xfrm>
          <a:gradFill>
            <a:gsLst>
              <a:gs pos="18000">
                <a:schemeClr val="accent1">
                  <a:lumMod val="5000"/>
                  <a:lumOff val="95000"/>
                </a:schemeClr>
              </a:gs>
              <a:gs pos="61000">
                <a:schemeClr val="accent1">
                  <a:lumMod val="45000"/>
                  <a:lumOff val="55000"/>
                </a:schemeClr>
              </a:gs>
              <a:gs pos="6000">
                <a:schemeClr val="accent1">
                  <a:lumMod val="45000"/>
                  <a:lumOff val="55000"/>
                </a:schemeClr>
              </a:gs>
              <a:gs pos="44000">
                <a:schemeClr val="accent1">
                  <a:lumMod val="30000"/>
                  <a:lumOff val="70000"/>
                </a:schemeClr>
              </a:gs>
            </a:gsLst>
            <a:lin ang="5400000" scaled="1"/>
          </a:gradFill>
        </p:spPr>
        <p:txBody>
          <a:bodyPr/>
          <a:lstStyle/>
          <a:p>
            <a:pPr marL="0" indent="0">
              <a:lnSpc>
                <a:spcPct val="106000"/>
              </a:lnSpc>
              <a:buNone/>
            </a:pPr>
            <a:endParaRPr lang="nl-N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6000"/>
              </a:lnSpc>
              <a:buNone/>
            </a:pPr>
            <a:endParaRPr lang="nl-NL" sz="16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6000"/>
              </a:lnSpc>
              <a:buNone/>
            </a:pPr>
            <a:r>
              <a:rPr lang="nl-NL" dirty="0">
                <a:effectLst/>
                <a:latin typeface="Calibri" panose="020F0502020204030204" pitchFamily="34" charset="0"/>
                <a:ea typeface="Calibri" panose="020F0502020204030204" pitchFamily="34" charset="0"/>
                <a:cs typeface="Calibri" panose="020F0502020204030204" pitchFamily="34" charset="0"/>
              </a:rPr>
              <a:t>Als mensen leven we in verhalen. We zijn het hoofdpersonage In het verhaal van ons eigen leven, waarin we anderen ontmoeten, die op hun beurt de hoofdpersonen in hun levensverhaal zijn. Deze ‘geleefde verhalen’ met de hoogten en diepte daarin, vertellen we aan elkaar en aan onszelf, om de opgedane ervaringen een plek, dat wil zeggen, betekenis te geven. Die betekenisgeving -hoe impliciet ook-nemen we weer mee in de wijze waarop we ons levenspad vervolgen</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dirty="0">
                <a:effectLst/>
                <a:latin typeface="Calibri" panose="020F0502020204030204" pitchFamily="34" charset="0"/>
                <a:ea typeface="Calibri" panose="020F0502020204030204" pitchFamily="34" charset="0"/>
                <a:cs typeface="Calibri" panose="020F0502020204030204" pitchFamily="34" charset="0"/>
              </a:rPr>
              <a:t>(Ronde, 2019).</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mc:AlternateContent xmlns:mc="http://schemas.openxmlformats.org/markup-compatibility/2006" xmlns:p14="http://schemas.microsoft.com/office/powerpoint/2010/main">
        <mc:Choice Requires="p14">
          <p:contentPart p14:bwMode="auto" r:id="rId2">
            <p14:nvContentPartPr>
              <p14:cNvPr id="4" name="Inkt 3">
                <a:extLst>
                  <a:ext uri="{FF2B5EF4-FFF2-40B4-BE49-F238E27FC236}">
                    <a16:creationId xmlns:a16="http://schemas.microsoft.com/office/drawing/2014/main" id="{0369D950-F6B2-1174-09DD-ED47725F2C9F}"/>
                  </a:ext>
                </a:extLst>
              </p14:cNvPr>
              <p14:cNvContentPartPr/>
              <p14:nvPr/>
            </p14:nvContentPartPr>
            <p14:xfrm>
              <a:off x="3015118" y="5583729"/>
              <a:ext cx="360" cy="360"/>
            </p14:xfrm>
          </p:contentPart>
        </mc:Choice>
        <mc:Fallback xmlns="">
          <p:pic>
            <p:nvPicPr>
              <p:cNvPr id="4" name="Inkt 3">
                <a:extLst>
                  <a:ext uri="{FF2B5EF4-FFF2-40B4-BE49-F238E27FC236}">
                    <a16:creationId xmlns:a16="http://schemas.microsoft.com/office/drawing/2014/main" id="{0369D950-F6B2-1174-09DD-ED47725F2C9F}"/>
                  </a:ext>
                </a:extLst>
              </p:cNvPr>
              <p:cNvPicPr/>
              <p:nvPr/>
            </p:nvPicPr>
            <p:blipFill>
              <a:blip r:embed="rId3"/>
              <a:stretch>
                <a:fillRect/>
              </a:stretch>
            </p:blipFill>
            <p:spPr>
              <a:xfrm>
                <a:off x="3006478" y="5575089"/>
                <a:ext cx="18000" cy="18000"/>
              </a:xfrm>
              <a:prstGeom prst="rect">
                <a:avLst/>
              </a:prstGeom>
            </p:spPr>
          </p:pic>
        </mc:Fallback>
      </mc:AlternateContent>
      <p:sp>
        <p:nvSpPr>
          <p:cNvPr id="5" name="Tijdelijke aanduiding voor voettekst 4">
            <a:extLst>
              <a:ext uri="{FF2B5EF4-FFF2-40B4-BE49-F238E27FC236}">
                <a16:creationId xmlns:a16="http://schemas.microsoft.com/office/drawing/2014/main" id="{00E6B91E-9099-2EA7-92DC-24DBA72F161C}"/>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367491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52FD86C6-56AA-7F57-9CA5-89A043F09584}"/>
              </a:ext>
            </a:extLst>
          </p:cNvPr>
          <p:cNvSpPr>
            <a:spLocks noGrp="1"/>
          </p:cNvSpPr>
          <p:nvPr>
            <p:ph type="title"/>
          </p:nvPr>
        </p:nvSpPr>
        <p:spPr>
          <a:xfrm>
            <a:off x="1295402" y="982133"/>
            <a:ext cx="4669664" cy="1120988"/>
          </a:xfrm>
        </p:spPr>
        <p:txBody>
          <a:bodyPr/>
          <a:lstStyle/>
          <a:p>
            <a:r>
              <a:rPr lang="en-US" sz="1800" dirty="0" err="1"/>
              <a:t>Ik</a:t>
            </a:r>
            <a:r>
              <a:rPr lang="en-US" sz="1800" dirty="0"/>
              <a:t>…</a:t>
            </a:r>
            <a:r>
              <a:rPr lang="en-US" sz="1800" dirty="0" err="1"/>
              <a:t>onderzoek</a:t>
            </a:r>
            <a:r>
              <a:rPr lang="en-US" sz="1800" dirty="0"/>
              <a:t> huh? </a:t>
            </a:r>
            <a:r>
              <a:rPr lang="en-US" sz="1800" dirty="0" err="1"/>
              <a:t>Dat</a:t>
            </a:r>
            <a:r>
              <a:rPr lang="en-US" sz="1800" dirty="0"/>
              <a:t> </a:t>
            </a:r>
            <a:r>
              <a:rPr lang="en-US" sz="1800" dirty="0" err="1"/>
              <a:t>lukt</a:t>
            </a:r>
            <a:r>
              <a:rPr lang="en-US" sz="1800" dirty="0"/>
              <a:t> </a:t>
            </a:r>
            <a:r>
              <a:rPr lang="en-US" sz="1800" dirty="0" err="1"/>
              <a:t>niet</a:t>
            </a:r>
            <a:r>
              <a:rPr lang="en-US" sz="1800" dirty="0"/>
              <a:t>, </a:t>
            </a:r>
            <a:r>
              <a:rPr lang="en-US" sz="1800" dirty="0" err="1"/>
              <a:t>dat</a:t>
            </a:r>
            <a:r>
              <a:rPr lang="en-US" sz="1800" dirty="0"/>
              <a:t> </a:t>
            </a:r>
            <a:r>
              <a:rPr lang="en-US" sz="1800" dirty="0" err="1"/>
              <a:t>kan</a:t>
            </a:r>
            <a:r>
              <a:rPr lang="en-US" sz="1800" dirty="0"/>
              <a:t> </a:t>
            </a:r>
            <a:r>
              <a:rPr lang="en-US" sz="1800" dirty="0" err="1"/>
              <a:t>niet</a:t>
            </a:r>
            <a:r>
              <a:rPr lang="en-US" sz="1800" dirty="0"/>
              <a:t>, </a:t>
            </a:r>
            <a:r>
              <a:rPr lang="en-US" sz="1800" dirty="0" err="1"/>
              <a:t>teveel</a:t>
            </a:r>
            <a:r>
              <a:rPr lang="en-US" sz="1800" dirty="0"/>
              <a:t> </a:t>
            </a:r>
            <a:r>
              <a:rPr lang="en-US" sz="1800" dirty="0" err="1"/>
              <a:t>gedoe</a:t>
            </a:r>
            <a:r>
              <a:rPr lang="en-US" sz="1800" dirty="0"/>
              <a:t>, al die regels en formats, </a:t>
            </a:r>
            <a:r>
              <a:rPr lang="en-US" sz="1800" dirty="0" err="1"/>
              <a:t>te</a:t>
            </a:r>
            <a:r>
              <a:rPr lang="en-US" sz="1800" dirty="0"/>
              <a:t> </a:t>
            </a:r>
            <a:r>
              <a:rPr lang="en-US" sz="1800" dirty="0" err="1"/>
              <a:t>droog</a:t>
            </a:r>
            <a:r>
              <a:rPr lang="en-US" sz="1800" dirty="0"/>
              <a:t>, past </a:t>
            </a:r>
            <a:r>
              <a:rPr lang="en-US" sz="1800" dirty="0" err="1"/>
              <a:t>niet</a:t>
            </a:r>
            <a:r>
              <a:rPr lang="en-US" sz="1800" dirty="0"/>
              <a:t>  in </a:t>
            </a:r>
            <a:r>
              <a:rPr lang="en-US" sz="1800" dirty="0" err="1"/>
              <a:t>mijn</a:t>
            </a:r>
            <a:r>
              <a:rPr lang="en-US" sz="1800" dirty="0"/>
              <a:t> </a:t>
            </a:r>
            <a:r>
              <a:rPr lang="en-US" sz="1800" dirty="0" err="1"/>
              <a:t>hoofd</a:t>
            </a:r>
            <a:r>
              <a:rPr lang="en-US" sz="1800" dirty="0"/>
              <a:t>,  </a:t>
            </a:r>
            <a:r>
              <a:rPr lang="en-US" sz="1800" dirty="0" err="1"/>
              <a:t>ooohhh</a:t>
            </a:r>
            <a:r>
              <a:rPr lang="en-US" sz="1800" dirty="0"/>
              <a:t>, </a:t>
            </a:r>
            <a:r>
              <a:rPr lang="en-US" sz="1600" dirty="0"/>
              <a:t>……</a:t>
            </a:r>
          </a:p>
        </p:txBody>
      </p:sp>
      <p:pic>
        <p:nvPicPr>
          <p:cNvPr id="2050" name="Picture 2" descr="In deze 6 beautyproducten zitten echte diamanten | Nouveau">
            <a:extLst>
              <a:ext uri="{FF2B5EF4-FFF2-40B4-BE49-F238E27FC236}">
                <a16:creationId xmlns:a16="http://schemas.microsoft.com/office/drawing/2014/main" id="{B1822570-DAD8-5845-E6F1-4E21FA2D28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81" b="-4"/>
          <a:stretch/>
        </p:blipFill>
        <p:spPr bwMode="auto">
          <a:xfrm>
            <a:off x="7063059" y="3175968"/>
            <a:ext cx="4669666" cy="3072431"/>
          </a:xfrm>
          <a:prstGeom prst="rect">
            <a:avLst/>
          </a:prstGeom>
          <a:solidFill>
            <a:srgbClr val="FFFFFF"/>
          </a:solidFill>
        </p:spPr>
      </p:pic>
      <p:sp>
        <p:nvSpPr>
          <p:cNvPr id="3" name="Tijdelijke aanduiding voor inhoud 2">
            <a:extLst>
              <a:ext uri="{FF2B5EF4-FFF2-40B4-BE49-F238E27FC236}">
                <a16:creationId xmlns:a16="http://schemas.microsoft.com/office/drawing/2014/main" id="{D50EC3D0-31A4-28B9-AF0E-DAF8BFDB5CC8}"/>
              </a:ext>
            </a:extLst>
          </p:cNvPr>
          <p:cNvSpPr>
            <a:spLocks noGrp="1"/>
          </p:cNvSpPr>
          <p:nvPr>
            <p:ph idx="13"/>
          </p:nvPr>
        </p:nvSpPr>
        <p:spPr>
          <a:xfrm>
            <a:off x="6226935" y="982132"/>
            <a:ext cx="4669666" cy="3318937"/>
          </a:xfrm>
        </p:spPr>
        <p:txBody>
          <a:bodyPr anchor="t">
            <a:normAutofit fontScale="85000" lnSpcReduction="10000"/>
          </a:bodyPr>
          <a:lstStyle/>
          <a:p>
            <a:pPr marL="0" indent="0">
              <a:buNone/>
            </a:pPr>
            <a:r>
              <a:rPr lang="nl-NL" sz="2000" i="1" dirty="0">
                <a:effectLst/>
              </a:rPr>
              <a:t>Hét ene verhaal bestaat niet. En het ene verhaal dat een leven lang meegaat al helemaal niet’. </a:t>
            </a:r>
            <a:endParaRPr lang="nl-NL" sz="2000" dirty="0">
              <a:effectLst/>
            </a:endParaRPr>
          </a:p>
          <a:p>
            <a:pPr marL="0" indent="0">
              <a:buNone/>
            </a:pPr>
            <a:r>
              <a:rPr lang="nl-NL" sz="2000" i="1" dirty="0">
                <a:effectLst/>
              </a:rPr>
              <a:t>Wel kun je jouw verhaal ontwikkelen en telkens bijslijpen, net als een veelzijdige diamant die vanuit verschillende hoeken bewonderd mag worden. </a:t>
            </a:r>
            <a:endParaRPr lang="nl-NL" sz="2000" dirty="0">
              <a:effectLst/>
            </a:endParaRPr>
          </a:p>
          <a:p>
            <a:pPr marL="0" indent="0">
              <a:buNone/>
            </a:pPr>
            <a:r>
              <a:rPr lang="nl-NL" sz="2000" i="1" dirty="0">
                <a:effectLst/>
              </a:rPr>
              <a:t>Sigrid van Iersel.</a:t>
            </a:r>
          </a:p>
          <a:p>
            <a:pPr marL="0" indent="0">
              <a:buNone/>
            </a:pPr>
            <a:endParaRPr lang="nl-NL" i="1" dirty="0"/>
          </a:p>
          <a:p>
            <a:pPr marL="0" indent="0">
              <a:buNone/>
            </a:pPr>
            <a:endParaRPr lang="nl-NL" dirty="0">
              <a:effectLst/>
            </a:endParaRPr>
          </a:p>
          <a:p>
            <a:pPr marL="0" indent="0">
              <a:buNone/>
            </a:pPr>
            <a:r>
              <a:rPr lang="nl-NL" i="1" dirty="0">
                <a:effectLst/>
              </a:rPr>
              <a:t> </a:t>
            </a:r>
            <a:endParaRPr lang="nl-NL" dirty="0">
              <a:effectLst/>
            </a:endParaRPr>
          </a:p>
          <a:p>
            <a:endParaRPr lang="nl-NL" dirty="0"/>
          </a:p>
        </p:txBody>
      </p:sp>
      <p:pic>
        <p:nvPicPr>
          <p:cNvPr id="4" name="Picture 2" descr="Afbeeldingsresultaat voor studeren">
            <a:extLst>
              <a:ext uri="{FF2B5EF4-FFF2-40B4-BE49-F238E27FC236}">
                <a16:creationId xmlns:a16="http://schemas.microsoft.com/office/drawing/2014/main" id="{194009FE-6E1B-CE7F-1691-A81A4F2E39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66" r="24753" b="2"/>
          <a:stretch/>
        </p:blipFill>
        <p:spPr bwMode="auto">
          <a:xfrm>
            <a:off x="1143020" y="2103121"/>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noFill/>
          <a:extLst>
            <a:ext uri="{909E8E84-426E-40DD-AFC4-6F175D3DCCD1}">
              <a14:hiddenFill xmlns:a14="http://schemas.microsoft.com/office/drawing/2010/main">
                <a:solidFill>
                  <a:srgbClr val="FFFFFF"/>
                </a:solidFill>
              </a14:hiddenFill>
            </a:ext>
          </a:extLst>
        </p:spPr>
      </p:pic>
      <p:sp>
        <p:nvSpPr>
          <p:cNvPr id="2" name="Tijdelijke aanduiding voor voettekst 1">
            <a:extLst>
              <a:ext uri="{FF2B5EF4-FFF2-40B4-BE49-F238E27FC236}">
                <a16:creationId xmlns:a16="http://schemas.microsoft.com/office/drawing/2014/main" id="{F834E3F3-BA83-44EC-5522-E78FF2C9F0B1}"/>
              </a:ext>
            </a:extLst>
          </p:cNvPr>
          <p:cNvSpPr>
            <a:spLocks noGrp="1"/>
          </p:cNvSpPr>
          <p:nvPr>
            <p:ph type="ftr" sz="quarter" idx="11"/>
          </p:nvPr>
        </p:nvSpPr>
        <p:spPr/>
        <p:txBody>
          <a:bodyPr/>
          <a:lstStyle/>
          <a:p>
            <a:pPr rtl="0"/>
            <a:r>
              <a:rPr lang="en-US"/>
              <a:t>SK-11-'22</a:t>
            </a:r>
            <a:endParaRPr lang="en-US" dirty="0"/>
          </a:p>
        </p:txBody>
      </p:sp>
      <p:sp>
        <p:nvSpPr>
          <p:cNvPr id="5" name="Tekstvak 4">
            <a:extLst>
              <a:ext uri="{FF2B5EF4-FFF2-40B4-BE49-F238E27FC236}">
                <a16:creationId xmlns:a16="http://schemas.microsoft.com/office/drawing/2014/main" id="{29E68B11-D6B9-7727-74CB-4EB978391F35}"/>
              </a:ext>
            </a:extLst>
          </p:cNvPr>
          <p:cNvSpPr txBox="1"/>
          <p:nvPr/>
        </p:nvSpPr>
        <p:spPr>
          <a:xfrm rot="20604099">
            <a:off x="4530301" y="5003518"/>
            <a:ext cx="2206970" cy="769441"/>
          </a:xfrm>
          <a:prstGeom prst="rect">
            <a:avLst/>
          </a:prstGeom>
          <a:noFill/>
        </p:spPr>
        <p:txBody>
          <a:bodyPr wrap="square" rtlCol="0">
            <a:spAutoFit/>
          </a:bodyPr>
          <a:lstStyle/>
          <a:p>
            <a:r>
              <a:rPr lang="nl-NL" sz="2800">
                <a:solidFill>
                  <a:srgbClr val="FFC000"/>
                </a:solidFill>
                <a:highlight>
                  <a:srgbClr val="808080"/>
                </a:highlight>
                <a:latin typeface="Century Schoolbook" panose="02040604050505020304" pitchFamily="18" charset="0"/>
              </a:rPr>
              <a:t>Hell </a:t>
            </a:r>
            <a:r>
              <a:rPr lang="nl-NL" sz="4400">
                <a:solidFill>
                  <a:srgbClr val="FFC000"/>
                </a:solidFill>
                <a:highlight>
                  <a:srgbClr val="808080"/>
                </a:highlight>
                <a:latin typeface="Century Schoolbook" panose="02040604050505020304" pitchFamily="18" charset="0"/>
              </a:rPr>
              <a:t>YES</a:t>
            </a:r>
            <a:endParaRPr lang="nl-NL" sz="4400" dirty="0">
              <a:solidFill>
                <a:srgbClr val="FFC000"/>
              </a:solidFill>
              <a:highlight>
                <a:srgbClr val="808080"/>
              </a:highlight>
              <a:latin typeface="Century Schoolbook" panose="02040604050505020304" pitchFamily="18" charset="0"/>
            </a:endParaRPr>
          </a:p>
        </p:txBody>
      </p:sp>
    </p:spTree>
    <p:extLst>
      <p:ext uri="{BB962C8B-B14F-4D97-AF65-F5344CB8AC3E}">
        <p14:creationId xmlns:p14="http://schemas.microsoft.com/office/powerpoint/2010/main" val="287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34936-A10B-47BA-854A-E5FBDA9EFF4A}"/>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1A6AAD28-DF89-419D-FA82-F088CD2446BF}"/>
              </a:ext>
            </a:extLst>
          </p:cNvPr>
          <p:cNvSpPr>
            <a:spLocks noGrp="1"/>
          </p:cNvSpPr>
          <p:nvPr>
            <p:ph idx="1"/>
          </p:nvPr>
        </p:nvSpPr>
        <p:spPr/>
        <p:txBody>
          <a:bodyPr/>
          <a:lstStyle/>
          <a:p>
            <a:pPr marL="0" indent="0">
              <a:buNone/>
            </a:pPr>
            <a:r>
              <a:rPr lang="nl-NL" sz="2400" i="1" dirty="0">
                <a:effectLst/>
                <a:latin typeface="Calibri" panose="020F0502020204030204" pitchFamily="34" charset="0"/>
                <a:ea typeface="Calibri" panose="020F0502020204030204" pitchFamily="34" charset="0"/>
                <a:cs typeface="Calibri" panose="020F0502020204030204" pitchFamily="34" charset="0"/>
              </a:rPr>
              <a:t>Kenmerkend voor verhalen is dat zij zich niets aantrekken van schoolstructuren, procedures en fysieke locaties. Ze lopen er dwars doorheen. In verhalen vertellen mensen vaak ongemerkt hoe zij het dagelijks leven ervaren, wat voor hen belangrijk is in hun leven of studie en wat zij geleerd hebben</a:t>
            </a:r>
            <a:r>
              <a:rPr lang="nl-NL" sz="2400" dirty="0">
                <a:effectLst/>
                <a:latin typeface="Calibri" panose="020F0502020204030204" pitchFamily="34" charset="0"/>
                <a:ea typeface="Calibri" panose="020F0502020204030204" pitchFamily="34" charset="0"/>
                <a:cs typeface="Calibri" panose="020F0502020204030204" pitchFamily="34" charset="0"/>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voettekst 3">
            <a:extLst>
              <a:ext uri="{FF2B5EF4-FFF2-40B4-BE49-F238E27FC236}">
                <a16:creationId xmlns:a16="http://schemas.microsoft.com/office/drawing/2014/main" id="{BC696B75-7469-604A-33C7-50673EBB2B09}"/>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174896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FBCE8-65F5-B4F2-842F-FE47DF839E57}"/>
              </a:ext>
            </a:extLst>
          </p:cNvPr>
          <p:cNvSpPr>
            <a:spLocks noGrp="1"/>
          </p:cNvSpPr>
          <p:nvPr>
            <p:ph type="title"/>
          </p:nvPr>
        </p:nvSpPr>
        <p:spPr>
          <a:xfrm>
            <a:off x="1295402" y="982132"/>
            <a:ext cx="9601196" cy="1303867"/>
          </a:xfrm>
        </p:spPr>
        <p:txBody>
          <a:bodyPr anchor="ctr">
            <a:normAutofit/>
          </a:bodyPr>
          <a:lstStyle/>
          <a:p>
            <a:pPr>
              <a:lnSpc>
                <a:spcPct val="90000"/>
              </a:lnSpc>
            </a:pPr>
            <a:r>
              <a:rPr lang="nl-NL" sz="4100" b="1" i="1" dirty="0"/>
              <a:t>E</a:t>
            </a:r>
            <a:r>
              <a:rPr lang="nl-NL" sz="4100" b="1" i="1" dirty="0">
                <a:effectLst/>
              </a:rPr>
              <a:t>en </a:t>
            </a:r>
            <a:r>
              <a:rPr lang="nl-NL" sz="4100" b="1" i="1" dirty="0" err="1">
                <a:effectLst/>
              </a:rPr>
              <a:t>onderzoeksreis</a:t>
            </a:r>
            <a:r>
              <a:rPr lang="nl-NL" sz="4100" b="1" i="1" dirty="0">
                <a:effectLst/>
              </a:rPr>
              <a:t> in 7 episodes</a:t>
            </a:r>
            <a:br>
              <a:rPr lang="nl-NL" sz="4100" dirty="0">
                <a:effectLst/>
              </a:rPr>
            </a:br>
            <a:endParaRPr lang="nl-NL" sz="4100" dirty="0"/>
          </a:p>
        </p:txBody>
      </p:sp>
      <p:sp>
        <p:nvSpPr>
          <p:cNvPr id="4" name="Tekstvak 4">
            <a:extLst>
              <a:ext uri="{FF2B5EF4-FFF2-40B4-BE49-F238E27FC236}">
                <a16:creationId xmlns:a16="http://schemas.microsoft.com/office/drawing/2014/main" id="{C883A0A0-0C05-D7EF-F899-7375CC622A7C}"/>
              </a:ext>
            </a:extLst>
          </p:cNvPr>
          <p:cNvSpPr txBox="1">
            <a:spLocks noGrp="1"/>
          </p:cNvSpPr>
          <p:nvPr>
            <p:ph sz="half" idx="1"/>
          </p:nvPr>
        </p:nvSpPr>
        <p:spPr>
          <a:xfrm>
            <a:off x="1298448" y="2414016"/>
            <a:ext cx="4718304" cy="3456432"/>
          </a:xfrm>
        </p:spPr>
        <p:txBody>
          <a:bodyPr rot="0" spcFirstLastPara="0" vert="horz" lIns="91440" tIns="45720" rIns="91440" bIns="45720" numCol="1" spcCol="0" rtlCol="0" fromWordArt="0" anchor="t" anchorCtr="0" forceAA="0" compatLnSpc="1">
            <a:prstTxWarp prst="textNoShape">
              <a:avLst/>
            </a:prstTxWarp>
            <a:normAutofit/>
          </a:bodyPr>
          <a:lstStyle/>
          <a:p>
            <a:pPr marL="342900" lvl="0" indent="-342900">
              <a:lnSpc>
                <a:spcPct val="90000"/>
              </a:lnSpc>
              <a:buFont typeface="Wingdings" panose="05000000000000000000" pitchFamily="2" charset="2"/>
              <a:buChar char=""/>
            </a:pPr>
            <a:r>
              <a:rPr lang="nl-NL" sz="1600" dirty="0">
                <a:effectLst/>
              </a:rPr>
              <a:t>Episode 1: Op zoek naar de vraag</a:t>
            </a:r>
          </a:p>
          <a:p>
            <a:pPr marL="342900" lvl="0" indent="-342900">
              <a:lnSpc>
                <a:spcPct val="90000"/>
              </a:lnSpc>
              <a:buFont typeface="Wingdings" panose="05000000000000000000" pitchFamily="2" charset="2"/>
              <a:buChar char=""/>
            </a:pPr>
            <a:r>
              <a:rPr lang="en-US" sz="1600" dirty="0">
                <a:effectLst/>
              </a:rPr>
              <a:t>Episode 2: Interviews. 5 </a:t>
            </a:r>
            <a:r>
              <a:rPr lang="en-US" sz="1600" dirty="0" err="1">
                <a:effectLst/>
              </a:rPr>
              <a:t>groepsinterviews</a:t>
            </a:r>
            <a:r>
              <a:rPr lang="en-US" sz="1600" dirty="0">
                <a:effectLst/>
              </a:rPr>
              <a:t> </a:t>
            </a:r>
            <a:endParaRPr lang="nl-NL" sz="1600" dirty="0">
              <a:effectLst/>
            </a:endParaRPr>
          </a:p>
          <a:p>
            <a:pPr marL="342900" lvl="0" indent="-342900">
              <a:lnSpc>
                <a:spcPct val="90000"/>
              </a:lnSpc>
              <a:buFont typeface="Wingdings" panose="05000000000000000000" pitchFamily="2" charset="2"/>
              <a:buChar char=""/>
            </a:pPr>
            <a:r>
              <a:rPr lang="en-US" sz="1600" dirty="0">
                <a:effectLst/>
              </a:rPr>
              <a:t>Episode 3: </a:t>
            </a:r>
            <a:r>
              <a:rPr lang="en-US" sz="1600" dirty="0" err="1">
                <a:effectLst/>
              </a:rPr>
              <a:t>Verwerken</a:t>
            </a:r>
            <a:r>
              <a:rPr lang="en-US" sz="1600" dirty="0">
                <a:effectLst/>
              </a:rPr>
              <a:t> input, </a:t>
            </a:r>
            <a:r>
              <a:rPr lang="en-US" sz="1600" dirty="0" err="1">
                <a:effectLst/>
              </a:rPr>
              <a:t>transcriberen</a:t>
            </a:r>
            <a:endParaRPr lang="nl-NL" sz="1600" dirty="0">
              <a:effectLst/>
            </a:endParaRPr>
          </a:p>
          <a:p>
            <a:pPr marL="342900" lvl="0" indent="-342900">
              <a:lnSpc>
                <a:spcPct val="90000"/>
              </a:lnSpc>
              <a:buFont typeface="Wingdings" panose="05000000000000000000" pitchFamily="2" charset="2"/>
              <a:buChar char=""/>
            </a:pPr>
            <a:r>
              <a:rPr lang="nl-NL" sz="1600" dirty="0">
                <a:effectLst/>
              </a:rPr>
              <a:t>Episode 4: Coderen en de ontdekking van 3 hoofdthema’s</a:t>
            </a:r>
          </a:p>
          <a:p>
            <a:pPr marL="342900" lvl="0" indent="-342900">
              <a:lnSpc>
                <a:spcPct val="90000"/>
              </a:lnSpc>
              <a:buFont typeface="Wingdings" panose="05000000000000000000" pitchFamily="2" charset="2"/>
              <a:buChar char=""/>
            </a:pPr>
            <a:r>
              <a:rPr lang="nl-NL" sz="1600" dirty="0">
                <a:effectLst/>
              </a:rPr>
              <a:t>Episode 5: De Opbrengst: Puzzelen en uitwerken</a:t>
            </a:r>
          </a:p>
          <a:p>
            <a:pPr marL="342900" lvl="0" indent="-342900">
              <a:lnSpc>
                <a:spcPct val="90000"/>
              </a:lnSpc>
              <a:buFont typeface="Wingdings" panose="05000000000000000000" pitchFamily="2" charset="2"/>
              <a:buChar char=""/>
            </a:pPr>
            <a:r>
              <a:rPr lang="nl-NL" sz="1600" dirty="0">
                <a:effectLst/>
              </a:rPr>
              <a:t>Episode 6: Opmaat naar de presentatie (reis van de opbrengst)</a:t>
            </a:r>
          </a:p>
          <a:p>
            <a:pPr marL="342900" lvl="0" indent="-342900">
              <a:lnSpc>
                <a:spcPct val="90000"/>
              </a:lnSpc>
              <a:buFont typeface="Wingdings" panose="05000000000000000000" pitchFamily="2" charset="2"/>
              <a:buChar char=""/>
            </a:pPr>
            <a:r>
              <a:rPr lang="nl-NL" sz="1600" dirty="0">
                <a:effectLst/>
              </a:rPr>
              <a:t>Episode 7: Een product</a:t>
            </a:r>
          </a:p>
          <a:p>
            <a:pPr>
              <a:lnSpc>
                <a:spcPct val="90000"/>
              </a:lnSpc>
            </a:pPr>
            <a:endParaRPr lang="nl-NL" sz="1500" dirty="0">
              <a:effectLst/>
            </a:endParaRPr>
          </a:p>
        </p:txBody>
      </p:sp>
      <p:pic>
        <p:nvPicPr>
          <p:cNvPr id="3074" name="Picture 2" descr="Atlas van de belevingswereld | artistieke competenties">
            <a:extLst>
              <a:ext uri="{FF2B5EF4-FFF2-40B4-BE49-F238E27FC236}">
                <a16:creationId xmlns:a16="http://schemas.microsoft.com/office/drawing/2014/main" id="{AC6545AB-8E48-470B-4C96-5B7289C6E3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0" r="2" b="2"/>
          <a:stretch/>
        </p:blipFill>
        <p:spPr bwMode="auto">
          <a:xfrm>
            <a:off x="6330998" y="2560320"/>
            <a:ext cx="4568650" cy="3310128"/>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2">
            <a:extLst>
              <a:ext uri="{FF2B5EF4-FFF2-40B4-BE49-F238E27FC236}">
                <a16:creationId xmlns:a16="http://schemas.microsoft.com/office/drawing/2014/main" id="{54ACBD5C-DAB9-166A-BCBB-C1431C0CEE91}"/>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343601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06274-E196-F397-0303-5AB308B33610}"/>
              </a:ext>
            </a:extLst>
          </p:cNvPr>
          <p:cNvSpPr>
            <a:spLocks noGrp="1"/>
          </p:cNvSpPr>
          <p:nvPr>
            <p:ph type="title"/>
          </p:nvPr>
        </p:nvSpPr>
        <p:spPr/>
        <p:txBody>
          <a:bodyPr/>
          <a:lstStyle/>
          <a:p>
            <a:r>
              <a:rPr lang="nl-NL" sz="3600" b="1" dirty="0">
                <a:solidFill>
                  <a:schemeClr val="accent1">
                    <a:lumMod val="50000"/>
                  </a:schemeClr>
                </a:solidFill>
                <a:effectLst/>
              </a:rPr>
              <a:t>De ontdekking van de 3 hoofdthema’s. </a:t>
            </a:r>
            <a:endParaRPr lang="nl-NL" sz="3600" dirty="0"/>
          </a:p>
        </p:txBody>
      </p:sp>
      <p:sp>
        <p:nvSpPr>
          <p:cNvPr id="3" name="Tijdelijke aanduiding voor inhoud 2">
            <a:extLst>
              <a:ext uri="{FF2B5EF4-FFF2-40B4-BE49-F238E27FC236}">
                <a16:creationId xmlns:a16="http://schemas.microsoft.com/office/drawing/2014/main" id="{74343416-C92E-235C-ED00-720AEAE65464}"/>
              </a:ext>
            </a:extLst>
          </p:cNvPr>
          <p:cNvSpPr>
            <a:spLocks noGrp="1"/>
          </p:cNvSpPr>
          <p:nvPr>
            <p:ph idx="1"/>
          </p:nvPr>
        </p:nvSpPr>
        <p:spPr/>
        <p:txBody>
          <a:bodyPr/>
          <a:lstStyle/>
          <a:p>
            <a:pPr marL="0" indent="0">
              <a:lnSpc>
                <a:spcPct val="107000"/>
              </a:lnSpc>
              <a:buNone/>
            </a:pPr>
            <a:r>
              <a:rPr lang="nl-NL" sz="2400" dirty="0">
                <a:effectLst/>
                <a:latin typeface="Calibri" panose="020F0502020204030204" pitchFamily="34" charset="0"/>
                <a:ea typeface="Calibri" panose="020F0502020204030204" pitchFamily="34" charset="0"/>
                <a:cs typeface="Calibri" panose="020F0502020204030204" pitchFamily="34" charset="0"/>
              </a:rPr>
              <a:t>De opbrengst vanuit de interviews in 3  thema’s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nl-NL" sz="2400" dirty="0">
                <a:effectLst/>
                <a:latin typeface="Calibri" panose="020F0502020204030204" pitchFamily="34" charset="0"/>
                <a:ea typeface="Calibri" panose="020F0502020204030204" pitchFamily="34" charset="0"/>
                <a:cs typeface="Calibri" panose="020F0502020204030204" pitchFamily="34" charset="0"/>
              </a:rPr>
              <a:t>1-Persoonlijke ontwikkeling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nl-NL" sz="2400" dirty="0">
                <a:effectLst/>
                <a:latin typeface="Calibri" panose="020F0502020204030204" pitchFamily="34" charset="0"/>
                <a:ea typeface="Calibri" panose="020F0502020204030204" pitchFamily="34" charset="0"/>
                <a:cs typeface="Calibri" panose="020F0502020204030204" pitchFamily="34" charset="0"/>
              </a:rPr>
              <a:t>2-Professionele ontwikkeling/Beroepsidentiteit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nl-NL" sz="2400" dirty="0">
                <a:effectLst/>
                <a:latin typeface="Calibri" panose="020F0502020204030204" pitchFamily="34" charset="0"/>
                <a:ea typeface="Calibri" panose="020F0502020204030204" pitchFamily="34" charset="0"/>
                <a:cs typeface="Calibri" panose="020F0502020204030204" pitchFamily="34" charset="0"/>
              </a:rPr>
              <a:t>3-Het fundament en speelveld: verhalen, de leeromgeving en werkzame     	 elementen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sp>
        <p:nvSpPr>
          <p:cNvPr id="4" name="Tijdelijke aanduiding voor voettekst 3">
            <a:extLst>
              <a:ext uri="{FF2B5EF4-FFF2-40B4-BE49-F238E27FC236}">
                <a16:creationId xmlns:a16="http://schemas.microsoft.com/office/drawing/2014/main" id="{B19C7E5F-1F62-0C86-E66A-743E38567150}"/>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4398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1E174-5859-4ACE-09E3-867DDB6C5E65}"/>
              </a:ext>
            </a:extLst>
          </p:cNvPr>
          <p:cNvSpPr>
            <a:spLocks noGrp="1"/>
          </p:cNvSpPr>
          <p:nvPr>
            <p:ph type="title"/>
          </p:nvPr>
        </p:nvSpPr>
        <p:spPr>
          <a:xfrm>
            <a:off x="1295402" y="982132"/>
            <a:ext cx="9601196" cy="1070033"/>
          </a:xfrm>
        </p:spPr>
        <p:txBody>
          <a:bodyPr/>
          <a:lstStyle/>
          <a:p>
            <a:r>
              <a:rPr lang="nl-NL" sz="32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1. Persoonlijke ontwikkeling</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D138BD2E-1EB3-2799-AF4D-15B45CDD8E53}"/>
              </a:ext>
            </a:extLst>
          </p:cNvPr>
          <p:cNvSpPr>
            <a:spLocks noGrp="1"/>
          </p:cNvSpPr>
          <p:nvPr>
            <p:ph idx="1"/>
          </p:nvPr>
        </p:nvSpPr>
        <p:spPr>
          <a:xfrm>
            <a:off x="1295401" y="2484934"/>
            <a:ext cx="9601196" cy="3484066"/>
          </a:xfrm>
        </p:spPr>
        <p:txBody>
          <a:bodyPr/>
          <a:lstStyle/>
          <a:p>
            <a:pPr marL="0" indent="0">
              <a:buNone/>
            </a:pPr>
            <a:r>
              <a:rPr lang="nl-NL" sz="2000" i="1" dirty="0">
                <a:effectLst/>
                <a:latin typeface="Calibri" panose="020F0502020204030204" pitchFamily="34" charset="0"/>
                <a:ea typeface="MS ??"/>
                <a:cs typeface="Calibri" panose="020F0502020204030204" pitchFamily="34" charset="0"/>
              </a:rPr>
              <a:t>Studenten: </a:t>
            </a:r>
          </a:p>
          <a:p>
            <a:r>
              <a:rPr lang="nl-NL" sz="2000" i="1" dirty="0">
                <a:effectLst/>
                <a:latin typeface="Calibri" panose="020F0502020204030204" pitchFamily="34" charset="0"/>
                <a:ea typeface="MS ??"/>
                <a:cs typeface="Calibri" panose="020F0502020204030204" pitchFamily="34" charset="0"/>
              </a:rPr>
              <a:t>Ik denk dat er geen betere vorm van reflectie op jezelf is dan je verhaal. </a:t>
            </a:r>
          </a:p>
          <a:p>
            <a:endParaRPr lang="nl-NL" sz="2000" i="1" dirty="0">
              <a:latin typeface="Calibri" panose="020F0502020204030204" pitchFamily="34" charset="0"/>
              <a:ea typeface="Calibri" panose="020F0502020204030204" pitchFamily="34" charset="0"/>
              <a:cs typeface="Calibri" panose="020F0502020204030204" pitchFamily="34" charset="0"/>
            </a:endParaRPr>
          </a:p>
          <a:p>
            <a:r>
              <a:rPr lang="nl-NL" sz="2000" i="1" dirty="0">
                <a:effectLst/>
                <a:latin typeface="Calibri" panose="020F0502020204030204" pitchFamily="34" charset="0"/>
                <a:ea typeface="Calibri" panose="020F0502020204030204" pitchFamily="34" charset="0"/>
                <a:cs typeface="Times New Roman" panose="02020603050405020304" pitchFamily="18" charset="0"/>
              </a:rPr>
              <a:t>De toegevoegde waarde van het verhaal is dat het over jou gaat als persoon. Ik heb ontdekt wat ik echt belangrijk vind. Ik heb mijn waarden in het werk ontdekt. Ik denk dat dat je onderscheidt van alle andere verpleegkundigen, pedagogen, verloskundigen.</a:t>
            </a:r>
          </a:p>
          <a:p>
            <a:pPr marL="0" indent="0">
              <a:buNone/>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NL" sz="2000" i="1" dirty="0">
                <a:effectLst/>
                <a:latin typeface="Calibri" panose="020F0502020204030204" pitchFamily="34" charset="0"/>
                <a:ea typeface="Calibri" panose="020F0502020204030204" pitchFamily="34" charset="0"/>
                <a:cs typeface="Times New Roman" panose="02020603050405020304" pitchFamily="18" charset="0"/>
              </a:rPr>
              <a:t>Persoonlijke ontwikkeling heeft heel veel invloed op professionele ontwikkeling en dat hangt echt samen.</a:t>
            </a:r>
          </a:p>
          <a:p>
            <a:pPr>
              <a:lnSpc>
                <a:spcPct val="107000"/>
              </a:lnSpc>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voettekst 3">
            <a:extLst>
              <a:ext uri="{FF2B5EF4-FFF2-40B4-BE49-F238E27FC236}">
                <a16:creationId xmlns:a16="http://schemas.microsoft.com/office/drawing/2014/main" id="{39AB21AE-9E61-A7CC-C143-7F68C36446F7}"/>
              </a:ext>
            </a:extLst>
          </p:cNvPr>
          <p:cNvSpPr>
            <a:spLocks noGrp="1"/>
          </p:cNvSpPr>
          <p:nvPr>
            <p:ph type="ftr" sz="quarter" idx="11"/>
          </p:nvPr>
        </p:nvSpPr>
        <p:spPr/>
        <p:txBody>
          <a:bodyPr/>
          <a:lstStyle/>
          <a:p>
            <a:pPr rtl="0"/>
            <a:r>
              <a:rPr lang="en-US"/>
              <a:t>SK-11-'22</a:t>
            </a:r>
            <a:endParaRPr lang="en-US" dirty="0"/>
          </a:p>
        </p:txBody>
      </p:sp>
    </p:spTree>
    <p:extLst>
      <p:ext uri="{BB962C8B-B14F-4D97-AF65-F5344CB8AC3E}">
        <p14:creationId xmlns:p14="http://schemas.microsoft.com/office/powerpoint/2010/main" val="8966836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85221767.tgt.Office_64776556_TF66931312_Win32_OJ113598532.potx" id="{2317645D-7BD0-40FB-8C2E-FBA8B3C12929}" vid="{12886F66-070F-420F-8AE3-A7EE66FF398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08d8381-eee4-46d0-88a7-713a19199ae1" xsi:nil="true"/>
    <lcf76f155ced4ddcb4097134ff3c332f xmlns="e8ccf865-e014-4f9f-b6a1-4e6b09ffed9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7365B4E643C3488ADC29D7BDD760C5" ma:contentTypeVersion="17" ma:contentTypeDescription="Een nieuw document maken." ma:contentTypeScope="" ma:versionID="8f5d1dd9a6450b00e47b54ed8cd41d3a">
  <xsd:schema xmlns:xsd="http://www.w3.org/2001/XMLSchema" xmlns:xs="http://www.w3.org/2001/XMLSchema" xmlns:p="http://schemas.microsoft.com/office/2006/metadata/properties" xmlns:ns2="e8ccf865-e014-4f9f-b6a1-4e6b09ffed99" xmlns:ns3="208d8381-eee4-46d0-88a7-713a19199ae1" targetNamespace="http://schemas.microsoft.com/office/2006/metadata/properties" ma:root="true" ma:fieldsID="6ff83aa86998a01eae8c1a36edc3b223" ns2:_="" ns3:_="">
    <xsd:import namespace="e8ccf865-e014-4f9f-b6a1-4e6b09ffed99"/>
    <xsd:import namespace="208d8381-eee4-46d0-88a7-713a19199a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ccf865-e014-4f9f-b6a1-4e6b09ffed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5477cde-f098-4d32-ba13-c78038edde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8d8381-eee4-46d0-88a7-713a19199ae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8780b1d9-b130-4a84-8cc6-63eab0a2d175}" ma:internalName="TaxCatchAll" ma:showField="CatchAllData" ma:web="208d8381-eee4-46d0-88a7-713a19199a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C379B7-EB1B-4476-8934-D40E15069409}">
  <ds:schemaRefs>
    <ds:schemaRef ds:uri="http://schemas.microsoft.com/sharepoint/v3/contenttype/forms"/>
  </ds:schemaRefs>
</ds:datastoreItem>
</file>

<file path=customXml/itemProps2.xml><?xml version="1.0" encoding="utf-8"?>
<ds:datastoreItem xmlns:ds="http://schemas.openxmlformats.org/officeDocument/2006/customXml" ds:itemID="{D7B62731-B100-4A12-938A-98FB1EA4A3A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21F77AC-8F24-425C-A395-9350FBA3C83F}"/>
</file>

<file path=docProps/app.xml><?xml version="1.0" encoding="utf-8"?>
<Properties xmlns="http://schemas.openxmlformats.org/officeDocument/2006/extended-properties" xmlns:vt="http://schemas.openxmlformats.org/officeDocument/2006/docPropsVTypes">
  <Template>Digitale tijdcapsule</Template>
  <TotalTime>53</TotalTime>
  <Words>1442</Words>
  <Application>Microsoft Office PowerPoint</Application>
  <PresentationFormat>Breedbeeld</PresentationFormat>
  <Paragraphs>114</Paragraphs>
  <Slides>17</Slides>
  <Notes>1</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17</vt:i4>
      </vt:variant>
    </vt:vector>
  </HeadingPairs>
  <TitlesOfParts>
    <vt:vector size="30" baseType="lpstr">
      <vt:lpstr>Arial</vt:lpstr>
      <vt:lpstr>Calibri</vt:lpstr>
      <vt:lpstr>Calibri Light</vt:lpstr>
      <vt:lpstr>Century Schoolbook</vt:lpstr>
      <vt:lpstr>Courier New</vt:lpstr>
      <vt:lpstr>Lucida Handwriting</vt:lpstr>
      <vt:lpstr>Rockwell</vt:lpstr>
      <vt:lpstr>Symbol</vt:lpstr>
      <vt:lpstr>Telugu MN</vt:lpstr>
      <vt:lpstr>Trebuchet MS</vt:lpstr>
      <vt:lpstr>Wingdings</vt:lpstr>
      <vt:lpstr>Organisch</vt:lpstr>
      <vt:lpstr>Kantoorthema</vt:lpstr>
      <vt:lpstr>DE KRACHT VAN VERHALEN...</vt:lpstr>
      <vt:lpstr>   Wat leert het zoeken en kennen van het verhaal de student?     </vt:lpstr>
      <vt:lpstr>Het avontuur begint: ik ga onderzoek doen naar verhalen.    </vt:lpstr>
      <vt:lpstr>  Om persoonsgerichte zorg te kunnen geven, is het van cruciaal belang dat een zorgverlener erkent dat het ziekzijn van de patiënt is vervlochten met de persoon van de zieke. Er kan van waarlijk ‘zorgen voor’ alleen sprake zijn als 'het verhaal’ van de mens die ziek is, meegenomen wordt in de zorg. In veel gezondheidszorgopleidingen staan echter niet dit verhaal en de persoon centraal, maar de ziekte en de (eventuele) behandeling(en) (Groot, 2020) </vt:lpstr>
      <vt:lpstr>Ik…onderzoek huh? Dat lukt niet, dat kan niet, teveel gedoe, al die regels en formats, te droog, past niet  in mijn hoofd,  ooohhh, ……</vt:lpstr>
      <vt:lpstr>PowerPoint-presentatie</vt:lpstr>
      <vt:lpstr>Een onderzoeksreis in 7 episodes </vt:lpstr>
      <vt:lpstr>De ontdekking van de 3 hoofdthema’s. </vt:lpstr>
      <vt:lpstr>1. Persoonlijke ontwikkeling </vt:lpstr>
      <vt:lpstr>2. Professionele ontwikkeling  </vt:lpstr>
      <vt:lpstr> Het eigen verhaal &amp; Reflectie  Het verschil met reflectie is dat het verhaal dichterbij komt  </vt:lpstr>
      <vt:lpstr>3. Het fundament en speelveld: de leeromgeving en werkzame elementen</vt:lpstr>
      <vt:lpstr> Het fundament en het speelveld: 4 werkzame elementen We schrijven verhalen over onze ervaringen. Hierdoor, vind ik, krijgen we echt de ruimte voor het formuleren van onze ervaringen, meningen en visie.  </vt:lpstr>
      <vt:lpstr>Het verhaal staat hoger dan de beoordeling. Mijn verhaal is belangrijker dan een beoordeling (student) </vt:lpstr>
      <vt:lpstr>Het werken met verhalen is een verrijking voor het curriculum.   Het werken met verhalen draagt bij aan persoonsgerichte zorg. </vt:lpstr>
      <vt:lpstr>Episode 7: Een product    SUGGESTIES en Tips  Hoe ga ik verder? Hoe zijn verhalen te verweven in het onderwijs? Hoe de opbrengst te delen in uitnodigende, inspirerende vorm?  </vt:lpstr>
      <vt:lpstr>Werken met verhalen en hoe we dansen met draken in het onderwijs • Storytelling Academy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Aanwijzingen: Gebruik deze dia's en notities om uw project te maken.</dc:title>
  <dc:creator>Klinkenberg, S. (Saskia)</dc:creator>
  <cp:lastModifiedBy>Klinkenberg, S. (Saskia)</cp:lastModifiedBy>
  <cp:revision>7</cp:revision>
  <dcterms:created xsi:type="dcterms:W3CDTF">2022-11-07T13:21:08Z</dcterms:created>
  <dcterms:modified xsi:type="dcterms:W3CDTF">2023-11-03T14:02:13Z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0x010100BE7365B4E643C3488ADC29D7BDD760C5</vt:lpwstr>
  </property>
</Properties>
</file>