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CE7E70-F06F-4C92-82C7-0E2783DD72C0}" v="132" dt="2021-04-07T10:18:14.644"/>
    <p1510:client id="{862E3536-DEDC-4DAE-A782-447944B6391E}" v="2" dt="2021-04-18T13:22:45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de Haan (0990949)" userId="S::0990949@hr.nl::56d4b196-deb4-4f80-b4ad-afb45f4f25bc" providerId="AD" clId="Web-{862E3536-DEDC-4DAE-A782-447944B6391E}"/>
    <pc:docChg chg="modSld">
      <pc:chgData name="Robin de Haan (0990949)" userId="S::0990949@hr.nl::56d4b196-deb4-4f80-b4ad-afb45f4f25bc" providerId="AD" clId="Web-{862E3536-DEDC-4DAE-A782-447944B6391E}" dt="2021-04-18T13:22:45.273" v="1" actId="14100"/>
      <pc:docMkLst>
        <pc:docMk/>
      </pc:docMkLst>
      <pc:sldChg chg="modSp">
        <pc:chgData name="Robin de Haan (0990949)" userId="S::0990949@hr.nl::56d4b196-deb4-4f80-b4ad-afb45f4f25bc" providerId="AD" clId="Web-{862E3536-DEDC-4DAE-A782-447944B6391E}" dt="2021-04-18T13:22:45.273" v="1" actId="14100"/>
        <pc:sldMkLst>
          <pc:docMk/>
          <pc:sldMk cId="3483679351" sldId="258"/>
        </pc:sldMkLst>
        <pc:picChg chg="mod">
          <ac:chgData name="Robin de Haan (0990949)" userId="S::0990949@hr.nl::56d4b196-deb4-4f80-b4ad-afb45f4f25bc" providerId="AD" clId="Web-{862E3536-DEDC-4DAE-A782-447944B6391E}" dt="2021-04-18T13:22:45.273" v="1" actId="14100"/>
          <ac:picMkLst>
            <pc:docMk/>
            <pc:sldMk cId="3483679351" sldId="258"/>
            <ac:picMk id="2" creationId="{4B9E6563-18CA-4E73-9BCF-4CD9B39783F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CDF9579-1C97-47D0-B5EB-A3D52D82C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4" r="8902"/>
          <a:stretch/>
        </p:blipFill>
        <p:spPr>
          <a:xfrm>
            <a:off x="543006" y="751395"/>
            <a:ext cx="5557167" cy="548695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8FF855BA-FF93-44D2-A5B2-D124E8F48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900" y="723451"/>
            <a:ext cx="5865283" cy="5294680"/>
          </a:xfrm>
          <a:prstGeom prst="rect">
            <a:avLst/>
          </a:prstGeom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id="{CDA56656-9CC8-458A-862D-CA1B60ACF8B6}"/>
              </a:ext>
            </a:extLst>
          </p:cNvPr>
          <p:cNvSpPr txBox="1"/>
          <p:nvPr/>
        </p:nvSpPr>
        <p:spPr>
          <a:xfrm>
            <a:off x="6237816" y="6079067"/>
            <a:ext cx="5812366" cy="6674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https://medium.com/@elise.k.ahen/safe-and-brave-spaces-dont-work-and-what-you-can-do-instead-f265aa339aff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41E4E43-38CD-479F-9C3E-17D9F5E75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856" y="643466"/>
            <a:ext cx="5829144" cy="556683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39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B9E6563-18CA-4E73-9BCF-4CD9B3978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067" y="558800"/>
            <a:ext cx="6291722" cy="583181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3679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F677140-8096-4B26-94FE-2AA118273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45" y="198968"/>
            <a:ext cx="7567716" cy="633941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290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41D39B90-9F3F-435D-9CB5-9E969653D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0487" y="479426"/>
            <a:ext cx="7290182" cy="6164790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D6C0E3E-3594-45E9-BBD2-7A8067A71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1279" y="704408"/>
            <a:ext cx="6299200" cy="589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0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A08E8527-65FD-409F-B68F-69A6F0E9C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67" y="410948"/>
            <a:ext cx="6733117" cy="634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5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2C0836A-278B-429B-89EA-F84682B6E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21" y="939713"/>
            <a:ext cx="5120138" cy="497933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EC41054-B7D5-4949-8A0C-BB4905A0A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273" y="1043255"/>
            <a:ext cx="5111749" cy="505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27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08d8381-eee4-46d0-88a7-713a19199ae1">
      <UserInfo>
        <DisplayName/>
        <AccountId xsi:nil="true"/>
        <AccountType/>
      </UserInfo>
    </SharedWithUsers>
    <MediaLengthInSeconds xmlns="e8ccf865-e014-4f9f-b6a1-4e6b09ffed9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7365B4E643C3488ADC29D7BDD760C5" ma:contentTypeVersion="13" ma:contentTypeDescription="Create a new document." ma:contentTypeScope="" ma:versionID="417c74047ee1a4b1664c7c191b2ff1c2">
  <xsd:schema xmlns:xsd="http://www.w3.org/2001/XMLSchema" xmlns:xs="http://www.w3.org/2001/XMLSchema" xmlns:p="http://schemas.microsoft.com/office/2006/metadata/properties" xmlns:ns2="e8ccf865-e014-4f9f-b6a1-4e6b09ffed99" xmlns:ns3="208d8381-eee4-46d0-88a7-713a19199ae1" targetNamespace="http://schemas.microsoft.com/office/2006/metadata/properties" ma:root="true" ma:fieldsID="0f97ec464a1da7196930ac15ba648843" ns2:_="" ns3:_="">
    <xsd:import namespace="e8ccf865-e014-4f9f-b6a1-4e6b09ffed99"/>
    <xsd:import namespace="208d8381-eee4-46d0-88a7-713a19199a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cf865-e014-4f9f-b6a1-4e6b09ffed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8d8381-eee4-46d0-88a7-713a19199a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5A86EC-3DE6-462A-85DB-2C83A514337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AF25EC5-8417-4BB0-AC07-F4C65B565C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10E1BF-2773-49E3-A7D2-BE92976A8D6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84</cp:revision>
  <dcterms:created xsi:type="dcterms:W3CDTF">2021-04-07T09:52:29Z</dcterms:created>
  <dcterms:modified xsi:type="dcterms:W3CDTF">2021-04-18T13:22:54Z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0x010100BE7365B4E643C3488ADC29D7BDD760C5</vt:lpwstr>
  </property>
  <property fmtid="{D5CDD505-2E9C-101B-9397-08002B2CF9AE}" pid="3" name="Order">
    <vt:r8>5500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