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62" r:id="rId3"/>
    <p:sldId id="264" r:id="rId4"/>
    <p:sldId id="263" r:id="rId5"/>
    <p:sldId id="265" r:id="rId6"/>
    <p:sldId id="267" r:id="rId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47A3CC-E9EC-43DB-AB31-6FBDAD13B871}" v="16" dt="2021-04-07T13:56:59.037"/>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0" autoAdjust="0"/>
    <p:restoredTop sz="94660"/>
  </p:normalViewPr>
  <p:slideViewPr>
    <p:cSldViewPr snapToGrid="0">
      <p:cViewPr varScale="1">
        <p:scale>
          <a:sx n="105" d="100"/>
          <a:sy n="105" d="100"/>
        </p:scale>
        <p:origin x="16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lings, S.M. (Sylvia)" userId="dd956587-3145-4d07-8a92-8f821263e030" providerId="ADAL" clId="{1B47A3CC-E9EC-43DB-AB31-6FBDAD13B871}"/>
    <pc:docChg chg="custSel addSld delSld modSld sldOrd">
      <pc:chgData name="Erlings, S.M. (Sylvia)" userId="dd956587-3145-4d07-8a92-8f821263e030" providerId="ADAL" clId="{1B47A3CC-E9EC-43DB-AB31-6FBDAD13B871}" dt="2021-04-07T14:04:28.104" v="1498" actId="20577"/>
      <pc:docMkLst>
        <pc:docMk/>
      </pc:docMkLst>
      <pc:sldChg chg="addSp delSp modSp mod">
        <pc:chgData name="Erlings, S.M. (Sylvia)" userId="dd956587-3145-4d07-8a92-8f821263e030" providerId="ADAL" clId="{1B47A3CC-E9EC-43DB-AB31-6FBDAD13B871}" dt="2021-04-07T12:54:30.766" v="40" actId="21"/>
        <pc:sldMkLst>
          <pc:docMk/>
          <pc:sldMk cId="2462632115" sldId="256"/>
        </pc:sldMkLst>
        <pc:spChg chg="add del mod">
          <ac:chgData name="Erlings, S.M. (Sylvia)" userId="dd956587-3145-4d07-8a92-8f821263e030" providerId="ADAL" clId="{1B47A3CC-E9EC-43DB-AB31-6FBDAD13B871}" dt="2021-04-07T12:54:30.766" v="40" actId="21"/>
          <ac:spMkLst>
            <pc:docMk/>
            <pc:sldMk cId="2462632115" sldId="256"/>
            <ac:spMk id="4" creationId="{918CB05F-F9C7-4C5E-8CE0-7A90E34D7126}"/>
          </ac:spMkLst>
        </pc:spChg>
      </pc:sldChg>
      <pc:sldChg chg="del">
        <pc:chgData name="Erlings, S.M. (Sylvia)" userId="dd956587-3145-4d07-8a92-8f821263e030" providerId="ADAL" clId="{1B47A3CC-E9EC-43DB-AB31-6FBDAD13B871}" dt="2021-04-07T13:10:11.703" v="85" actId="47"/>
        <pc:sldMkLst>
          <pc:docMk/>
          <pc:sldMk cId="4000597692" sldId="261"/>
        </pc:sldMkLst>
      </pc:sldChg>
      <pc:sldChg chg="addSp delSp modSp new mod">
        <pc:chgData name="Erlings, S.M. (Sylvia)" userId="dd956587-3145-4d07-8a92-8f821263e030" providerId="ADAL" clId="{1B47A3CC-E9EC-43DB-AB31-6FBDAD13B871}" dt="2021-04-07T13:32:59.042" v="242" actId="313"/>
        <pc:sldMkLst>
          <pc:docMk/>
          <pc:sldMk cId="1138300587" sldId="262"/>
        </pc:sldMkLst>
        <pc:spChg chg="add mod">
          <ac:chgData name="Erlings, S.M. (Sylvia)" userId="dd956587-3145-4d07-8a92-8f821263e030" providerId="ADAL" clId="{1B47A3CC-E9EC-43DB-AB31-6FBDAD13B871}" dt="2021-04-07T13:32:59.042" v="242" actId="313"/>
          <ac:spMkLst>
            <pc:docMk/>
            <pc:sldMk cId="1138300587" sldId="262"/>
            <ac:spMk id="2" creationId="{C0EB799C-CF08-42E5-899C-41644E6BF716}"/>
          </ac:spMkLst>
        </pc:spChg>
        <pc:spChg chg="add del mod">
          <ac:chgData name="Erlings, S.M. (Sylvia)" userId="dd956587-3145-4d07-8a92-8f821263e030" providerId="ADAL" clId="{1B47A3CC-E9EC-43DB-AB31-6FBDAD13B871}" dt="2021-04-07T13:11:28.209" v="92"/>
          <ac:spMkLst>
            <pc:docMk/>
            <pc:sldMk cId="1138300587" sldId="262"/>
            <ac:spMk id="3" creationId="{4734D15B-E93A-4A63-980C-DF78B42349A2}"/>
          </ac:spMkLst>
        </pc:spChg>
      </pc:sldChg>
      <pc:sldChg chg="addSp delSp modSp new mod">
        <pc:chgData name="Erlings, S.M. (Sylvia)" userId="dd956587-3145-4d07-8a92-8f821263e030" providerId="ADAL" clId="{1B47A3CC-E9EC-43DB-AB31-6FBDAD13B871}" dt="2021-04-07T13:55:24.907" v="1233" actId="1076"/>
        <pc:sldMkLst>
          <pc:docMk/>
          <pc:sldMk cId="1471696873" sldId="263"/>
        </pc:sldMkLst>
        <pc:spChg chg="add mod">
          <ac:chgData name="Erlings, S.M. (Sylvia)" userId="dd956587-3145-4d07-8a92-8f821263e030" providerId="ADAL" clId="{1B47A3CC-E9EC-43DB-AB31-6FBDAD13B871}" dt="2021-04-07T13:55:24.907" v="1233" actId="1076"/>
          <ac:spMkLst>
            <pc:docMk/>
            <pc:sldMk cId="1471696873" sldId="263"/>
            <ac:spMk id="3" creationId="{73A0CA92-B6A2-494F-8DF0-84AC40DDE1FA}"/>
          </ac:spMkLst>
        </pc:spChg>
        <pc:picChg chg="add del">
          <ac:chgData name="Erlings, S.M. (Sylvia)" userId="dd956587-3145-4d07-8a92-8f821263e030" providerId="ADAL" clId="{1B47A3CC-E9EC-43DB-AB31-6FBDAD13B871}" dt="2021-04-07T13:08:47.720" v="68"/>
          <ac:picMkLst>
            <pc:docMk/>
            <pc:sldMk cId="1471696873" sldId="263"/>
            <ac:picMk id="2" creationId="{A2FAA036-E018-4EC3-99B4-E3D21326B627}"/>
          </ac:picMkLst>
        </pc:picChg>
      </pc:sldChg>
      <pc:sldChg chg="addSp delSp modSp new mod ord modClrScheme chgLayout">
        <pc:chgData name="Erlings, S.M. (Sylvia)" userId="dd956587-3145-4d07-8a92-8f821263e030" providerId="ADAL" clId="{1B47A3CC-E9EC-43DB-AB31-6FBDAD13B871}" dt="2021-04-07T13:24:15.499" v="235" actId="20577"/>
        <pc:sldMkLst>
          <pc:docMk/>
          <pc:sldMk cId="3704679091" sldId="264"/>
        </pc:sldMkLst>
        <pc:spChg chg="add mod">
          <ac:chgData name="Erlings, S.M. (Sylvia)" userId="dd956587-3145-4d07-8a92-8f821263e030" providerId="ADAL" clId="{1B47A3CC-E9EC-43DB-AB31-6FBDAD13B871}" dt="2021-04-07T12:55:41.796" v="64" actId="20577"/>
          <ac:spMkLst>
            <pc:docMk/>
            <pc:sldMk cId="3704679091" sldId="264"/>
            <ac:spMk id="2" creationId="{707D1862-57A9-46AE-8D27-3C4E32D2E121}"/>
          </ac:spMkLst>
        </pc:spChg>
        <pc:spChg chg="add mod">
          <ac:chgData name="Erlings, S.M. (Sylvia)" userId="dd956587-3145-4d07-8a92-8f821263e030" providerId="ADAL" clId="{1B47A3CC-E9EC-43DB-AB31-6FBDAD13B871}" dt="2021-04-07T13:24:15.499" v="235" actId="20577"/>
          <ac:spMkLst>
            <pc:docMk/>
            <pc:sldMk cId="3704679091" sldId="264"/>
            <ac:spMk id="3" creationId="{6446673B-B0FE-4641-B700-BC820FF38C70}"/>
          </ac:spMkLst>
        </pc:spChg>
        <pc:spChg chg="add del">
          <ac:chgData name="Erlings, S.M. (Sylvia)" userId="dd956587-3145-4d07-8a92-8f821263e030" providerId="ADAL" clId="{1B47A3CC-E9EC-43DB-AB31-6FBDAD13B871}" dt="2021-04-07T13:20:53.352" v="205" actId="478"/>
          <ac:spMkLst>
            <pc:docMk/>
            <pc:sldMk cId="3704679091" sldId="264"/>
            <ac:spMk id="4" creationId="{11724D9C-AE41-4847-A70F-2A8C46404A61}"/>
          </ac:spMkLst>
        </pc:spChg>
      </pc:sldChg>
      <pc:sldChg chg="addSp delSp modSp new mod">
        <pc:chgData name="Erlings, S.M. (Sylvia)" userId="dd956587-3145-4d07-8a92-8f821263e030" providerId="ADAL" clId="{1B47A3CC-E9EC-43DB-AB31-6FBDAD13B871}" dt="2021-04-07T13:57:52.735" v="1308" actId="1076"/>
        <pc:sldMkLst>
          <pc:docMk/>
          <pc:sldMk cId="2003144936" sldId="265"/>
        </pc:sldMkLst>
        <pc:spChg chg="add del mod">
          <ac:chgData name="Erlings, S.M. (Sylvia)" userId="dd956587-3145-4d07-8a92-8f821263e030" providerId="ADAL" clId="{1B47A3CC-E9EC-43DB-AB31-6FBDAD13B871}" dt="2021-04-07T13:39:30.074" v="249" actId="478"/>
          <ac:spMkLst>
            <pc:docMk/>
            <pc:sldMk cId="2003144936" sldId="265"/>
            <ac:spMk id="4" creationId="{A5C8D165-B0C0-40EB-AA0F-0F3599C2EC97}"/>
          </ac:spMkLst>
        </pc:spChg>
        <pc:spChg chg="add mod">
          <ac:chgData name="Erlings, S.M. (Sylvia)" userId="dd956587-3145-4d07-8a92-8f821263e030" providerId="ADAL" clId="{1B47A3CC-E9EC-43DB-AB31-6FBDAD13B871}" dt="2021-04-07T13:57:52.735" v="1308" actId="1076"/>
          <ac:spMkLst>
            <pc:docMk/>
            <pc:sldMk cId="2003144936" sldId="265"/>
            <ac:spMk id="6" creationId="{F5B5CAC3-C2FB-4FB0-8BFC-F4AE190661B5}"/>
          </ac:spMkLst>
        </pc:spChg>
        <pc:graphicFrameChg chg="add mod modGraphic">
          <ac:chgData name="Erlings, S.M. (Sylvia)" userId="dd956587-3145-4d07-8a92-8f821263e030" providerId="ADAL" clId="{1B47A3CC-E9EC-43DB-AB31-6FBDAD13B871}" dt="2021-04-07T13:57:12.330" v="1302" actId="1076"/>
          <ac:graphicFrameMkLst>
            <pc:docMk/>
            <pc:sldMk cId="2003144936" sldId="265"/>
            <ac:graphicFrameMk id="5" creationId="{2D0C2EDF-69A3-4E2F-AC25-5F716E760632}"/>
          </ac:graphicFrameMkLst>
        </pc:graphicFrameChg>
        <pc:picChg chg="add del mod">
          <ac:chgData name="Erlings, S.M. (Sylvia)" userId="dd956587-3145-4d07-8a92-8f821263e030" providerId="ADAL" clId="{1B47A3CC-E9EC-43DB-AB31-6FBDAD13B871}" dt="2021-04-07T13:39:02.795" v="247" actId="478"/>
          <ac:picMkLst>
            <pc:docMk/>
            <pc:sldMk cId="2003144936" sldId="265"/>
            <ac:picMk id="3" creationId="{EB11CD38-4A7D-4770-8727-C0C45F6D89AD}"/>
          </ac:picMkLst>
        </pc:picChg>
      </pc:sldChg>
      <pc:sldChg chg="new del">
        <pc:chgData name="Erlings, S.M. (Sylvia)" userId="dd956587-3145-4d07-8a92-8f821263e030" providerId="ADAL" clId="{1B47A3CC-E9EC-43DB-AB31-6FBDAD13B871}" dt="2021-04-07T13:54:51.147" v="1231" actId="47"/>
        <pc:sldMkLst>
          <pc:docMk/>
          <pc:sldMk cId="3419192688" sldId="266"/>
        </pc:sldMkLst>
      </pc:sldChg>
      <pc:sldChg chg="modSp new mod">
        <pc:chgData name="Erlings, S.M. (Sylvia)" userId="dd956587-3145-4d07-8a92-8f821263e030" providerId="ADAL" clId="{1B47A3CC-E9EC-43DB-AB31-6FBDAD13B871}" dt="2021-04-07T14:04:28.104" v="1498" actId="20577"/>
        <pc:sldMkLst>
          <pc:docMk/>
          <pc:sldMk cId="3266016376" sldId="267"/>
        </pc:sldMkLst>
        <pc:spChg chg="mod">
          <ac:chgData name="Erlings, S.M. (Sylvia)" userId="dd956587-3145-4d07-8a92-8f821263e030" providerId="ADAL" clId="{1B47A3CC-E9EC-43DB-AB31-6FBDAD13B871}" dt="2021-04-07T13:53:46.963" v="1140" actId="20577"/>
          <ac:spMkLst>
            <pc:docMk/>
            <pc:sldMk cId="3266016376" sldId="267"/>
            <ac:spMk id="2" creationId="{AE814F8D-0985-41C9-A52A-4D4AEEEF1C45}"/>
          </ac:spMkLst>
        </pc:spChg>
        <pc:spChg chg="mod">
          <ac:chgData name="Erlings, S.M. (Sylvia)" userId="dd956587-3145-4d07-8a92-8f821263e030" providerId="ADAL" clId="{1B47A3CC-E9EC-43DB-AB31-6FBDAD13B871}" dt="2021-04-07T14:04:28.104" v="1498" actId="20577"/>
          <ac:spMkLst>
            <pc:docMk/>
            <pc:sldMk cId="3266016376" sldId="267"/>
            <ac:spMk id="3" creationId="{C41B6A41-725C-456B-A8CE-870A4529E1DE}"/>
          </ac:spMkLst>
        </pc:spChg>
      </pc:sldChg>
      <pc:sldChg chg="modSp add del mod">
        <pc:chgData name="Erlings, S.M. (Sylvia)" userId="dd956587-3145-4d07-8a92-8f821263e030" providerId="ADAL" clId="{1B47A3CC-E9EC-43DB-AB31-6FBDAD13B871}" dt="2021-04-07T13:12:19.255" v="98" actId="47"/>
        <pc:sldMkLst>
          <pc:docMk/>
          <pc:sldMk cId="4132812290" sldId="516"/>
        </pc:sldMkLst>
        <pc:spChg chg="mod">
          <ac:chgData name="Erlings, S.M. (Sylvia)" userId="dd956587-3145-4d07-8a92-8f821263e030" providerId="ADAL" clId="{1B47A3CC-E9EC-43DB-AB31-6FBDAD13B871}" dt="2021-04-07T13:09:13.391" v="72" actId="1076"/>
          <ac:spMkLst>
            <pc:docMk/>
            <pc:sldMk cId="4132812290" sldId="516"/>
            <ac:spMk id="3" creationId="{2C28924E-60D5-4501-BA34-EE2E71F6A0CF}"/>
          </ac:spMkLst>
        </pc:spChg>
      </pc:sldChg>
      <pc:sldMasterChg chg="delSldLayout">
        <pc:chgData name="Erlings, S.M. (Sylvia)" userId="dd956587-3145-4d07-8a92-8f821263e030" providerId="ADAL" clId="{1B47A3CC-E9EC-43DB-AB31-6FBDAD13B871}" dt="2021-04-07T13:12:19.255" v="98" actId="47"/>
        <pc:sldMasterMkLst>
          <pc:docMk/>
          <pc:sldMasterMk cId="245359412" sldId="2147483648"/>
        </pc:sldMasterMkLst>
        <pc:sldLayoutChg chg="del">
          <pc:chgData name="Erlings, S.M. (Sylvia)" userId="dd956587-3145-4d07-8a92-8f821263e030" providerId="ADAL" clId="{1B47A3CC-E9EC-43DB-AB31-6FBDAD13B871}" dt="2021-04-07T13:12:19.255" v="98" actId="47"/>
          <pc:sldLayoutMkLst>
            <pc:docMk/>
            <pc:sldMasterMk cId="245359412" sldId="2147483648"/>
            <pc:sldLayoutMk cId="280522974" sldId="2147483660"/>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CCB787-7D14-4BD7-B61F-6A542EE98706}" type="datetimeFigureOut">
              <a:rPr lang="nl-NL" smtClean="0"/>
              <a:t>7-4-2021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85E1A0-B99E-49FC-B0D1-18D4F57AE550}" type="slidenum">
              <a:rPr lang="nl-NL" smtClean="0"/>
              <a:t>‹nr.›</a:t>
            </a:fld>
            <a:endParaRPr lang="nl-NL"/>
          </a:p>
        </p:txBody>
      </p:sp>
    </p:spTree>
    <p:extLst>
      <p:ext uri="{BB962C8B-B14F-4D97-AF65-F5344CB8AC3E}">
        <p14:creationId xmlns:p14="http://schemas.microsoft.com/office/powerpoint/2010/main" val="21070410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928F19-20A6-474D-9AE6-DD643A24D569}"/>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514D7A2F-B318-4B59-B9AC-68C0AD595B8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E8602038-FAD5-4FB1-A31B-04D6708FA280}"/>
              </a:ext>
            </a:extLst>
          </p:cNvPr>
          <p:cNvSpPr>
            <a:spLocks noGrp="1"/>
          </p:cNvSpPr>
          <p:nvPr>
            <p:ph type="dt" sz="half" idx="10"/>
          </p:nvPr>
        </p:nvSpPr>
        <p:spPr/>
        <p:txBody>
          <a:bodyPr/>
          <a:lstStyle/>
          <a:p>
            <a:fld id="{5DA5ADEE-0253-4C7D-9E54-4FA316D5866D}" type="datetimeFigureOut">
              <a:rPr lang="nl-NL" smtClean="0"/>
              <a:t>7-4-2021</a:t>
            </a:fld>
            <a:endParaRPr lang="nl-NL"/>
          </a:p>
        </p:txBody>
      </p:sp>
      <p:sp>
        <p:nvSpPr>
          <p:cNvPr id="5" name="Tijdelijke aanduiding voor voettekst 4">
            <a:extLst>
              <a:ext uri="{FF2B5EF4-FFF2-40B4-BE49-F238E27FC236}">
                <a16:creationId xmlns:a16="http://schemas.microsoft.com/office/drawing/2014/main" id="{08F66043-6A23-4587-9985-26799664C6E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3D901DD-9455-4D83-BD5D-3E525A729002}"/>
              </a:ext>
            </a:extLst>
          </p:cNvPr>
          <p:cNvSpPr>
            <a:spLocks noGrp="1"/>
          </p:cNvSpPr>
          <p:nvPr>
            <p:ph type="sldNum" sz="quarter" idx="12"/>
          </p:nvPr>
        </p:nvSpPr>
        <p:spPr/>
        <p:txBody>
          <a:bodyPr/>
          <a:lstStyle/>
          <a:p>
            <a:fld id="{B5412FDB-CDBF-4720-8223-516B33EA0E58}" type="slidenum">
              <a:rPr lang="nl-NL" smtClean="0"/>
              <a:t>‹nr.›</a:t>
            </a:fld>
            <a:endParaRPr lang="nl-NL"/>
          </a:p>
        </p:txBody>
      </p:sp>
    </p:spTree>
    <p:extLst>
      <p:ext uri="{BB962C8B-B14F-4D97-AF65-F5344CB8AC3E}">
        <p14:creationId xmlns:p14="http://schemas.microsoft.com/office/powerpoint/2010/main" val="3059960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51D099-6ECA-4A47-963E-403EC65B8A67}"/>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186E4374-8DE4-4AA9-BBB3-D4B50B19D98A}"/>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2B890EA-F0B5-422E-84EF-2F0D32B44FCC}"/>
              </a:ext>
            </a:extLst>
          </p:cNvPr>
          <p:cNvSpPr>
            <a:spLocks noGrp="1"/>
          </p:cNvSpPr>
          <p:nvPr>
            <p:ph type="dt" sz="half" idx="10"/>
          </p:nvPr>
        </p:nvSpPr>
        <p:spPr/>
        <p:txBody>
          <a:bodyPr/>
          <a:lstStyle/>
          <a:p>
            <a:fld id="{5DA5ADEE-0253-4C7D-9E54-4FA316D5866D}" type="datetimeFigureOut">
              <a:rPr lang="nl-NL" smtClean="0"/>
              <a:t>7-4-2021</a:t>
            </a:fld>
            <a:endParaRPr lang="nl-NL"/>
          </a:p>
        </p:txBody>
      </p:sp>
      <p:sp>
        <p:nvSpPr>
          <p:cNvPr id="5" name="Tijdelijke aanduiding voor voettekst 4">
            <a:extLst>
              <a:ext uri="{FF2B5EF4-FFF2-40B4-BE49-F238E27FC236}">
                <a16:creationId xmlns:a16="http://schemas.microsoft.com/office/drawing/2014/main" id="{A0C80099-BF38-4A96-B5A4-8C35AD9DA52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18E7D8F-D8F3-4C20-9C68-83732A668739}"/>
              </a:ext>
            </a:extLst>
          </p:cNvPr>
          <p:cNvSpPr>
            <a:spLocks noGrp="1"/>
          </p:cNvSpPr>
          <p:nvPr>
            <p:ph type="sldNum" sz="quarter" idx="12"/>
          </p:nvPr>
        </p:nvSpPr>
        <p:spPr/>
        <p:txBody>
          <a:bodyPr/>
          <a:lstStyle/>
          <a:p>
            <a:fld id="{B5412FDB-CDBF-4720-8223-516B33EA0E58}" type="slidenum">
              <a:rPr lang="nl-NL" smtClean="0"/>
              <a:t>‹nr.›</a:t>
            </a:fld>
            <a:endParaRPr lang="nl-NL"/>
          </a:p>
        </p:txBody>
      </p:sp>
    </p:spTree>
    <p:extLst>
      <p:ext uri="{BB962C8B-B14F-4D97-AF65-F5344CB8AC3E}">
        <p14:creationId xmlns:p14="http://schemas.microsoft.com/office/powerpoint/2010/main" val="3621246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79DAC16A-DCAA-4014-8FFA-6F3A4EDAFDF7}"/>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93734B1B-A183-457B-A7BD-23D456B38D3A}"/>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E5D2156-2FCB-41DF-B514-31FCB4EEF10E}"/>
              </a:ext>
            </a:extLst>
          </p:cNvPr>
          <p:cNvSpPr>
            <a:spLocks noGrp="1"/>
          </p:cNvSpPr>
          <p:nvPr>
            <p:ph type="dt" sz="half" idx="10"/>
          </p:nvPr>
        </p:nvSpPr>
        <p:spPr/>
        <p:txBody>
          <a:bodyPr/>
          <a:lstStyle/>
          <a:p>
            <a:fld id="{5DA5ADEE-0253-4C7D-9E54-4FA316D5866D}" type="datetimeFigureOut">
              <a:rPr lang="nl-NL" smtClean="0"/>
              <a:t>7-4-2021</a:t>
            </a:fld>
            <a:endParaRPr lang="nl-NL"/>
          </a:p>
        </p:txBody>
      </p:sp>
      <p:sp>
        <p:nvSpPr>
          <p:cNvPr id="5" name="Tijdelijke aanduiding voor voettekst 4">
            <a:extLst>
              <a:ext uri="{FF2B5EF4-FFF2-40B4-BE49-F238E27FC236}">
                <a16:creationId xmlns:a16="http://schemas.microsoft.com/office/drawing/2014/main" id="{B90DC7C8-5E41-4AA9-9A32-9FC12954E04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C4ABC70-84A8-4FE2-9F7B-BF806FFA7FDE}"/>
              </a:ext>
            </a:extLst>
          </p:cNvPr>
          <p:cNvSpPr>
            <a:spLocks noGrp="1"/>
          </p:cNvSpPr>
          <p:nvPr>
            <p:ph type="sldNum" sz="quarter" idx="12"/>
          </p:nvPr>
        </p:nvSpPr>
        <p:spPr/>
        <p:txBody>
          <a:bodyPr/>
          <a:lstStyle/>
          <a:p>
            <a:fld id="{B5412FDB-CDBF-4720-8223-516B33EA0E58}" type="slidenum">
              <a:rPr lang="nl-NL" smtClean="0"/>
              <a:t>‹nr.›</a:t>
            </a:fld>
            <a:endParaRPr lang="nl-NL"/>
          </a:p>
        </p:txBody>
      </p:sp>
    </p:spTree>
    <p:extLst>
      <p:ext uri="{BB962C8B-B14F-4D97-AF65-F5344CB8AC3E}">
        <p14:creationId xmlns:p14="http://schemas.microsoft.com/office/powerpoint/2010/main" val="1070624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75D6D2-202D-484E-B458-8D309CD74203}"/>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1FB05405-5E22-4161-BBE4-51C0EEE4D086}"/>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03FC57D-CB92-4858-8869-AC3B5F596B1C}"/>
              </a:ext>
            </a:extLst>
          </p:cNvPr>
          <p:cNvSpPr>
            <a:spLocks noGrp="1"/>
          </p:cNvSpPr>
          <p:nvPr>
            <p:ph type="dt" sz="half" idx="10"/>
          </p:nvPr>
        </p:nvSpPr>
        <p:spPr/>
        <p:txBody>
          <a:bodyPr/>
          <a:lstStyle/>
          <a:p>
            <a:fld id="{5DA5ADEE-0253-4C7D-9E54-4FA316D5866D}" type="datetimeFigureOut">
              <a:rPr lang="nl-NL" smtClean="0"/>
              <a:t>7-4-2021</a:t>
            </a:fld>
            <a:endParaRPr lang="nl-NL"/>
          </a:p>
        </p:txBody>
      </p:sp>
      <p:sp>
        <p:nvSpPr>
          <p:cNvPr id="5" name="Tijdelijke aanduiding voor voettekst 4">
            <a:extLst>
              <a:ext uri="{FF2B5EF4-FFF2-40B4-BE49-F238E27FC236}">
                <a16:creationId xmlns:a16="http://schemas.microsoft.com/office/drawing/2014/main" id="{211D40E6-8F1D-4B5E-9747-36915F13FB2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54FEB44-F03E-4DEA-B572-3F9014871218}"/>
              </a:ext>
            </a:extLst>
          </p:cNvPr>
          <p:cNvSpPr>
            <a:spLocks noGrp="1"/>
          </p:cNvSpPr>
          <p:nvPr>
            <p:ph type="sldNum" sz="quarter" idx="12"/>
          </p:nvPr>
        </p:nvSpPr>
        <p:spPr/>
        <p:txBody>
          <a:bodyPr/>
          <a:lstStyle/>
          <a:p>
            <a:fld id="{B5412FDB-CDBF-4720-8223-516B33EA0E58}" type="slidenum">
              <a:rPr lang="nl-NL" smtClean="0"/>
              <a:t>‹nr.›</a:t>
            </a:fld>
            <a:endParaRPr lang="nl-NL"/>
          </a:p>
        </p:txBody>
      </p:sp>
    </p:spTree>
    <p:extLst>
      <p:ext uri="{BB962C8B-B14F-4D97-AF65-F5344CB8AC3E}">
        <p14:creationId xmlns:p14="http://schemas.microsoft.com/office/powerpoint/2010/main" val="1012814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D8CFF6-2FE8-4C3F-B5D8-7EC6E57882BF}"/>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8B6BEE70-A2CD-4AEC-A472-E1D951CE864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E021C0C9-29C2-4EE3-8A64-2A453D16B1C9}"/>
              </a:ext>
            </a:extLst>
          </p:cNvPr>
          <p:cNvSpPr>
            <a:spLocks noGrp="1"/>
          </p:cNvSpPr>
          <p:nvPr>
            <p:ph type="dt" sz="half" idx="10"/>
          </p:nvPr>
        </p:nvSpPr>
        <p:spPr/>
        <p:txBody>
          <a:bodyPr/>
          <a:lstStyle/>
          <a:p>
            <a:fld id="{5DA5ADEE-0253-4C7D-9E54-4FA316D5866D}" type="datetimeFigureOut">
              <a:rPr lang="nl-NL" smtClean="0"/>
              <a:t>7-4-2021</a:t>
            </a:fld>
            <a:endParaRPr lang="nl-NL"/>
          </a:p>
        </p:txBody>
      </p:sp>
      <p:sp>
        <p:nvSpPr>
          <p:cNvPr id="5" name="Tijdelijke aanduiding voor voettekst 4">
            <a:extLst>
              <a:ext uri="{FF2B5EF4-FFF2-40B4-BE49-F238E27FC236}">
                <a16:creationId xmlns:a16="http://schemas.microsoft.com/office/drawing/2014/main" id="{C301E9EC-07E1-4DCD-BF54-768FAA6B8B4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67B6329-2ACB-4AFA-80B0-6992923E3374}"/>
              </a:ext>
            </a:extLst>
          </p:cNvPr>
          <p:cNvSpPr>
            <a:spLocks noGrp="1"/>
          </p:cNvSpPr>
          <p:nvPr>
            <p:ph type="sldNum" sz="quarter" idx="12"/>
          </p:nvPr>
        </p:nvSpPr>
        <p:spPr/>
        <p:txBody>
          <a:bodyPr/>
          <a:lstStyle/>
          <a:p>
            <a:fld id="{B5412FDB-CDBF-4720-8223-516B33EA0E58}" type="slidenum">
              <a:rPr lang="nl-NL" smtClean="0"/>
              <a:t>‹nr.›</a:t>
            </a:fld>
            <a:endParaRPr lang="nl-NL"/>
          </a:p>
        </p:txBody>
      </p:sp>
    </p:spTree>
    <p:extLst>
      <p:ext uri="{BB962C8B-B14F-4D97-AF65-F5344CB8AC3E}">
        <p14:creationId xmlns:p14="http://schemas.microsoft.com/office/powerpoint/2010/main" val="2770357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23F1BD-932E-4487-BC6D-487907B96322}"/>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7E831C0A-7662-4128-B606-997CF909DADB}"/>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2360EF8E-AA39-425F-A0AA-48B396A1D23F}"/>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9F5B1E05-B1F3-4954-8FCA-D312E8709F3D}"/>
              </a:ext>
            </a:extLst>
          </p:cNvPr>
          <p:cNvSpPr>
            <a:spLocks noGrp="1"/>
          </p:cNvSpPr>
          <p:nvPr>
            <p:ph type="dt" sz="half" idx="10"/>
          </p:nvPr>
        </p:nvSpPr>
        <p:spPr/>
        <p:txBody>
          <a:bodyPr/>
          <a:lstStyle/>
          <a:p>
            <a:fld id="{5DA5ADEE-0253-4C7D-9E54-4FA316D5866D}" type="datetimeFigureOut">
              <a:rPr lang="nl-NL" smtClean="0"/>
              <a:t>7-4-2021</a:t>
            </a:fld>
            <a:endParaRPr lang="nl-NL"/>
          </a:p>
        </p:txBody>
      </p:sp>
      <p:sp>
        <p:nvSpPr>
          <p:cNvPr id="6" name="Tijdelijke aanduiding voor voettekst 5">
            <a:extLst>
              <a:ext uri="{FF2B5EF4-FFF2-40B4-BE49-F238E27FC236}">
                <a16:creationId xmlns:a16="http://schemas.microsoft.com/office/drawing/2014/main" id="{35483E0B-0E36-4002-AEDA-81C7E68C0EA9}"/>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77E3D935-3A18-4D4D-9134-4BB111929950}"/>
              </a:ext>
            </a:extLst>
          </p:cNvPr>
          <p:cNvSpPr>
            <a:spLocks noGrp="1"/>
          </p:cNvSpPr>
          <p:nvPr>
            <p:ph type="sldNum" sz="quarter" idx="12"/>
          </p:nvPr>
        </p:nvSpPr>
        <p:spPr/>
        <p:txBody>
          <a:bodyPr/>
          <a:lstStyle/>
          <a:p>
            <a:fld id="{B5412FDB-CDBF-4720-8223-516B33EA0E58}" type="slidenum">
              <a:rPr lang="nl-NL" smtClean="0"/>
              <a:t>‹nr.›</a:t>
            </a:fld>
            <a:endParaRPr lang="nl-NL"/>
          </a:p>
        </p:txBody>
      </p:sp>
    </p:spTree>
    <p:extLst>
      <p:ext uri="{BB962C8B-B14F-4D97-AF65-F5344CB8AC3E}">
        <p14:creationId xmlns:p14="http://schemas.microsoft.com/office/powerpoint/2010/main" val="3595857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F09189-8862-4649-BD28-BF4D7E27DAB6}"/>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2DA4CB9F-8162-4B32-86D1-902AC24D08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9E67211A-7172-415A-9AB4-076870141A70}"/>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1D34152B-ACDE-49BE-A00D-1D4421A66A2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F279D2E9-BFDB-43B5-A01A-0AB9297B49B8}"/>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97E1D813-27DB-4913-88C0-3B107375ACBF}"/>
              </a:ext>
            </a:extLst>
          </p:cNvPr>
          <p:cNvSpPr>
            <a:spLocks noGrp="1"/>
          </p:cNvSpPr>
          <p:nvPr>
            <p:ph type="dt" sz="half" idx="10"/>
          </p:nvPr>
        </p:nvSpPr>
        <p:spPr/>
        <p:txBody>
          <a:bodyPr/>
          <a:lstStyle/>
          <a:p>
            <a:fld id="{5DA5ADEE-0253-4C7D-9E54-4FA316D5866D}" type="datetimeFigureOut">
              <a:rPr lang="nl-NL" smtClean="0"/>
              <a:t>7-4-2021</a:t>
            </a:fld>
            <a:endParaRPr lang="nl-NL"/>
          </a:p>
        </p:txBody>
      </p:sp>
      <p:sp>
        <p:nvSpPr>
          <p:cNvPr id="8" name="Tijdelijke aanduiding voor voettekst 7">
            <a:extLst>
              <a:ext uri="{FF2B5EF4-FFF2-40B4-BE49-F238E27FC236}">
                <a16:creationId xmlns:a16="http://schemas.microsoft.com/office/drawing/2014/main" id="{CB1C37B7-19C8-46B7-894B-BE8849F91078}"/>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FFCD2CF2-869D-4756-9805-CC657B08D5AA}"/>
              </a:ext>
            </a:extLst>
          </p:cNvPr>
          <p:cNvSpPr>
            <a:spLocks noGrp="1"/>
          </p:cNvSpPr>
          <p:nvPr>
            <p:ph type="sldNum" sz="quarter" idx="12"/>
          </p:nvPr>
        </p:nvSpPr>
        <p:spPr/>
        <p:txBody>
          <a:bodyPr/>
          <a:lstStyle/>
          <a:p>
            <a:fld id="{B5412FDB-CDBF-4720-8223-516B33EA0E58}" type="slidenum">
              <a:rPr lang="nl-NL" smtClean="0"/>
              <a:t>‹nr.›</a:t>
            </a:fld>
            <a:endParaRPr lang="nl-NL"/>
          </a:p>
        </p:txBody>
      </p:sp>
    </p:spTree>
    <p:extLst>
      <p:ext uri="{BB962C8B-B14F-4D97-AF65-F5344CB8AC3E}">
        <p14:creationId xmlns:p14="http://schemas.microsoft.com/office/powerpoint/2010/main" val="2992287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26A58A-3331-4427-B19A-E7A4B909FBE7}"/>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69531FB5-9EFF-4410-A2FF-8D0B31F575B3}"/>
              </a:ext>
            </a:extLst>
          </p:cNvPr>
          <p:cNvSpPr>
            <a:spLocks noGrp="1"/>
          </p:cNvSpPr>
          <p:nvPr>
            <p:ph type="dt" sz="half" idx="10"/>
          </p:nvPr>
        </p:nvSpPr>
        <p:spPr/>
        <p:txBody>
          <a:bodyPr/>
          <a:lstStyle/>
          <a:p>
            <a:fld id="{5DA5ADEE-0253-4C7D-9E54-4FA316D5866D}" type="datetimeFigureOut">
              <a:rPr lang="nl-NL" smtClean="0"/>
              <a:t>7-4-2021</a:t>
            </a:fld>
            <a:endParaRPr lang="nl-NL"/>
          </a:p>
        </p:txBody>
      </p:sp>
      <p:sp>
        <p:nvSpPr>
          <p:cNvPr id="4" name="Tijdelijke aanduiding voor voettekst 3">
            <a:extLst>
              <a:ext uri="{FF2B5EF4-FFF2-40B4-BE49-F238E27FC236}">
                <a16:creationId xmlns:a16="http://schemas.microsoft.com/office/drawing/2014/main" id="{E45FFA6E-39A1-4FAE-AB12-8A15B80ECC5A}"/>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C904701B-0CA7-4B65-B611-D17946C636C4}"/>
              </a:ext>
            </a:extLst>
          </p:cNvPr>
          <p:cNvSpPr>
            <a:spLocks noGrp="1"/>
          </p:cNvSpPr>
          <p:nvPr>
            <p:ph type="sldNum" sz="quarter" idx="12"/>
          </p:nvPr>
        </p:nvSpPr>
        <p:spPr/>
        <p:txBody>
          <a:bodyPr/>
          <a:lstStyle/>
          <a:p>
            <a:fld id="{B5412FDB-CDBF-4720-8223-516B33EA0E58}" type="slidenum">
              <a:rPr lang="nl-NL" smtClean="0"/>
              <a:t>‹nr.›</a:t>
            </a:fld>
            <a:endParaRPr lang="nl-NL"/>
          </a:p>
        </p:txBody>
      </p:sp>
    </p:spTree>
    <p:extLst>
      <p:ext uri="{BB962C8B-B14F-4D97-AF65-F5344CB8AC3E}">
        <p14:creationId xmlns:p14="http://schemas.microsoft.com/office/powerpoint/2010/main" val="3330462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8CBA1A95-A3F7-41A3-96D2-043762D5A1B8}"/>
              </a:ext>
            </a:extLst>
          </p:cNvPr>
          <p:cNvSpPr>
            <a:spLocks noGrp="1"/>
          </p:cNvSpPr>
          <p:nvPr>
            <p:ph type="dt" sz="half" idx="10"/>
          </p:nvPr>
        </p:nvSpPr>
        <p:spPr/>
        <p:txBody>
          <a:bodyPr/>
          <a:lstStyle/>
          <a:p>
            <a:fld id="{5DA5ADEE-0253-4C7D-9E54-4FA316D5866D}" type="datetimeFigureOut">
              <a:rPr lang="nl-NL" smtClean="0"/>
              <a:t>7-4-2021</a:t>
            </a:fld>
            <a:endParaRPr lang="nl-NL"/>
          </a:p>
        </p:txBody>
      </p:sp>
      <p:sp>
        <p:nvSpPr>
          <p:cNvPr id="3" name="Tijdelijke aanduiding voor voettekst 2">
            <a:extLst>
              <a:ext uri="{FF2B5EF4-FFF2-40B4-BE49-F238E27FC236}">
                <a16:creationId xmlns:a16="http://schemas.microsoft.com/office/drawing/2014/main" id="{25D0B34A-9FCC-425F-94EB-E5370E5B0421}"/>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D340B228-815C-4D38-9233-AFC9C74B4393}"/>
              </a:ext>
            </a:extLst>
          </p:cNvPr>
          <p:cNvSpPr>
            <a:spLocks noGrp="1"/>
          </p:cNvSpPr>
          <p:nvPr>
            <p:ph type="sldNum" sz="quarter" idx="12"/>
          </p:nvPr>
        </p:nvSpPr>
        <p:spPr/>
        <p:txBody>
          <a:bodyPr/>
          <a:lstStyle/>
          <a:p>
            <a:fld id="{B5412FDB-CDBF-4720-8223-516B33EA0E58}" type="slidenum">
              <a:rPr lang="nl-NL" smtClean="0"/>
              <a:t>‹nr.›</a:t>
            </a:fld>
            <a:endParaRPr lang="nl-NL"/>
          </a:p>
        </p:txBody>
      </p:sp>
    </p:spTree>
    <p:extLst>
      <p:ext uri="{BB962C8B-B14F-4D97-AF65-F5344CB8AC3E}">
        <p14:creationId xmlns:p14="http://schemas.microsoft.com/office/powerpoint/2010/main" val="3921240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B6E61B-F016-4A06-99D6-AF24FCBEC8E8}"/>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16F1371E-E2B6-4BEC-9D38-0011BF8FD3C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AB8F80D6-95A1-4689-AB61-BC67173181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DDFAE806-EED6-4752-AAB8-B6197603E6ED}"/>
              </a:ext>
            </a:extLst>
          </p:cNvPr>
          <p:cNvSpPr>
            <a:spLocks noGrp="1"/>
          </p:cNvSpPr>
          <p:nvPr>
            <p:ph type="dt" sz="half" idx="10"/>
          </p:nvPr>
        </p:nvSpPr>
        <p:spPr/>
        <p:txBody>
          <a:bodyPr/>
          <a:lstStyle/>
          <a:p>
            <a:fld id="{5DA5ADEE-0253-4C7D-9E54-4FA316D5866D}" type="datetimeFigureOut">
              <a:rPr lang="nl-NL" smtClean="0"/>
              <a:t>7-4-2021</a:t>
            </a:fld>
            <a:endParaRPr lang="nl-NL"/>
          </a:p>
        </p:txBody>
      </p:sp>
      <p:sp>
        <p:nvSpPr>
          <p:cNvPr id="6" name="Tijdelijke aanduiding voor voettekst 5">
            <a:extLst>
              <a:ext uri="{FF2B5EF4-FFF2-40B4-BE49-F238E27FC236}">
                <a16:creationId xmlns:a16="http://schemas.microsoft.com/office/drawing/2014/main" id="{3545F2F8-3F14-4628-83F8-7DB9F1D17484}"/>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34363333-A480-4105-BE1E-9D42637BCB4A}"/>
              </a:ext>
            </a:extLst>
          </p:cNvPr>
          <p:cNvSpPr>
            <a:spLocks noGrp="1"/>
          </p:cNvSpPr>
          <p:nvPr>
            <p:ph type="sldNum" sz="quarter" idx="12"/>
          </p:nvPr>
        </p:nvSpPr>
        <p:spPr/>
        <p:txBody>
          <a:bodyPr/>
          <a:lstStyle/>
          <a:p>
            <a:fld id="{B5412FDB-CDBF-4720-8223-516B33EA0E58}" type="slidenum">
              <a:rPr lang="nl-NL" smtClean="0"/>
              <a:t>‹nr.›</a:t>
            </a:fld>
            <a:endParaRPr lang="nl-NL"/>
          </a:p>
        </p:txBody>
      </p:sp>
    </p:spTree>
    <p:extLst>
      <p:ext uri="{BB962C8B-B14F-4D97-AF65-F5344CB8AC3E}">
        <p14:creationId xmlns:p14="http://schemas.microsoft.com/office/powerpoint/2010/main" val="944953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51DC19-545F-4494-9730-C0C373CD10BA}"/>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8BD6B1A7-3B9D-4DDC-9C2C-4CA224FB74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011974A6-64C8-4583-8333-4BB8B02438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F3129D54-8420-4DB5-A6B5-713C67F906F5}"/>
              </a:ext>
            </a:extLst>
          </p:cNvPr>
          <p:cNvSpPr>
            <a:spLocks noGrp="1"/>
          </p:cNvSpPr>
          <p:nvPr>
            <p:ph type="dt" sz="half" idx="10"/>
          </p:nvPr>
        </p:nvSpPr>
        <p:spPr/>
        <p:txBody>
          <a:bodyPr/>
          <a:lstStyle/>
          <a:p>
            <a:fld id="{5DA5ADEE-0253-4C7D-9E54-4FA316D5866D}" type="datetimeFigureOut">
              <a:rPr lang="nl-NL" smtClean="0"/>
              <a:t>7-4-2021</a:t>
            </a:fld>
            <a:endParaRPr lang="nl-NL"/>
          </a:p>
        </p:txBody>
      </p:sp>
      <p:sp>
        <p:nvSpPr>
          <p:cNvPr id="6" name="Tijdelijke aanduiding voor voettekst 5">
            <a:extLst>
              <a:ext uri="{FF2B5EF4-FFF2-40B4-BE49-F238E27FC236}">
                <a16:creationId xmlns:a16="http://schemas.microsoft.com/office/drawing/2014/main" id="{BFD4E417-1492-4CFE-A204-3DA2EE44E24B}"/>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77945266-992E-4626-BED1-7AF4AE46F197}"/>
              </a:ext>
            </a:extLst>
          </p:cNvPr>
          <p:cNvSpPr>
            <a:spLocks noGrp="1"/>
          </p:cNvSpPr>
          <p:nvPr>
            <p:ph type="sldNum" sz="quarter" idx="12"/>
          </p:nvPr>
        </p:nvSpPr>
        <p:spPr/>
        <p:txBody>
          <a:bodyPr/>
          <a:lstStyle/>
          <a:p>
            <a:fld id="{B5412FDB-CDBF-4720-8223-516B33EA0E58}" type="slidenum">
              <a:rPr lang="nl-NL" smtClean="0"/>
              <a:t>‹nr.›</a:t>
            </a:fld>
            <a:endParaRPr lang="nl-NL"/>
          </a:p>
        </p:txBody>
      </p:sp>
    </p:spTree>
    <p:extLst>
      <p:ext uri="{BB962C8B-B14F-4D97-AF65-F5344CB8AC3E}">
        <p14:creationId xmlns:p14="http://schemas.microsoft.com/office/powerpoint/2010/main" val="1488660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creativecommons.org/licenses/by-nc-sa/3.0/"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padelanteyely.blogspot.com/2014/02/juego-indie-de-la-semana-journey.html"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3E1C59E2-D7CF-47C3-9C4A-91A37CEEDD6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A52056BC-5EBC-463A-AA88-3D7203DE45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6565A9E-1CD9-4608-84FF-3E59C6FC7A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A5ADEE-0253-4C7D-9E54-4FA316D5866D}" type="datetimeFigureOut">
              <a:rPr lang="nl-NL" smtClean="0"/>
              <a:t>7-4-2021</a:t>
            </a:fld>
            <a:endParaRPr lang="nl-NL"/>
          </a:p>
        </p:txBody>
      </p:sp>
      <p:sp>
        <p:nvSpPr>
          <p:cNvPr id="5" name="Tijdelijke aanduiding voor voettekst 4">
            <a:extLst>
              <a:ext uri="{FF2B5EF4-FFF2-40B4-BE49-F238E27FC236}">
                <a16:creationId xmlns:a16="http://schemas.microsoft.com/office/drawing/2014/main" id="{05005D25-46B0-4335-99BE-3ECBBD8BB42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pic>
        <p:nvPicPr>
          <p:cNvPr id="8" name="Afbeelding 7" descr="Afbeelding met tekst, natuur, silhouet, zonsondergang&#10;&#10;Automatisch gegenereerde beschrijving">
            <a:extLst>
              <a:ext uri="{FF2B5EF4-FFF2-40B4-BE49-F238E27FC236}">
                <a16:creationId xmlns:a16="http://schemas.microsoft.com/office/drawing/2014/main" id="{2692B4A7-C5C6-4073-87FA-E2C10AB37E88}"/>
              </a:ext>
            </a:extLst>
          </p:cNvPr>
          <p:cNvPicPr>
            <a:picLocks noChangeAspect="1"/>
          </p:cNvPicPr>
          <p:nvPr userDrawn="1"/>
        </p:nvPicPr>
        <p:blipFill>
          <a:blip r:embed="rId13">
            <a:alphaModFix amt="35000"/>
            <a:extLst>
              <a:ext uri="{28A0092B-C50C-407E-A947-70E740481C1C}">
                <a14:useLocalDpi xmlns:a14="http://schemas.microsoft.com/office/drawing/2010/main" val="0"/>
              </a:ext>
              <a:ext uri="{837473B0-CC2E-450A-ABE3-18F120FF3D39}">
                <a1611:picAttrSrcUrl xmlns:a1611="http://schemas.microsoft.com/office/drawing/2016/11/main" r:id="rId14"/>
              </a:ext>
            </a:extLst>
          </a:blip>
          <a:stretch>
            <a:fillRect/>
          </a:stretch>
        </p:blipFill>
        <p:spPr>
          <a:xfrm>
            <a:off x="0" y="0"/>
            <a:ext cx="12192000" cy="6858000"/>
          </a:xfrm>
          <a:prstGeom prst="rect">
            <a:avLst/>
          </a:prstGeom>
        </p:spPr>
      </p:pic>
      <p:sp>
        <p:nvSpPr>
          <p:cNvPr id="9" name="Tekstvak 8">
            <a:extLst>
              <a:ext uri="{FF2B5EF4-FFF2-40B4-BE49-F238E27FC236}">
                <a16:creationId xmlns:a16="http://schemas.microsoft.com/office/drawing/2014/main" id="{C8E2995A-2257-440C-86AB-52C00A699683}"/>
              </a:ext>
            </a:extLst>
          </p:cNvPr>
          <p:cNvSpPr txBox="1"/>
          <p:nvPr userDrawn="1"/>
        </p:nvSpPr>
        <p:spPr>
          <a:xfrm>
            <a:off x="0" y="6858000"/>
            <a:ext cx="12192000" cy="230832"/>
          </a:xfrm>
          <a:prstGeom prst="rect">
            <a:avLst/>
          </a:prstGeom>
          <a:noFill/>
        </p:spPr>
        <p:txBody>
          <a:bodyPr wrap="square" rtlCol="0">
            <a:spAutoFit/>
          </a:bodyPr>
          <a:lstStyle/>
          <a:p>
            <a:r>
              <a:rPr lang="nl-NL" sz="900">
                <a:hlinkClick r:id="rId14" tooltip="http://padelanteyely.blogspot.com/2014/02/juego-indie-de-la-semana-journey.html"/>
              </a:rPr>
              <a:t>Deze foto</a:t>
            </a:r>
            <a:r>
              <a:rPr lang="nl-NL" sz="900"/>
              <a:t> van Onbekende auteur is gelicentieerd onder </a:t>
            </a:r>
            <a:r>
              <a:rPr lang="nl-NL" sz="900">
                <a:hlinkClick r:id="rId15" tooltip="https://creativecommons.org/licenses/by-nc-sa/3.0/"/>
              </a:rPr>
              <a:t>CC BY-SA-NC</a:t>
            </a:r>
            <a:endParaRPr lang="nl-NL" sz="900"/>
          </a:p>
        </p:txBody>
      </p:sp>
      <p:sp>
        <p:nvSpPr>
          <p:cNvPr id="6" name="Tijdelijke aanduiding voor dianummer 5">
            <a:extLst>
              <a:ext uri="{FF2B5EF4-FFF2-40B4-BE49-F238E27FC236}">
                <a16:creationId xmlns:a16="http://schemas.microsoft.com/office/drawing/2014/main" id="{46337C88-7C6C-4F98-82AA-AC2C00653E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412FDB-CDBF-4720-8223-516B33EA0E58}" type="slidenum">
              <a:rPr lang="nl-NL" smtClean="0"/>
              <a:t>‹nr.›</a:t>
            </a:fld>
            <a:endParaRPr lang="nl-NL"/>
          </a:p>
        </p:txBody>
      </p:sp>
    </p:spTree>
    <p:extLst>
      <p:ext uri="{BB962C8B-B14F-4D97-AF65-F5344CB8AC3E}">
        <p14:creationId xmlns:p14="http://schemas.microsoft.com/office/powerpoint/2010/main" val="2453594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adelanteyely.blogspot.com/2014/02/juego-indie-de-la-semana-journey.html"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s://creativecommons.org/licenses/by-nc-sa/3.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B14DE7-744B-43AF-B849-4A8245FA0111}"/>
              </a:ext>
            </a:extLst>
          </p:cNvPr>
          <p:cNvSpPr>
            <a:spLocks noGrp="1"/>
          </p:cNvSpPr>
          <p:nvPr>
            <p:ph type="ctrTitle"/>
          </p:nvPr>
        </p:nvSpPr>
        <p:spPr/>
        <p:txBody>
          <a:bodyPr/>
          <a:lstStyle/>
          <a:p>
            <a:endParaRPr lang="nl-NL"/>
          </a:p>
        </p:txBody>
      </p:sp>
      <p:sp>
        <p:nvSpPr>
          <p:cNvPr id="3" name="Ondertitel 2">
            <a:extLst>
              <a:ext uri="{FF2B5EF4-FFF2-40B4-BE49-F238E27FC236}">
                <a16:creationId xmlns:a16="http://schemas.microsoft.com/office/drawing/2014/main" id="{51FD377C-E000-42E6-9875-7E973A58A59F}"/>
              </a:ext>
            </a:extLst>
          </p:cNvPr>
          <p:cNvSpPr>
            <a:spLocks noGrp="1"/>
          </p:cNvSpPr>
          <p:nvPr>
            <p:ph type="subTitle" idx="1"/>
          </p:nvPr>
        </p:nvSpPr>
        <p:spPr/>
        <p:txBody>
          <a:bodyPr/>
          <a:lstStyle/>
          <a:p>
            <a:endParaRPr lang="nl-NL"/>
          </a:p>
        </p:txBody>
      </p:sp>
      <p:pic>
        <p:nvPicPr>
          <p:cNvPr id="5" name="Afbeelding 4" descr="Afbeelding met tekst, natuur, silhouet, zonsondergang&#10;&#10;Automatisch gegenereerde beschrijving">
            <a:extLst>
              <a:ext uri="{FF2B5EF4-FFF2-40B4-BE49-F238E27FC236}">
                <a16:creationId xmlns:a16="http://schemas.microsoft.com/office/drawing/2014/main" id="{757CDA82-EF14-4370-A993-1A5CF20BB151}"/>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0" y="0"/>
            <a:ext cx="12192000" cy="6858000"/>
          </a:xfrm>
          <a:prstGeom prst="rect">
            <a:avLst/>
          </a:prstGeom>
        </p:spPr>
      </p:pic>
      <p:sp>
        <p:nvSpPr>
          <p:cNvPr id="6" name="Tekstvak 5">
            <a:extLst>
              <a:ext uri="{FF2B5EF4-FFF2-40B4-BE49-F238E27FC236}">
                <a16:creationId xmlns:a16="http://schemas.microsoft.com/office/drawing/2014/main" id="{EF9318E4-35A4-49BD-BE2A-EB47D6BB64CC}"/>
              </a:ext>
            </a:extLst>
          </p:cNvPr>
          <p:cNvSpPr txBox="1"/>
          <p:nvPr/>
        </p:nvSpPr>
        <p:spPr>
          <a:xfrm>
            <a:off x="0" y="6858000"/>
            <a:ext cx="12192000" cy="230832"/>
          </a:xfrm>
          <a:prstGeom prst="rect">
            <a:avLst/>
          </a:prstGeom>
          <a:noFill/>
        </p:spPr>
        <p:txBody>
          <a:bodyPr wrap="square" rtlCol="0">
            <a:spAutoFit/>
          </a:bodyPr>
          <a:lstStyle/>
          <a:p>
            <a:r>
              <a:rPr lang="nl-NL" sz="900">
                <a:hlinkClick r:id="rId3" tooltip="http://padelanteyely.blogspot.com/2014/02/juego-indie-de-la-semana-journey.html"/>
              </a:rPr>
              <a:t>Deze foto</a:t>
            </a:r>
            <a:r>
              <a:rPr lang="nl-NL" sz="900"/>
              <a:t> van Onbekende auteur is gelicentieerd onder </a:t>
            </a:r>
            <a:r>
              <a:rPr lang="nl-NL" sz="900">
                <a:hlinkClick r:id="rId4" tooltip="https://creativecommons.org/licenses/by-nc-sa/3.0/"/>
              </a:rPr>
              <a:t>CC BY-SA-NC</a:t>
            </a:r>
            <a:endParaRPr lang="nl-NL" sz="900"/>
          </a:p>
        </p:txBody>
      </p:sp>
    </p:spTree>
    <p:extLst>
      <p:ext uri="{BB962C8B-B14F-4D97-AF65-F5344CB8AC3E}">
        <p14:creationId xmlns:p14="http://schemas.microsoft.com/office/powerpoint/2010/main" val="2462632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C0EB799C-CF08-42E5-899C-41644E6BF716}"/>
              </a:ext>
            </a:extLst>
          </p:cNvPr>
          <p:cNvSpPr txBox="1"/>
          <p:nvPr/>
        </p:nvSpPr>
        <p:spPr>
          <a:xfrm>
            <a:off x="676656" y="1226391"/>
            <a:ext cx="10332720" cy="3950825"/>
          </a:xfrm>
          <a:prstGeom prst="rect">
            <a:avLst/>
          </a:prstGeom>
          <a:noFill/>
        </p:spPr>
        <p:txBody>
          <a:bodyPr wrap="square" rtlCol="0">
            <a:spAutoFit/>
          </a:bodyPr>
          <a:lstStyle/>
          <a:p>
            <a:r>
              <a:rPr lang="nl-NL" dirty="0"/>
              <a:t>Help </a:t>
            </a:r>
            <a:r>
              <a:rPr lang="nl-NL" dirty="0" err="1"/>
              <a:t>while</a:t>
            </a:r>
            <a:r>
              <a:rPr lang="nl-NL" dirty="0"/>
              <a:t> </a:t>
            </a:r>
            <a:r>
              <a:rPr lang="nl-NL" dirty="0" err="1"/>
              <a:t>traveling</a:t>
            </a:r>
            <a:r>
              <a:rPr lang="nl-NL" dirty="0"/>
              <a:t>: </a:t>
            </a:r>
          </a:p>
          <a:p>
            <a:endParaRPr lang="nl-NL" dirty="0"/>
          </a:p>
          <a:p>
            <a:r>
              <a:rPr lang="nl-NL" dirty="0"/>
              <a:t>Frank </a:t>
            </a:r>
            <a:r>
              <a:rPr lang="nl-NL" dirty="0" err="1"/>
              <a:t>Tuitt</a:t>
            </a:r>
            <a:r>
              <a:rPr lang="nl-NL" dirty="0"/>
              <a:t>:</a:t>
            </a:r>
          </a:p>
          <a:p>
            <a:endParaRPr lang="nl-NL" dirty="0"/>
          </a:p>
          <a:p>
            <a:pPr>
              <a:lnSpc>
                <a:spcPct val="107000"/>
              </a:lnSpc>
              <a:spcAft>
                <a:spcPts val="800"/>
              </a:spcAft>
            </a:pPr>
            <a:r>
              <a:rPr lang="en-GB" sz="1800" i="1" dirty="0">
                <a:effectLst/>
                <a:latin typeface="Times New Roman" panose="02020603050405020304" pitchFamily="18" charset="0"/>
                <a:ea typeface="Times New Roman" panose="02020603050405020304" pitchFamily="18" charset="0"/>
                <a:cs typeface="Times New Roman" panose="02020603050405020304" pitchFamily="18" charset="0"/>
              </a:rPr>
              <a:t>“Inclusive Excellence (IE) is the recognition that a community or institution’s success is dependent on how well it values, engages and includes the rich diversity of students, staff, faculty, administrators, and alumni constituents, and all the valuable social dimensions that they bring to the campus, including but not limited to race/ethnicity, sexual orientation, gender identity, gender expression, religion, nationality, age and disability. More than a short-term project or single office initiative, this comprehensive approach requires a fundamental transformation of the institution by embedding and practicing IE in every effort, aspect, and level of a college or university. Stated differently, the goal is to make IE a habit that is implemented and practiced consistently throughout an institution.”</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nl-NL" dirty="0"/>
          </a:p>
        </p:txBody>
      </p:sp>
    </p:spTree>
    <p:extLst>
      <p:ext uri="{BB962C8B-B14F-4D97-AF65-F5344CB8AC3E}">
        <p14:creationId xmlns:p14="http://schemas.microsoft.com/office/powerpoint/2010/main" val="1138300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7D1862-57A9-46AE-8D27-3C4E32D2E121}"/>
              </a:ext>
            </a:extLst>
          </p:cNvPr>
          <p:cNvSpPr>
            <a:spLocks noGrp="1"/>
          </p:cNvSpPr>
          <p:nvPr>
            <p:ph type="title"/>
          </p:nvPr>
        </p:nvSpPr>
        <p:spPr/>
        <p:txBody>
          <a:bodyPr/>
          <a:lstStyle/>
          <a:p>
            <a:r>
              <a:rPr lang="nl-NL" dirty="0"/>
              <a:t>Five </a:t>
            </a:r>
            <a:r>
              <a:rPr lang="nl-NL" dirty="0" err="1"/>
              <a:t>dimensions</a:t>
            </a:r>
            <a:r>
              <a:rPr lang="nl-NL" dirty="0"/>
              <a:t> </a:t>
            </a:r>
          </a:p>
        </p:txBody>
      </p:sp>
      <p:sp>
        <p:nvSpPr>
          <p:cNvPr id="3" name="Tijdelijke aanduiding voor inhoud 2">
            <a:extLst>
              <a:ext uri="{FF2B5EF4-FFF2-40B4-BE49-F238E27FC236}">
                <a16:creationId xmlns:a16="http://schemas.microsoft.com/office/drawing/2014/main" id="{6446673B-B0FE-4641-B700-BC820FF38C70}"/>
              </a:ext>
            </a:extLst>
          </p:cNvPr>
          <p:cNvSpPr>
            <a:spLocks noGrp="1"/>
          </p:cNvSpPr>
          <p:nvPr>
            <p:ph idx="1"/>
          </p:nvPr>
        </p:nvSpPr>
        <p:spPr>
          <a:xfrm>
            <a:off x="838200" y="1551305"/>
            <a:ext cx="10515600" cy="4351338"/>
          </a:xfrm>
        </p:spPr>
        <p:txBody>
          <a:bodyPr>
            <a:normAutofit/>
          </a:bodyPr>
          <a:lstStyle/>
          <a:p>
            <a:pPr algn="l"/>
            <a:endParaRPr lang="nl-NL" b="0" i="0" u="none" strike="noStrike" baseline="0" dirty="0">
              <a:solidFill>
                <a:srgbClr val="000000"/>
              </a:solidFill>
              <a:latin typeface="Calibri" panose="020F0502020204030204" pitchFamily="34" charset="0"/>
            </a:endParaRPr>
          </a:p>
          <a:p>
            <a:endParaRPr lang="nl-NL" b="0" i="0" u="none" strike="noStrike" baseline="0" dirty="0">
              <a:latin typeface="Calibri" panose="020F0502020204030204" pitchFamily="34" charset="0"/>
            </a:endParaRPr>
          </a:p>
          <a:p>
            <a:pPr marR="0" algn="l"/>
            <a:r>
              <a:rPr lang="nl-NL" dirty="0" err="1">
                <a:latin typeface="Calibri" panose="020F0502020204030204" pitchFamily="34" charset="0"/>
              </a:rPr>
              <a:t>I</a:t>
            </a:r>
            <a:r>
              <a:rPr lang="nl-NL" b="0" u="none" strike="noStrike" baseline="0" dirty="0" err="1">
                <a:latin typeface="Calibri" panose="020F0502020204030204" pitchFamily="34" charset="0"/>
              </a:rPr>
              <a:t>ntrapersonal</a:t>
            </a:r>
            <a:r>
              <a:rPr lang="nl-NL" b="0" u="none" strike="noStrike" baseline="0" dirty="0">
                <a:latin typeface="Calibri" panose="020F0502020204030204" pitchFamily="34" charset="0"/>
              </a:rPr>
              <a:t> awareness/</a:t>
            </a:r>
            <a:r>
              <a:rPr lang="nl-NL" b="0" u="none" strike="noStrike" baseline="0" dirty="0" err="1">
                <a:latin typeface="Calibri" panose="020F0502020204030204" pitchFamily="34" charset="0"/>
              </a:rPr>
              <a:t>consciousness</a:t>
            </a:r>
            <a:r>
              <a:rPr lang="nl-NL" b="0" u="none" strike="noStrike" baseline="0" dirty="0">
                <a:latin typeface="Calibri" panose="020F0502020204030204" pitchFamily="34" charset="0"/>
              </a:rPr>
              <a:t> </a:t>
            </a:r>
          </a:p>
          <a:p>
            <a:pPr marR="0" algn="l"/>
            <a:r>
              <a:rPr lang="nl-NL" dirty="0" err="1">
                <a:latin typeface="Calibri" panose="020F0502020204030204" pitchFamily="34" charset="0"/>
              </a:rPr>
              <a:t>I</a:t>
            </a:r>
            <a:r>
              <a:rPr lang="nl-NL" b="0" u="none" strike="noStrike" baseline="0" dirty="0" err="1">
                <a:latin typeface="Calibri" panose="020F0502020204030204" pitchFamily="34" charset="0"/>
              </a:rPr>
              <a:t>nterpersonal</a:t>
            </a:r>
            <a:r>
              <a:rPr lang="nl-NL" b="0" u="none" strike="noStrike" baseline="0" dirty="0">
                <a:latin typeface="Calibri" panose="020F0502020204030204" pitchFamily="34" charset="0"/>
              </a:rPr>
              <a:t> awareness</a:t>
            </a:r>
          </a:p>
          <a:p>
            <a:pPr marR="0" algn="l"/>
            <a:r>
              <a:rPr lang="nl-NL" b="0" u="none" strike="noStrike" baseline="0" dirty="0" err="1">
                <a:latin typeface="Calibri" panose="020F0502020204030204" pitchFamily="34" charset="0"/>
              </a:rPr>
              <a:t>Curricular</a:t>
            </a:r>
            <a:r>
              <a:rPr lang="nl-NL" b="0" u="none" strike="noStrike" baseline="0" dirty="0">
                <a:latin typeface="Calibri" panose="020F0502020204030204" pitchFamily="34" charset="0"/>
              </a:rPr>
              <a:t> </a:t>
            </a:r>
            <a:r>
              <a:rPr lang="nl-NL" b="0" u="none" strike="noStrike" baseline="0" dirty="0" err="1">
                <a:latin typeface="Calibri" panose="020F0502020204030204" pitchFamily="34" charset="0"/>
              </a:rPr>
              <a:t>transformation</a:t>
            </a:r>
            <a:endParaRPr lang="nl-NL" b="0" u="none" strike="noStrike" baseline="0" dirty="0">
              <a:latin typeface="Calibri" panose="020F0502020204030204" pitchFamily="34" charset="0"/>
            </a:endParaRPr>
          </a:p>
          <a:p>
            <a:pPr marR="0" algn="l"/>
            <a:r>
              <a:rPr lang="nl-NL" b="0" u="none" strike="noStrike" baseline="0" dirty="0" err="1">
                <a:latin typeface="Calibri" panose="020F0502020204030204" pitchFamily="34" charset="0"/>
              </a:rPr>
              <a:t>Inclusive</a:t>
            </a:r>
            <a:r>
              <a:rPr lang="nl-NL" b="0" u="none" strike="noStrike" baseline="0" dirty="0">
                <a:latin typeface="Calibri" panose="020F0502020204030204" pitchFamily="34" charset="0"/>
              </a:rPr>
              <a:t> </a:t>
            </a:r>
            <a:r>
              <a:rPr lang="nl-NL" b="0" u="none" strike="noStrike" baseline="0" dirty="0" err="1">
                <a:latin typeface="Calibri" panose="020F0502020204030204" pitchFamily="34" charset="0"/>
              </a:rPr>
              <a:t>pedagogy</a:t>
            </a:r>
            <a:endParaRPr lang="nl-NL" b="0" u="none" strike="noStrike" baseline="0" dirty="0">
              <a:latin typeface="Calibri" panose="020F0502020204030204" pitchFamily="34" charset="0"/>
            </a:endParaRPr>
          </a:p>
          <a:p>
            <a:pPr marR="0" algn="l"/>
            <a:r>
              <a:rPr lang="nl-NL" altLang="nl-NL" dirty="0" err="1">
                <a:solidFill>
                  <a:srgbClr val="202124"/>
                </a:solidFill>
                <a:latin typeface="Google Sans"/>
              </a:rPr>
              <a:t>I</a:t>
            </a:r>
            <a:r>
              <a:rPr kumimoji="0" lang="nl-NL" altLang="nl-NL" b="0" u="none" strike="noStrike" cap="none" normalizeH="0" baseline="0" dirty="0" err="1">
                <a:ln>
                  <a:noFill/>
                </a:ln>
                <a:solidFill>
                  <a:srgbClr val="202124"/>
                </a:solidFill>
                <a:effectLst/>
                <a:latin typeface="Google Sans"/>
              </a:rPr>
              <a:t>nclusive</a:t>
            </a:r>
            <a:r>
              <a:rPr kumimoji="0" lang="nl-NL" altLang="nl-NL" b="0" u="none" strike="noStrike" cap="none" normalizeH="0" baseline="0" dirty="0">
                <a:ln>
                  <a:noFill/>
                </a:ln>
                <a:solidFill>
                  <a:srgbClr val="202124"/>
                </a:solidFill>
                <a:effectLst/>
                <a:latin typeface="Google Sans"/>
              </a:rPr>
              <a:t> </a:t>
            </a:r>
            <a:r>
              <a:rPr kumimoji="0" lang="nl-NL" altLang="nl-NL" b="0" u="none" strike="noStrike" cap="none" normalizeH="0" baseline="0" dirty="0" err="1">
                <a:ln>
                  <a:noFill/>
                </a:ln>
                <a:solidFill>
                  <a:srgbClr val="202124"/>
                </a:solidFill>
                <a:effectLst/>
                <a:latin typeface="Google Sans"/>
              </a:rPr>
              <a:t>learning</a:t>
            </a:r>
            <a:r>
              <a:rPr kumimoji="0" lang="nl-NL" altLang="nl-NL" b="0" u="none" strike="noStrike" cap="none" normalizeH="0" baseline="0" dirty="0">
                <a:ln>
                  <a:noFill/>
                </a:ln>
                <a:solidFill>
                  <a:srgbClr val="202124"/>
                </a:solidFill>
                <a:effectLst/>
                <a:latin typeface="Google Sans"/>
              </a:rPr>
              <a:t> environment</a:t>
            </a:r>
            <a:r>
              <a:rPr kumimoji="0" lang="nl-NL" altLang="nl-NL" b="0" u="none" strike="noStrike" cap="none" normalizeH="0" baseline="0" dirty="0">
                <a:ln>
                  <a:noFill/>
                </a:ln>
                <a:solidFill>
                  <a:schemeClr val="tx1"/>
                </a:solidFill>
                <a:effectLst/>
              </a:rPr>
              <a:t> </a:t>
            </a:r>
            <a:endParaRPr kumimoji="0" lang="nl-NL" altLang="nl-NL" b="0" u="none" strike="noStrike" cap="none" normalizeH="0" baseline="0" dirty="0">
              <a:ln>
                <a:noFill/>
              </a:ln>
              <a:solidFill>
                <a:schemeClr val="tx1"/>
              </a:solidFill>
              <a:effectLst/>
              <a:latin typeface="Arial" panose="020B0604020202020204" pitchFamily="34" charset="0"/>
            </a:endParaRPr>
          </a:p>
          <a:p>
            <a:pPr marL="0" indent="0">
              <a:buNone/>
            </a:pPr>
            <a:endParaRPr lang="nl-NL" dirty="0"/>
          </a:p>
        </p:txBody>
      </p:sp>
    </p:spTree>
    <p:extLst>
      <p:ext uri="{BB962C8B-B14F-4D97-AF65-F5344CB8AC3E}">
        <p14:creationId xmlns:p14="http://schemas.microsoft.com/office/powerpoint/2010/main" val="3704679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73A0CA92-B6A2-494F-8DF0-84AC40DDE1FA}"/>
              </a:ext>
            </a:extLst>
          </p:cNvPr>
          <p:cNvSpPr txBox="1">
            <a:spLocks/>
          </p:cNvSpPr>
          <p:nvPr/>
        </p:nvSpPr>
        <p:spPr>
          <a:xfrm>
            <a:off x="1776508" y="717034"/>
            <a:ext cx="8638984" cy="43998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nl-NL" dirty="0"/>
              <a:t>Keys </a:t>
            </a:r>
            <a:r>
              <a:rPr lang="nl-NL" dirty="0" err="1"/>
              <a:t>to</a:t>
            </a:r>
            <a:r>
              <a:rPr lang="nl-NL" dirty="0"/>
              <a:t> </a:t>
            </a:r>
            <a:r>
              <a:rPr lang="nl-NL" dirty="0" err="1"/>
              <a:t>inclusive</a:t>
            </a:r>
            <a:r>
              <a:rPr lang="nl-NL" dirty="0"/>
              <a:t> </a:t>
            </a:r>
            <a:r>
              <a:rPr lang="nl-NL" dirty="0" err="1"/>
              <a:t>pedagogics</a:t>
            </a:r>
            <a:endParaRPr lang="nl-NL" dirty="0"/>
          </a:p>
          <a:p>
            <a:pPr marL="0" indent="0">
              <a:buNone/>
            </a:pPr>
            <a:endParaRPr lang="nl-NL" sz="2000" dirty="0"/>
          </a:p>
          <a:p>
            <a:pPr marL="238110" indent="-238110">
              <a:lnSpc>
                <a:spcPct val="100000"/>
              </a:lnSpc>
              <a:buFont typeface="Wingdings" panose="05000000000000000000" pitchFamily="2" charset="2"/>
              <a:buChar char="ü"/>
            </a:pPr>
            <a:r>
              <a:rPr lang="nl-NL" sz="2000" dirty="0" err="1"/>
              <a:t>Create</a:t>
            </a:r>
            <a:r>
              <a:rPr lang="nl-NL" sz="2000" dirty="0"/>
              <a:t> </a:t>
            </a:r>
            <a:r>
              <a:rPr lang="nl-NL" sz="2000" dirty="0" err="1"/>
              <a:t>positive</a:t>
            </a:r>
            <a:r>
              <a:rPr lang="nl-NL" sz="2000" dirty="0"/>
              <a:t> </a:t>
            </a:r>
            <a:r>
              <a:rPr lang="nl-NL" sz="2000" dirty="0" err="1"/>
              <a:t>working</a:t>
            </a:r>
            <a:r>
              <a:rPr lang="nl-NL" sz="2000" dirty="0"/>
              <a:t> </a:t>
            </a:r>
            <a:r>
              <a:rPr lang="nl-NL" sz="2000" dirty="0" err="1"/>
              <a:t>relationships</a:t>
            </a:r>
            <a:r>
              <a:rPr lang="nl-NL" sz="2000" dirty="0"/>
              <a:t> </a:t>
            </a:r>
            <a:r>
              <a:rPr lang="nl-NL" sz="2000" dirty="0" err="1"/>
              <a:t>with</a:t>
            </a:r>
            <a:r>
              <a:rPr lang="nl-NL" sz="2000" dirty="0"/>
              <a:t> </a:t>
            </a:r>
            <a:r>
              <a:rPr lang="nl-NL" sz="2000" dirty="0" err="1"/>
              <a:t>all</a:t>
            </a:r>
            <a:r>
              <a:rPr lang="nl-NL" sz="2000" dirty="0"/>
              <a:t> </a:t>
            </a:r>
            <a:r>
              <a:rPr lang="nl-NL" sz="2000" dirty="0" err="1"/>
              <a:t>students</a:t>
            </a:r>
            <a:r>
              <a:rPr lang="nl-NL" sz="2000" dirty="0"/>
              <a:t> and </a:t>
            </a:r>
            <a:r>
              <a:rPr lang="nl-NL" sz="2000" dirty="0" err="1"/>
              <a:t>among</a:t>
            </a:r>
            <a:r>
              <a:rPr lang="nl-NL" sz="2000" dirty="0"/>
              <a:t> </a:t>
            </a:r>
            <a:r>
              <a:rPr lang="nl-NL" sz="2000" dirty="0" err="1"/>
              <a:t>the</a:t>
            </a:r>
            <a:r>
              <a:rPr lang="nl-NL" sz="2000" dirty="0"/>
              <a:t> </a:t>
            </a:r>
            <a:r>
              <a:rPr lang="nl-NL" sz="2000" dirty="0" err="1"/>
              <a:t>students</a:t>
            </a:r>
            <a:r>
              <a:rPr lang="nl-NL" sz="2000" dirty="0"/>
              <a:t>.</a:t>
            </a:r>
          </a:p>
          <a:p>
            <a:pPr marL="238110" indent="-238110">
              <a:lnSpc>
                <a:spcPct val="100000"/>
              </a:lnSpc>
              <a:buFont typeface="Wingdings" panose="05000000000000000000" pitchFamily="2" charset="2"/>
              <a:buChar char="ü"/>
            </a:pPr>
            <a:r>
              <a:rPr lang="nl-NL" sz="2000" dirty="0" err="1"/>
              <a:t>Become</a:t>
            </a:r>
            <a:r>
              <a:rPr lang="nl-NL" sz="2000" dirty="0"/>
              <a:t> </a:t>
            </a:r>
            <a:r>
              <a:rPr lang="nl-NL" sz="2000" dirty="0" err="1"/>
              <a:t>aware</a:t>
            </a:r>
            <a:r>
              <a:rPr lang="nl-NL" sz="2000" dirty="0"/>
              <a:t> of </a:t>
            </a:r>
            <a:r>
              <a:rPr lang="nl-NL" sz="2000" dirty="0" err="1"/>
              <a:t>prejudices</a:t>
            </a:r>
            <a:r>
              <a:rPr lang="nl-NL" sz="2000" dirty="0"/>
              <a:t>; </a:t>
            </a:r>
            <a:r>
              <a:rPr lang="nl-NL" sz="2000" dirty="0" err="1"/>
              <a:t>your</a:t>
            </a:r>
            <a:r>
              <a:rPr lang="nl-NL" sz="2000" dirty="0"/>
              <a:t> </a:t>
            </a:r>
            <a:r>
              <a:rPr lang="nl-NL" sz="2000" dirty="0" err="1"/>
              <a:t>own</a:t>
            </a:r>
            <a:r>
              <a:rPr lang="nl-NL" sz="2000" dirty="0"/>
              <a:t> and </a:t>
            </a:r>
            <a:r>
              <a:rPr lang="nl-NL" sz="2000" dirty="0" err="1"/>
              <a:t>the</a:t>
            </a:r>
            <a:r>
              <a:rPr lang="nl-NL" sz="2000" dirty="0"/>
              <a:t> </a:t>
            </a:r>
            <a:r>
              <a:rPr lang="nl-NL" sz="2000" dirty="0" err="1"/>
              <a:t>group’s</a:t>
            </a:r>
            <a:r>
              <a:rPr lang="nl-NL" sz="2000" dirty="0"/>
              <a:t>.</a:t>
            </a:r>
          </a:p>
          <a:p>
            <a:pPr marL="238110" indent="-238110">
              <a:lnSpc>
                <a:spcPct val="100000"/>
              </a:lnSpc>
              <a:buFont typeface="Wingdings" panose="05000000000000000000" pitchFamily="2" charset="2"/>
              <a:buChar char="ü"/>
            </a:pPr>
            <a:r>
              <a:rPr lang="nl-NL" sz="2000" dirty="0"/>
              <a:t>Work on </a:t>
            </a:r>
            <a:r>
              <a:rPr lang="nl-NL" sz="2000" dirty="0" err="1"/>
              <a:t>self-esteem</a:t>
            </a:r>
            <a:r>
              <a:rPr lang="nl-NL" sz="2000" dirty="0"/>
              <a:t> (</a:t>
            </a:r>
            <a:r>
              <a:rPr lang="nl-NL" sz="2000" dirty="0" err="1"/>
              <a:t>self</a:t>
            </a:r>
            <a:r>
              <a:rPr lang="nl-NL" sz="2000" dirty="0"/>
              <a:t>-image) of </a:t>
            </a:r>
            <a:r>
              <a:rPr lang="nl-NL" sz="2000" dirty="0" err="1"/>
              <a:t>students</a:t>
            </a:r>
            <a:r>
              <a:rPr lang="nl-NL" sz="2000" dirty="0"/>
              <a:t>.</a:t>
            </a:r>
          </a:p>
          <a:p>
            <a:pPr marL="238110" indent="-238110">
              <a:lnSpc>
                <a:spcPct val="100000"/>
              </a:lnSpc>
              <a:buFont typeface="Wingdings" panose="05000000000000000000" pitchFamily="2" charset="2"/>
              <a:buChar char="ü"/>
            </a:pPr>
            <a:r>
              <a:rPr lang="nl-NL" sz="2000" dirty="0"/>
              <a:t>Work on </a:t>
            </a:r>
            <a:r>
              <a:rPr lang="nl-NL" sz="2000" dirty="0" err="1"/>
              <a:t>self-motivation</a:t>
            </a:r>
            <a:r>
              <a:rPr lang="nl-NL" sz="2000" dirty="0"/>
              <a:t> (</a:t>
            </a:r>
            <a:r>
              <a:rPr lang="nl-NL" sz="2000" dirty="0" err="1"/>
              <a:t>acting</a:t>
            </a:r>
            <a:r>
              <a:rPr lang="nl-NL" sz="2000" dirty="0"/>
              <a:t> on </a:t>
            </a:r>
            <a:r>
              <a:rPr lang="nl-NL" sz="2000" dirty="0" err="1"/>
              <a:t>your</a:t>
            </a:r>
            <a:r>
              <a:rPr lang="nl-NL" sz="2000" dirty="0"/>
              <a:t> </a:t>
            </a:r>
            <a:r>
              <a:rPr lang="nl-NL" sz="2000" dirty="0" err="1"/>
              <a:t>own</a:t>
            </a:r>
            <a:r>
              <a:rPr lang="nl-NL" sz="2000" dirty="0"/>
              <a:t>) of </a:t>
            </a:r>
            <a:r>
              <a:rPr lang="nl-NL" sz="2000" dirty="0" err="1"/>
              <a:t>students</a:t>
            </a:r>
            <a:r>
              <a:rPr lang="nl-NL" sz="2000" dirty="0"/>
              <a:t>.</a:t>
            </a:r>
          </a:p>
          <a:p>
            <a:pPr marL="238110" indent="-238110">
              <a:lnSpc>
                <a:spcPct val="100000"/>
              </a:lnSpc>
              <a:buFont typeface="Wingdings" panose="05000000000000000000" pitchFamily="2" charset="2"/>
              <a:buChar char="ü"/>
            </a:pPr>
            <a:r>
              <a:rPr lang="nl-NL" sz="2000" dirty="0" err="1"/>
              <a:t>Communicate</a:t>
            </a:r>
            <a:r>
              <a:rPr lang="nl-NL" sz="2000" dirty="0"/>
              <a:t> </a:t>
            </a:r>
            <a:r>
              <a:rPr lang="nl-NL" sz="2000" dirty="0" err="1"/>
              <a:t>your</a:t>
            </a:r>
            <a:r>
              <a:rPr lang="nl-NL" sz="2000" dirty="0"/>
              <a:t> high </a:t>
            </a:r>
            <a:r>
              <a:rPr lang="nl-NL" sz="2000" dirty="0" err="1"/>
              <a:t>expectations</a:t>
            </a:r>
            <a:r>
              <a:rPr lang="nl-NL" sz="2000" dirty="0"/>
              <a:t> of </a:t>
            </a:r>
            <a:r>
              <a:rPr lang="nl-NL" sz="2000" dirty="0" err="1"/>
              <a:t>all</a:t>
            </a:r>
            <a:r>
              <a:rPr lang="nl-NL" sz="2000" dirty="0"/>
              <a:t> </a:t>
            </a:r>
            <a:r>
              <a:rPr lang="nl-NL" sz="2000" dirty="0" err="1"/>
              <a:t>students</a:t>
            </a:r>
            <a:r>
              <a:rPr lang="nl-NL" sz="2000" dirty="0"/>
              <a:t>.</a:t>
            </a:r>
          </a:p>
          <a:p>
            <a:pPr marL="238110" indent="-238110">
              <a:lnSpc>
                <a:spcPct val="100000"/>
              </a:lnSpc>
              <a:buFont typeface="Wingdings" panose="05000000000000000000" pitchFamily="2" charset="2"/>
              <a:buChar char="ü"/>
            </a:pPr>
            <a:r>
              <a:rPr lang="nl-NL" sz="2000" dirty="0" err="1"/>
              <a:t>Appreciate</a:t>
            </a:r>
            <a:r>
              <a:rPr lang="nl-NL" sz="2000" dirty="0"/>
              <a:t> and </a:t>
            </a:r>
            <a:r>
              <a:rPr lang="nl-NL" sz="2000" dirty="0" err="1"/>
              <a:t>use</a:t>
            </a:r>
            <a:r>
              <a:rPr lang="nl-NL" sz="2000" dirty="0"/>
              <a:t> multiple </a:t>
            </a:r>
            <a:r>
              <a:rPr lang="nl-NL" sz="2000" dirty="0" err="1"/>
              <a:t>perspectives</a:t>
            </a:r>
            <a:r>
              <a:rPr lang="nl-NL" sz="2000" dirty="0"/>
              <a:t>.</a:t>
            </a:r>
          </a:p>
          <a:p>
            <a:pPr marL="238110" indent="-238110">
              <a:lnSpc>
                <a:spcPct val="100000"/>
              </a:lnSpc>
              <a:buFont typeface="Wingdings" panose="05000000000000000000" pitchFamily="2" charset="2"/>
              <a:buChar char="ü"/>
            </a:pPr>
            <a:r>
              <a:rPr lang="nl-NL" sz="2000" dirty="0" err="1"/>
              <a:t>Stimulate</a:t>
            </a:r>
            <a:r>
              <a:rPr lang="nl-NL" sz="2000" dirty="0"/>
              <a:t> and </a:t>
            </a:r>
            <a:r>
              <a:rPr lang="nl-NL" sz="2000" dirty="0" err="1"/>
              <a:t>ensure</a:t>
            </a:r>
            <a:r>
              <a:rPr lang="nl-NL" sz="2000" dirty="0"/>
              <a:t> student </a:t>
            </a:r>
            <a:r>
              <a:rPr lang="nl-NL" sz="2000" dirty="0" err="1"/>
              <a:t>collaboration</a:t>
            </a:r>
            <a:r>
              <a:rPr lang="nl-NL" sz="2000" dirty="0"/>
              <a:t>.</a:t>
            </a:r>
          </a:p>
          <a:p>
            <a:pPr marL="238110" indent="-238110">
              <a:lnSpc>
                <a:spcPct val="100000"/>
              </a:lnSpc>
              <a:buFont typeface="Wingdings" panose="05000000000000000000" pitchFamily="2" charset="2"/>
              <a:buChar char="ü"/>
            </a:pPr>
            <a:r>
              <a:rPr lang="nl-NL" sz="2000" dirty="0"/>
              <a:t>Show </a:t>
            </a:r>
            <a:r>
              <a:rPr lang="nl-NL" sz="2000" dirty="0" err="1"/>
              <a:t>students</a:t>
            </a:r>
            <a:r>
              <a:rPr lang="nl-NL" sz="2000" dirty="0"/>
              <a:t> </a:t>
            </a:r>
            <a:r>
              <a:rPr lang="nl-NL" sz="2000" dirty="0" err="1"/>
              <a:t>that</a:t>
            </a:r>
            <a:r>
              <a:rPr lang="nl-NL" sz="2000" dirty="0"/>
              <a:t> </a:t>
            </a:r>
            <a:r>
              <a:rPr lang="nl-NL" sz="2000" dirty="0" err="1"/>
              <a:t>you</a:t>
            </a:r>
            <a:r>
              <a:rPr lang="nl-NL" sz="2000" dirty="0"/>
              <a:t> are </a:t>
            </a:r>
            <a:r>
              <a:rPr lang="nl-NL" sz="2000" dirty="0" err="1"/>
              <a:t>also</a:t>
            </a:r>
            <a:r>
              <a:rPr lang="nl-NL" sz="2000" dirty="0"/>
              <a:t> </a:t>
            </a:r>
            <a:r>
              <a:rPr lang="nl-NL" sz="2000" dirty="0" err="1"/>
              <a:t>learning</a:t>
            </a:r>
            <a:r>
              <a:rPr lang="nl-NL" sz="2000" dirty="0"/>
              <a:t>; </a:t>
            </a:r>
            <a:r>
              <a:rPr lang="nl-NL" sz="2000" dirty="0" err="1"/>
              <a:t>be</a:t>
            </a:r>
            <a:r>
              <a:rPr lang="nl-NL" sz="2000" dirty="0"/>
              <a:t> a </a:t>
            </a:r>
            <a:r>
              <a:rPr lang="nl-NL" sz="2000" dirty="0" err="1"/>
              <a:t>reflective</a:t>
            </a:r>
            <a:r>
              <a:rPr lang="nl-NL" sz="2000" dirty="0"/>
              <a:t> professional.</a:t>
            </a:r>
          </a:p>
        </p:txBody>
      </p:sp>
    </p:spTree>
    <p:extLst>
      <p:ext uri="{BB962C8B-B14F-4D97-AF65-F5344CB8AC3E}">
        <p14:creationId xmlns:p14="http://schemas.microsoft.com/office/powerpoint/2010/main" val="1471696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 5">
            <a:extLst>
              <a:ext uri="{FF2B5EF4-FFF2-40B4-BE49-F238E27FC236}">
                <a16:creationId xmlns:a16="http://schemas.microsoft.com/office/drawing/2014/main" id="{2D0C2EDF-69A3-4E2F-AC25-5F716E760632}"/>
              </a:ext>
            </a:extLst>
          </p:cNvPr>
          <p:cNvGraphicFramePr>
            <a:graphicFrameLocks noGrp="1"/>
          </p:cNvGraphicFramePr>
          <p:nvPr>
            <p:extLst>
              <p:ext uri="{D42A27DB-BD31-4B8C-83A1-F6EECF244321}">
                <p14:modId xmlns:p14="http://schemas.microsoft.com/office/powerpoint/2010/main" val="3283774437"/>
              </p:ext>
            </p:extLst>
          </p:nvPr>
        </p:nvGraphicFramePr>
        <p:xfrm>
          <a:off x="2032000" y="1396322"/>
          <a:ext cx="8128000" cy="488188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235914639"/>
                    </a:ext>
                  </a:extLst>
                </a:gridCol>
                <a:gridCol w="4064000">
                  <a:extLst>
                    <a:ext uri="{9D8B030D-6E8A-4147-A177-3AD203B41FA5}">
                      <a16:colId xmlns:a16="http://schemas.microsoft.com/office/drawing/2014/main" val="297416341"/>
                    </a:ext>
                  </a:extLst>
                </a:gridCol>
              </a:tblGrid>
              <a:tr h="370840">
                <a:tc>
                  <a:txBody>
                    <a:bodyPr/>
                    <a:lstStyle/>
                    <a:p>
                      <a:r>
                        <a:rPr lang="nl-NL" dirty="0"/>
                        <a:t>Push</a:t>
                      </a:r>
                    </a:p>
                  </a:txBody>
                  <a:tcPr/>
                </a:tc>
                <a:tc>
                  <a:txBody>
                    <a:bodyPr/>
                    <a:lstStyle/>
                    <a:p>
                      <a:r>
                        <a:rPr lang="nl-NL" dirty="0"/>
                        <a:t>Pull</a:t>
                      </a:r>
                    </a:p>
                  </a:txBody>
                  <a:tcPr/>
                </a:tc>
                <a:extLst>
                  <a:ext uri="{0D108BD9-81ED-4DB2-BD59-A6C34878D82A}">
                    <a16:rowId xmlns:a16="http://schemas.microsoft.com/office/drawing/2014/main" val="1970605358"/>
                  </a:ext>
                </a:extLst>
              </a:tr>
              <a:tr h="370840">
                <a:tc>
                  <a:txBody>
                    <a:bodyPr/>
                    <a:lstStyle/>
                    <a:p>
                      <a:r>
                        <a:rPr lang="nl-NL" dirty="0" err="1"/>
                        <a:t>Suggesting</a:t>
                      </a:r>
                      <a:endParaRPr lang="nl-NL" dirty="0"/>
                    </a:p>
                    <a:p>
                      <a:r>
                        <a:rPr lang="nl-NL" sz="1600" dirty="0"/>
                        <a:t>(present </a:t>
                      </a:r>
                      <a:r>
                        <a:rPr lang="nl-NL" sz="1600" dirty="0" err="1"/>
                        <a:t>ideas</a:t>
                      </a:r>
                      <a:r>
                        <a:rPr lang="nl-NL" sz="1600" dirty="0"/>
                        <a:t>, </a:t>
                      </a:r>
                      <a:r>
                        <a:rPr lang="nl-NL" sz="1600" dirty="0" err="1"/>
                        <a:t>recommendations</a:t>
                      </a:r>
                      <a:r>
                        <a:rPr lang="nl-NL" sz="1600" dirty="0"/>
                        <a:t>)</a:t>
                      </a:r>
                    </a:p>
                  </a:txBody>
                  <a:tcPr/>
                </a:tc>
                <a:tc>
                  <a:txBody>
                    <a:bodyPr/>
                    <a:lstStyle/>
                    <a:p>
                      <a:r>
                        <a:rPr lang="nl-NL" dirty="0"/>
                        <a:t>Listen/</a:t>
                      </a:r>
                      <a:r>
                        <a:rPr lang="nl-NL" dirty="0" err="1"/>
                        <a:t>ask</a:t>
                      </a:r>
                      <a:r>
                        <a:rPr lang="nl-NL" dirty="0"/>
                        <a:t> questions</a:t>
                      </a:r>
                    </a:p>
                    <a:p>
                      <a:r>
                        <a:rPr lang="nl-NL" sz="1600" dirty="0"/>
                        <a:t>(</a:t>
                      </a:r>
                      <a:r>
                        <a:rPr lang="nl-NL" sz="1600" dirty="0" err="1"/>
                        <a:t>what</a:t>
                      </a:r>
                      <a:r>
                        <a:rPr lang="nl-NL" sz="1600" dirty="0"/>
                        <a:t> is </a:t>
                      </a:r>
                      <a:r>
                        <a:rPr lang="nl-NL" sz="1600" dirty="0" err="1"/>
                        <a:t>said</a:t>
                      </a:r>
                      <a:r>
                        <a:rPr lang="nl-NL" sz="1600" dirty="0"/>
                        <a:t> and </a:t>
                      </a:r>
                      <a:r>
                        <a:rPr lang="nl-NL" sz="1600" dirty="0" err="1"/>
                        <a:t>what</a:t>
                      </a:r>
                      <a:r>
                        <a:rPr lang="nl-NL" sz="1600" dirty="0"/>
                        <a:t> lies </a:t>
                      </a:r>
                      <a:r>
                        <a:rPr lang="nl-NL" sz="1600" dirty="0" err="1"/>
                        <a:t>behind</a:t>
                      </a:r>
                      <a:r>
                        <a:rPr lang="nl-NL" sz="1600" dirty="0"/>
                        <a:t>, </a:t>
                      </a:r>
                      <a:r>
                        <a:rPr lang="nl-NL" sz="1600" dirty="0" err="1"/>
                        <a:t>ask</a:t>
                      </a:r>
                      <a:r>
                        <a:rPr lang="nl-NL" sz="1600" dirty="0"/>
                        <a:t> open questions </a:t>
                      </a:r>
                      <a:r>
                        <a:rPr lang="nl-NL" sz="1600" dirty="0" err="1"/>
                        <a:t>to</a:t>
                      </a:r>
                      <a:r>
                        <a:rPr lang="nl-NL" sz="1600" dirty="0"/>
                        <a:t> check </a:t>
                      </a:r>
                      <a:r>
                        <a:rPr lang="nl-NL" sz="1600" dirty="0" err="1"/>
                        <a:t>your</a:t>
                      </a:r>
                      <a:r>
                        <a:rPr lang="nl-NL" sz="1600" dirty="0"/>
                        <a:t> </a:t>
                      </a:r>
                      <a:r>
                        <a:rPr lang="nl-NL" sz="1600" dirty="0" err="1"/>
                        <a:t>understanding</a:t>
                      </a:r>
                      <a:r>
                        <a:rPr lang="nl-NL" sz="1600" dirty="0"/>
                        <a:t>)</a:t>
                      </a:r>
                    </a:p>
                  </a:txBody>
                  <a:tcPr/>
                </a:tc>
                <a:extLst>
                  <a:ext uri="{0D108BD9-81ED-4DB2-BD59-A6C34878D82A}">
                    <a16:rowId xmlns:a16="http://schemas.microsoft.com/office/drawing/2014/main" val="1361492897"/>
                  </a:ext>
                </a:extLst>
              </a:tr>
              <a:tr h="370840">
                <a:tc>
                  <a:txBody>
                    <a:bodyPr/>
                    <a:lstStyle/>
                    <a:p>
                      <a:r>
                        <a:rPr lang="nl-NL" dirty="0" err="1"/>
                        <a:t>Explanations</a:t>
                      </a:r>
                      <a:r>
                        <a:rPr lang="nl-NL" dirty="0"/>
                        <a:t>/</a:t>
                      </a:r>
                      <a:r>
                        <a:rPr lang="nl-NL" dirty="0" err="1"/>
                        <a:t>arguments</a:t>
                      </a:r>
                      <a:endParaRPr lang="nl-NL" dirty="0"/>
                    </a:p>
                    <a:p>
                      <a:r>
                        <a:rPr lang="nl-NL" sz="1600" dirty="0"/>
                        <a:t>(present background or factors of </a:t>
                      </a:r>
                      <a:r>
                        <a:rPr lang="nl-NL" sz="1600" dirty="0" err="1"/>
                        <a:t>an</a:t>
                      </a:r>
                      <a:r>
                        <a:rPr lang="nl-NL" sz="1600" dirty="0"/>
                        <a:t> action)</a:t>
                      </a:r>
                    </a:p>
                  </a:txBody>
                  <a:tcPr/>
                </a:tc>
                <a:tc>
                  <a:txBody>
                    <a:bodyPr/>
                    <a:lstStyle/>
                    <a:p>
                      <a:r>
                        <a:rPr lang="nl-NL" dirty="0"/>
                        <a:t>Be </a:t>
                      </a:r>
                      <a:r>
                        <a:rPr lang="nl-NL" dirty="0" err="1"/>
                        <a:t>quiet</a:t>
                      </a:r>
                      <a:r>
                        <a:rPr lang="nl-NL" dirty="0"/>
                        <a:t> &amp; </a:t>
                      </a:r>
                      <a:r>
                        <a:rPr lang="nl-NL" dirty="0" err="1"/>
                        <a:t>acknowledge</a:t>
                      </a:r>
                      <a:endParaRPr lang="nl-NL" dirty="0"/>
                    </a:p>
                  </a:txBody>
                  <a:tcPr/>
                </a:tc>
                <a:extLst>
                  <a:ext uri="{0D108BD9-81ED-4DB2-BD59-A6C34878D82A}">
                    <a16:rowId xmlns:a16="http://schemas.microsoft.com/office/drawing/2014/main" val="3190230843"/>
                  </a:ext>
                </a:extLst>
              </a:tr>
              <a:tr h="370840">
                <a:tc>
                  <a:txBody>
                    <a:bodyPr/>
                    <a:lstStyle/>
                    <a:p>
                      <a:r>
                        <a:rPr lang="nl-NL" dirty="0" err="1"/>
                        <a:t>Evaluating</a:t>
                      </a:r>
                      <a:endParaRPr lang="nl-NL" dirty="0"/>
                    </a:p>
                    <a:p>
                      <a:r>
                        <a:rPr lang="nl-NL" sz="1600" dirty="0"/>
                        <a:t>(</a:t>
                      </a:r>
                      <a:r>
                        <a:rPr lang="nl-NL" sz="1600" dirty="0" err="1"/>
                        <a:t>assessing</a:t>
                      </a:r>
                      <a:r>
                        <a:rPr lang="nl-NL" sz="1600" dirty="0"/>
                        <a:t> or </a:t>
                      </a:r>
                      <a:r>
                        <a:rPr lang="nl-NL" sz="1600" dirty="0" err="1"/>
                        <a:t>sharing</a:t>
                      </a:r>
                      <a:r>
                        <a:rPr lang="nl-NL" sz="1600" dirty="0"/>
                        <a:t> </a:t>
                      </a:r>
                      <a:r>
                        <a:rPr lang="nl-NL" sz="1600" dirty="0" err="1"/>
                        <a:t>your</a:t>
                      </a:r>
                      <a:r>
                        <a:rPr lang="nl-NL" sz="1600" dirty="0"/>
                        <a:t> opinion on </a:t>
                      </a:r>
                      <a:r>
                        <a:rPr lang="nl-NL" sz="1600" dirty="0" err="1"/>
                        <a:t>the</a:t>
                      </a:r>
                      <a:r>
                        <a:rPr lang="nl-NL" sz="1600" dirty="0"/>
                        <a:t> stand point of </a:t>
                      </a:r>
                      <a:r>
                        <a:rPr lang="nl-NL" sz="1600" dirty="0" err="1"/>
                        <a:t>the</a:t>
                      </a:r>
                      <a:r>
                        <a:rPr lang="nl-NL" sz="1600" dirty="0"/>
                        <a:t> other person)</a:t>
                      </a:r>
                    </a:p>
                  </a:txBody>
                  <a:tcPr/>
                </a:tc>
                <a:tc>
                  <a:txBody>
                    <a:bodyPr/>
                    <a:lstStyle/>
                    <a:p>
                      <a:r>
                        <a:rPr lang="nl-NL" dirty="0" err="1"/>
                        <a:t>Creating</a:t>
                      </a:r>
                      <a:r>
                        <a:rPr lang="nl-NL" dirty="0"/>
                        <a:t> shared </a:t>
                      </a:r>
                      <a:r>
                        <a:rPr lang="nl-NL" dirty="0" err="1"/>
                        <a:t>visions</a:t>
                      </a:r>
                      <a:endParaRPr lang="nl-NL" dirty="0"/>
                    </a:p>
                    <a:p>
                      <a:r>
                        <a:rPr lang="nl-NL" sz="1600" dirty="0"/>
                        <a:t>(</a:t>
                      </a:r>
                      <a:r>
                        <a:rPr lang="nl-NL" sz="1600" dirty="0" err="1"/>
                        <a:t>describe</a:t>
                      </a:r>
                      <a:r>
                        <a:rPr lang="nl-NL" sz="1600" dirty="0"/>
                        <a:t> </a:t>
                      </a:r>
                      <a:r>
                        <a:rPr lang="nl-NL" sz="1600" dirty="0" err="1"/>
                        <a:t>perspectives</a:t>
                      </a:r>
                      <a:r>
                        <a:rPr lang="nl-NL" sz="1600" dirty="0"/>
                        <a:t> and options, </a:t>
                      </a:r>
                      <a:r>
                        <a:rPr lang="nl-NL" sz="1600" dirty="0" err="1"/>
                        <a:t>formulate</a:t>
                      </a:r>
                      <a:r>
                        <a:rPr lang="nl-NL" sz="1600" dirty="0"/>
                        <a:t> shared </a:t>
                      </a:r>
                      <a:r>
                        <a:rPr lang="nl-NL" sz="1600" dirty="0" err="1"/>
                        <a:t>wishes</a:t>
                      </a:r>
                      <a:r>
                        <a:rPr lang="nl-NL" sz="1600" dirty="0"/>
                        <a:t> and </a:t>
                      </a:r>
                      <a:r>
                        <a:rPr lang="nl-NL" sz="1600" dirty="0" err="1"/>
                        <a:t>hopes</a:t>
                      </a:r>
                      <a:r>
                        <a:rPr lang="nl-NL" sz="1600" dirty="0"/>
                        <a:t>, </a:t>
                      </a:r>
                      <a:r>
                        <a:rPr lang="nl-NL" sz="1600" dirty="0" err="1"/>
                        <a:t>detachment</a:t>
                      </a:r>
                      <a:r>
                        <a:rPr lang="nl-NL" sz="1600" dirty="0"/>
                        <a:t>, </a:t>
                      </a:r>
                      <a:r>
                        <a:rPr lang="nl-NL" sz="1600" dirty="0" err="1"/>
                        <a:t>role</a:t>
                      </a:r>
                      <a:r>
                        <a:rPr lang="nl-NL" sz="1600" dirty="0"/>
                        <a:t> of “</a:t>
                      </a:r>
                      <a:r>
                        <a:rPr lang="nl-NL" sz="1600" dirty="0" err="1"/>
                        <a:t>the</a:t>
                      </a:r>
                      <a:r>
                        <a:rPr lang="nl-NL" sz="1600" dirty="0"/>
                        <a:t> </a:t>
                      </a:r>
                      <a:r>
                        <a:rPr lang="nl-NL" sz="1600" dirty="0" err="1"/>
                        <a:t>elder</a:t>
                      </a:r>
                      <a:r>
                        <a:rPr lang="nl-NL" sz="1600" dirty="0"/>
                        <a:t>”, </a:t>
                      </a:r>
                      <a:r>
                        <a:rPr lang="nl-NL" sz="1600" dirty="0" err="1"/>
                        <a:t>depolarized</a:t>
                      </a:r>
                      <a:r>
                        <a:rPr lang="nl-NL" sz="1600" dirty="0"/>
                        <a:t>)</a:t>
                      </a:r>
                    </a:p>
                  </a:txBody>
                  <a:tcPr/>
                </a:tc>
                <a:extLst>
                  <a:ext uri="{0D108BD9-81ED-4DB2-BD59-A6C34878D82A}">
                    <a16:rowId xmlns:a16="http://schemas.microsoft.com/office/drawing/2014/main" val="4021829410"/>
                  </a:ext>
                </a:extLst>
              </a:tr>
              <a:tr h="370840">
                <a:tc>
                  <a:txBody>
                    <a:bodyPr/>
                    <a:lstStyle/>
                    <a:p>
                      <a:r>
                        <a:rPr lang="nl-NL" dirty="0" err="1"/>
                        <a:t>Judgment</a:t>
                      </a:r>
                      <a:endParaRPr lang="nl-NL" dirty="0"/>
                    </a:p>
                    <a:p>
                      <a:r>
                        <a:rPr lang="nl-NL" sz="1600" dirty="0"/>
                        <a:t>(</a:t>
                      </a:r>
                      <a:r>
                        <a:rPr lang="nl-NL" sz="1600" dirty="0" err="1"/>
                        <a:t>knowing</a:t>
                      </a:r>
                      <a:r>
                        <a:rPr lang="nl-NL" sz="1600" dirty="0"/>
                        <a:t> </a:t>
                      </a:r>
                      <a:r>
                        <a:rPr lang="nl-NL" sz="1600" dirty="0" err="1"/>
                        <a:t>better</a:t>
                      </a:r>
                      <a:r>
                        <a:rPr lang="nl-NL" sz="1600" dirty="0"/>
                        <a:t>, </a:t>
                      </a:r>
                      <a:r>
                        <a:rPr lang="nl-NL" sz="1600" dirty="0" err="1"/>
                        <a:t>polarization</a:t>
                      </a:r>
                      <a:r>
                        <a:rPr lang="nl-NL" sz="1600" dirty="0"/>
                        <a:t>)</a:t>
                      </a:r>
                    </a:p>
                  </a:txBody>
                  <a:tcPr/>
                </a:tc>
                <a:tc>
                  <a:txBody>
                    <a:bodyPr/>
                    <a:lstStyle/>
                    <a:p>
                      <a:r>
                        <a:rPr lang="nl-NL" dirty="0" err="1"/>
                        <a:t>Honesty</a:t>
                      </a:r>
                      <a:r>
                        <a:rPr lang="nl-NL" dirty="0"/>
                        <a:t>/opening up</a:t>
                      </a:r>
                    </a:p>
                    <a:p>
                      <a:r>
                        <a:rPr lang="nl-NL" sz="1600" dirty="0"/>
                        <a:t>(</a:t>
                      </a:r>
                      <a:r>
                        <a:rPr lang="nl-NL" sz="1600" dirty="0" err="1"/>
                        <a:t>admitting</a:t>
                      </a:r>
                      <a:r>
                        <a:rPr lang="nl-NL" sz="1600" dirty="0"/>
                        <a:t> mistakes and </a:t>
                      </a:r>
                      <a:r>
                        <a:rPr lang="nl-NL" sz="1600" dirty="0" err="1"/>
                        <a:t>sharing</a:t>
                      </a:r>
                      <a:r>
                        <a:rPr lang="nl-NL" sz="1600" dirty="0"/>
                        <a:t> </a:t>
                      </a:r>
                      <a:r>
                        <a:rPr lang="nl-NL" sz="1600" dirty="0" err="1"/>
                        <a:t>insecurities</a:t>
                      </a:r>
                      <a:r>
                        <a:rPr lang="nl-NL" sz="1600" dirty="0"/>
                        <a:t>)</a:t>
                      </a:r>
                    </a:p>
                  </a:txBody>
                  <a:tcPr/>
                </a:tc>
                <a:extLst>
                  <a:ext uri="{0D108BD9-81ED-4DB2-BD59-A6C34878D82A}">
                    <a16:rowId xmlns:a16="http://schemas.microsoft.com/office/drawing/2014/main" val="4168687147"/>
                  </a:ext>
                </a:extLst>
              </a:tr>
              <a:tr h="370840">
                <a:tc>
                  <a:txBody>
                    <a:bodyPr/>
                    <a:lstStyle/>
                    <a:p>
                      <a:r>
                        <a:rPr lang="nl-NL" dirty="0" err="1"/>
                        <a:t>Pressure</a:t>
                      </a:r>
                      <a:endParaRPr lang="nl-NL" dirty="0"/>
                    </a:p>
                    <a:p>
                      <a:r>
                        <a:rPr lang="nl-NL" sz="1600" dirty="0"/>
                        <a:t>(</a:t>
                      </a:r>
                      <a:r>
                        <a:rPr lang="nl-NL" sz="1600" dirty="0" err="1"/>
                        <a:t>offering</a:t>
                      </a:r>
                      <a:r>
                        <a:rPr lang="nl-NL" sz="1600" dirty="0"/>
                        <a:t> </a:t>
                      </a:r>
                      <a:r>
                        <a:rPr lang="nl-NL" sz="1600" dirty="0" err="1"/>
                        <a:t>rewards</a:t>
                      </a:r>
                      <a:r>
                        <a:rPr lang="nl-NL" sz="1600" dirty="0"/>
                        <a:t>/</a:t>
                      </a:r>
                      <a:r>
                        <a:rPr lang="nl-NL" sz="1600" dirty="0" err="1"/>
                        <a:t>threats</a:t>
                      </a:r>
                      <a:r>
                        <a:rPr lang="nl-NL" sz="1600" dirty="0"/>
                        <a:t>)</a:t>
                      </a:r>
                    </a:p>
                  </a:txBody>
                  <a:tcPr/>
                </a:tc>
                <a:tc>
                  <a:txBody>
                    <a:bodyPr/>
                    <a:lstStyle/>
                    <a:p>
                      <a:r>
                        <a:rPr lang="nl-NL" dirty="0" err="1"/>
                        <a:t>Summarizing</a:t>
                      </a:r>
                      <a:r>
                        <a:rPr lang="nl-NL" dirty="0"/>
                        <a:t>/</a:t>
                      </a:r>
                      <a:r>
                        <a:rPr lang="nl-NL" dirty="0" err="1"/>
                        <a:t>mirroring</a:t>
                      </a:r>
                      <a:endParaRPr lang="nl-NL" dirty="0"/>
                    </a:p>
                    <a:p>
                      <a:r>
                        <a:rPr lang="nl-NL" sz="1600" dirty="0"/>
                        <a:t>(</a:t>
                      </a:r>
                      <a:r>
                        <a:rPr lang="nl-NL" sz="1600" dirty="0" err="1"/>
                        <a:t>showing</a:t>
                      </a:r>
                      <a:r>
                        <a:rPr lang="nl-NL" sz="1600" dirty="0"/>
                        <a:t> </a:t>
                      </a:r>
                      <a:r>
                        <a:rPr lang="nl-NL" sz="1600" dirty="0" err="1"/>
                        <a:t>that</a:t>
                      </a:r>
                      <a:r>
                        <a:rPr lang="nl-NL" sz="1600" dirty="0"/>
                        <a:t> </a:t>
                      </a:r>
                      <a:r>
                        <a:rPr lang="nl-NL" sz="1600" dirty="0" err="1"/>
                        <a:t>you</a:t>
                      </a:r>
                      <a:r>
                        <a:rPr lang="nl-NL" sz="1600" dirty="0"/>
                        <a:t> </a:t>
                      </a:r>
                      <a:r>
                        <a:rPr lang="nl-NL" sz="1600" dirty="0" err="1"/>
                        <a:t>hear</a:t>
                      </a:r>
                      <a:r>
                        <a:rPr lang="nl-NL" sz="1600" dirty="0"/>
                        <a:t> </a:t>
                      </a:r>
                      <a:r>
                        <a:rPr lang="nl-NL" sz="1600" dirty="0" err="1"/>
                        <a:t>what</a:t>
                      </a:r>
                      <a:r>
                        <a:rPr lang="nl-NL" sz="1600" dirty="0"/>
                        <a:t> </a:t>
                      </a:r>
                      <a:r>
                        <a:rPr lang="nl-NL" sz="1600" dirty="0" err="1"/>
                        <a:t>the</a:t>
                      </a:r>
                      <a:r>
                        <a:rPr lang="nl-NL" sz="1600" dirty="0"/>
                        <a:t> other is </a:t>
                      </a:r>
                      <a:r>
                        <a:rPr lang="nl-NL" sz="1600" dirty="0" err="1"/>
                        <a:t>saying</a:t>
                      </a:r>
                      <a:r>
                        <a:rPr lang="nl-NL" sz="1600" dirty="0"/>
                        <a:t>, </a:t>
                      </a:r>
                      <a:r>
                        <a:rPr lang="nl-NL" sz="1600" dirty="0" err="1"/>
                        <a:t>showing</a:t>
                      </a:r>
                      <a:r>
                        <a:rPr lang="nl-NL" sz="1600" dirty="0"/>
                        <a:t> </a:t>
                      </a:r>
                      <a:r>
                        <a:rPr lang="nl-NL" sz="1600" dirty="0" err="1"/>
                        <a:t>recognition</a:t>
                      </a:r>
                      <a:r>
                        <a:rPr lang="nl-NL" sz="1600" dirty="0"/>
                        <a:t>, respect, taken </a:t>
                      </a:r>
                      <a:r>
                        <a:rPr lang="nl-NL" sz="1600" dirty="0" err="1"/>
                        <a:t>seriously</a:t>
                      </a:r>
                      <a:r>
                        <a:rPr lang="nl-NL" sz="1600" dirty="0"/>
                        <a:t>, slows down pace </a:t>
                      </a:r>
                      <a:r>
                        <a:rPr lang="nl-NL" sz="1600" dirty="0" err="1"/>
                        <a:t>so</a:t>
                      </a:r>
                      <a:r>
                        <a:rPr lang="nl-NL" sz="1600" dirty="0"/>
                        <a:t> </a:t>
                      </a:r>
                      <a:r>
                        <a:rPr lang="nl-NL" sz="1600" dirty="0" err="1"/>
                        <a:t>there’s</a:t>
                      </a:r>
                      <a:r>
                        <a:rPr lang="nl-NL" sz="1600" dirty="0"/>
                        <a:t> </a:t>
                      </a:r>
                      <a:r>
                        <a:rPr lang="nl-NL" sz="1600" dirty="0" err="1"/>
                        <a:t>space</a:t>
                      </a:r>
                      <a:r>
                        <a:rPr lang="nl-NL" sz="1600" dirty="0"/>
                        <a:t> </a:t>
                      </a:r>
                      <a:r>
                        <a:rPr lang="nl-NL" sz="1600" dirty="0" err="1"/>
                        <a:t>to</a:t>
                      </a:r>
                      <a:r>
                        <a:rPr lang="nl-NL" sz="1600" dirty="0"/>
                        <a:t> </a:t>
                      </a:r>
                      <a:r>
                        <a:rPr lang="nl-NL" sz="1600" dirty="0" err="1"/>
                        <a:t>breath</a:t>
                      </a:r>
                      <a:r>
                        <a:rPr lang="nl-NL" sz="1600" dirty="0"/>
                        <a:t> and </a:t>
                      </a:r>
                      <a:r>
                        <a:rPr lang="nl-NL" sz="1600" dirty="0" err="1"/>
                        <a:t>think</a:t>
                      </a:r>
                      <a:r>
                        <a:rPr lang="nl-NL" sz="1600" dirty="0"/>
                        <a:t>)</a:t>
                      </a:r>
                    </a:p>
                  </a:txBody>
                  <a:tcPr/>
                </a:tc>
                <a:extLst>
                  <a:ext uri="{0D108BD9-81ED-4DB2-BD59-A6C34878D82A}">
                    <a16:rowId xmlns:a16="http://schemas.microsoft.com/office/drawing/2014/main" val="2401191559"/>
                  </a:ext>
                </a:extLst>
              </a:tr>
            </a:tbl>
          </a:graphicData>
        </a:graphic>
      </p:graphicFrame>
      <p:sp>
        <p:nvSpPr>
          <p:cNvPr id="6" name="Tekstvak 5">
            <a:extLst>
              <a:ext uri="{FF2B5EF4-FFF2-40B4-BE49-F238E27FC236}">
                <a16:creationId xmlns:a16="http://schemas.microsoft.com/office/drawing/2014/main" id="{F5B5CAC3-C2FB-4FB0-8BFC-F4AE190661B5}"/>
              </a:ext>
            </a:extLst>
          </p:cNvPr>
          <p:cNvSpPr txBox="1"/>
          <p:nvPr/>
        </p:nvSpPr>
        <p:spPr>
          <a:xfrm>
            <a:off x="4020312" y="448056"/>
            <a:ext cx="4151376" cy="1323439"/>
          </a:xfrm>
          <a:prstGeom prst="rect">
            <a:avLst/>
          </a:prstGeom>
          <a:noFill/>
        </p:spPr>
        <p:txBody>
          <a:bodyPr wrap="square" rtlCol="0">
            <a:spAutoFit/>
          </a:bodyPr>
          <a:lstStyle/>
          <a:p>
            <a:r>
              <a:rPr lang="nl-NL" sz="4000" dirty="0" err="1"/>
              <a:t>Interventions</a:t>
            </a:r>
            <a:endParaRPr lang="nl-NL" sz="4000" dirty="0"/>
          </a:p>
        </p:txBody>
      </p:sp>
    </p:spTree>
    <p:extLst>
      <p:ext uri="{BB962C8B-B14F-4D97-AF65-F5344CB8AC3E}">
        <p14:creationId xmlns:p14="http://schemas.microsoft.com/office/powerpoint/2010/main" val="2003144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814F8D-0985-41C9-A52A-4D4AEEEF1C45}"/>
              </a:ext>
            </a:extLst>
          </p:cNvPr>
          <p:cNvSpPr>
            <a:spLocks noGrp="1"/>
          </p:cNvSpPr>
          <p:nvPr>
            <p:ph type="title"/>
          </p:nvPr>
        </p:nvSpPr>
        <p:spPr/>
        <p:txBody>
          <a:bodyPr/>
          <a:lstStyle/>
          <a:p>
            <a:r>
              <a:rPr lang="nl-NL" dirty="0" err="1"/>
              <a:t>Assignment</a:t>
            </a:r>
            <a:endParaRPr lang="nl-NL" dirty="0"/>
          </a:p>
        </p:txBody>
      </p:sp>
      <p:sp>
        <p:nvSpPr>
          <p:cNvPr id="3" name="Tijdelijke aanduiding voor inhoud 2">
            <a:extLst>
              <a:ext uri="{FF2B5EF4-FFF2-40B4-BE49-F238E27FC236}">
                <a16:creationId xmlns:a16="http://schemas.microsoft.com/office/drawing/2014/main" id="{C41B6A41-725C-456B-A8CE-870A4529E1DE}"/>
              </a:ext>
            </a:extLst>
          </p:cNvPr>
          <p:cNvSpPr>
            <a:spLocks noGrp="1"/>
          </p:cNvSpPr>
          <p:nvPr>
            <p:ph idx="1"/>
          </p:nvPr>
        </p:nvSpPr>
        <p:spPr>
          <a:xfrm>
            <a:off x="838200" y="1825625"/>
            <a:ext cx="9677400" cy="4351338"/>
          </a:xfrm>
        </p:spPr>
        <p:txBody>
          <a:bodyPr/>
          <a:lstStyle/>
          <a:p>
            <a:r>
              <a:rPr lang="nl-NL" dirty="0"/>
              <a:t>Look at </a:t>
            </a:r>
            <a:r>
              <a:rPr lang="nl-NL" dirty="0" err="1"/>
              <a:t>the</a:t>
            </a:r>
            <a:r>
              <a:rPr lang="nl-NL" dirty="0"/>
              <a:t> ‘</a:t>
            </a:r>
            <a:r>
              <a:rPr lang="nl-NL" dirty="0" err="1"/>
              <a:t>keys</a:t>
            </a:r>
            <a:r>
              <a:rPr lang="nl-NL" dirty="0"/>
              <a:t>’ </a:t>
            </a:r>
            <a:r>
              <a:rPr lang="nl-NL" dirty="0" err="1"/>
              <a:t>to</a:t>
            </a:r>
            <a:r>
              <a:rPr lang="nl-NL" dirty="0"/>
              <a:t> </a:t>
            </a:r>
            <a:r>
              <a:rPr lang="nl-NL" dirty="0" err="1"/>
              <a:t>inclusive</a:t>
            </a:r>
            <a:r>
              <a:rPr lang="nl-NL" dirty="0"/>
              <a:t> </a:t>
            </a:r>
            <a:r>
              <a:rPr lang="nl-NL" dirty="0" err="1"/>
              <a:t>pedagogy</a:t>
            </a:r>
            <a:endParaRPr lang="nl-NL" dirty="0"/>
          </a:p>
          <a:p>
            <a:r>
              <a:rPr lang="nl-NL" dirty="0"/>
              <a:t>Look at </a:t>
            </a:r>
            <a:r>
              <a:rPr lang="nl-NL" dirty="0" err="1"/>
              <a:t>the</a:t>
            </a:r>
            <a:r>
              <a:rPr lang="nl-NL" dirty="0"/>
              <a:t> ‘pull’ </a:t>
            </a:r>
            <a:r>
              <a:rPr lang="nl-NL" dirty="0" err="1"/>
              <a:t>interventions</a:t>
            </a:r>
            <a:endParaRPr lang="nl-NL" dirty="0"/>
          </a:p>
          <a:p>
            <a:r>
              <a:rPr lang="nl-NL" dirty="0" err="1"/>
              <a:t>Try</a:t>
            </a:r>
            <a:r>
              <a:rPr lang="nl-NL" dirty="0"/>
              <a:t> </a:t>
            </a:r>
            <a:r>
              <a:rPr lang="nl-NL" dirty="0" err="1"/>
              <a:t>to</a:t>
            </a:r>
            <a:r>
              <a:rPr lang="nl-NL" dirty="0"/>
              <a:t> </a:t>
            </a:r>
            <a:r>
              <a:rPr lang="nl-NL" dirty="0" err="1"/>
              <a:t>come</a:t>
            </a:r>
            <a:r>
              <a:rPr lang="nl-NL" dirty="0"/>
              <a:t> up </a:t>
            </a:r>
            <a:r>
              <a:rPr lang="nl-NL" dirty="0" err="1"/>
              <a:t>with</a:t>
            </a:r>
            <a:r>
              <a:rPr lang="nl-NL" dirty="0"/>
              <a:t> </a:t>
            </a:r>
            <a:r>
              <a:rPr lang="nl-NL" dirty="0" err="1"/>
              <a:t>interventions</a:t>
            </a:r>
            <a:r>
              <a:rPr lang="nl-NL" dirty="0"/>
              <a:t>/questions </a:t>
            </a:r>
            <a:r>
              <a:rPr lang="nl-NL" dirty="0" err="1"/>
              <a:t>that</a:t>
            </a:r>
            <a:r>
              <a:rPr lang="nl-NL" dirty="0"/>
              <a:t> </a:t>
            </a:r>
            <a:r>
              <a:rPr lang="nl-NL" dirty="0" err="1"/>
              <a:t>you</a:t>
            </a:r>
            <a:r>
              <a:rPr lang="nl-NL" dirty="0"/>
              <a:t> </a:t>
            </a:r>
            <a:r>
              <a:rPr lang="nl-NL" dirty="0" err="1"/>
              <a:t>could</a:t>
            </a:r>
            <a:r>
              <a:rPr lang="nl-NL" dirty="0"/>
              <a:t> </a:t>
            </a:r>
            <a:r>
              <a:rPr lang="nl-NL" dirty="0" err="1"/>
              <a:t>use</a:t>
            </a:r>
            <a:r>
              <a:rPr lang="nl-NL" dirty="0"/>
              <a:t> in </a:t>
            </a:r>
            <a:r>
              <a:rPr lang="nl-NL" dirty="0" err="1"/>
              <a:t>your</a:t>
            </a:r>
            <a:r>
              <a:rPr lang="nl-NL" dirty="0"/>
              <a:t> classroom: </a:t>
            </a:r>
            <a:r>
              <a:rPr lang="nl-NL" dirty="0" err="1"/>
              <a:t>what</a:t>
            </a:r>
            <a:r>
              <a:rPr lang="nl-NL" dirty="0"/>
              <a:t> </a:t>
            </a:r>
            <a:r>
              <a:rPr lang="nl-NL" dirty="0" err="1"/>
              <a:t>can</a:t>
            </a:r>
            <a:r>
              <a:rPr lang="nl-NL" dirty="0"/>
              <a:t> </a:t>
            </a:r>
            <a:r>
              <a:rPr lang="nl-NL" dirty="0" err="1"/>
              <a:t>you</a:t>
            </a:r>
            <a:r>
              <a:rPr lang="nl-NL" dirty="0"/>
              <a:t> do </a:t>
            </a:r>
            <a:r>
              <a:rPr lang="nl-NL" dirty="0" err="1"/>
              <a:t>to</a:t>
            </a:r>
            <a:r>
              <a:rPr lang="nl-NL" dirty="0"/>
              <a:t> make </a:t>
            </a:r>
            <a:r>
              <a:rPr lang="nl-NL" dirty="0" err="1"/>
              <a:t>the</a:t>
            </a:r>
            <a:r>
              <a:rPr lang="nl-NL" dirty="0"/>
              <a:t> environment safe, brave and </a:t>
            </a:r>
            <a:r>
              <a:rPr lang="nl-NL" dirty="0" err="1"/>
              <a:t>accountable</a:t>
            </a:r>
            <a:r>
              <a:rPr lang="nl-NL" dirty="0"/>
              <a:t>?</a:t>
            </a:r>
          </a:p>
        </p:txBody>
      </p:sp>
    </p:spTree>
    <p:extLst>
      <p:ext uri="{BB962C8B-B14F-4D97-AF65-F5344CB8AC3E}">
        <p14:creationId xmlns:p14="http://schemas.microsoft.com/office/powerpoint/2010/main" val="3266016376"/>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E7365B4E643C3488ADC29D7BDD760C5" ma:contentTypeVersion="13" ma:contentTypeDescription="Create a new document." ma:contentTypeScope="" ma:versionID="417c74047ee1a4b1664c7c191b2ff1c2">
  <xsd:schema xmlns:xsd="http://www.w3.org/2001/XMLSchema" xmlns:xs="http://www.w3.org/2001/XMLSchema" xmlns:p="http://schemas.microsoft.com/office/2006/metadata/properties" xmlns:ns2="e8ccf865-e014-4f9f-b6a1-4e6b09ffed99" xmlns:ns3="208d8381-eee4-46d0-88a7-713a19199ae1" targetNamespace="http://schemas.microsoft.com/office/2006/metadata/properties" ma:root="true" ma:fieldsID="0f97ec464a1da7196930ac15ba648843" ns2:_="" ns3:_="">
    <xsd:import namespace="e8ccf865-e014-4f9f-b6a1-4e6b09ffed99"/>
    <xsd:import namespace="208d8381-eee4-46d0-88a7-713a19199ae1"/>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8ccf865-e014-4f9f-b6a1-4e6b09ffed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08d8381-eee4-46d0-88a7-713a19199ae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208d8381-eee4-46d0-88a7-713a19199ae1">
      <UserInfo>
        <DisplayName/>
        <AccountId xsi:nil="true"/>
        <AccountType/>
      </UserInfo>
    </SharedWithUsers>
    <MediaLengthInSeconds xmlns="e8ccf865-e014-4f9f-b6a1-4e6b09ffed99" xsi:nil="true"/>
  </documentManagement>
</p:properties>
</file>

<file path=customXml/itemProps1.xml><?xml version="1.0" encoding="utf-8"?>
<ds:datastoreItem xmlns:ds="http://schemas.openxmlformats.org/officeDocument/2006/customXml" ds:itemID="{0C9490FA-CB7D-4D85-940D-6F3CFFF9755D}"/>
</file>

<file path=customXml/itemProps2.xml><?xml version="1.0" encoding="utf-8"?>
<ds:datastoreItem xmlns:ds="http://schemas.openxmlformats.org/officeDocument/2006/customXml" ds:itemID="{6ADC2012-46FD-49DD-B7EA-A5E63F0AC6AB}"/>
</file>

<file path=customXml/itemProps3.xml><?xml version="1.0" encoding="utf-8"?>
<ds:datastoreItem xmlns:ds="http://schemas.openxmlformats.org/officeDocument/2006/customXml" ds:itemID="{A137E3C6-37DC-4097-9277-BA4CB109E575}"/>
</file>

<file path=docProps/app.xml><?xml version="1.0" encoding="utf-8"?>
<Properties xmlns="http://schemas.openxmlformats.org/officeDocument/2006/extended-properties" xmlns:vt="http://schemas.openxmlformats.org/officeDocument/2006/docPropsVTypes">
  <TotalTime>0</TotalTime>
  <Words>447</Words>
  <Application>Microsoft Office PowerPoint</Application>
  <PresentationFormat>Breedbeeld</PresentationFormat>
  <Paragraphs>50</Paragraphs>
  <Slides>6</Slides>
  <Notes>0</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6</vt:i4>
      </vt:variant>
    </vt:vector>
  </HeadingPairs>
  <TitlesOfParts>
    <vt:vector size="13" baseType="lpstr">
      <vt:lpstr>Arial</vt:lpstr>
      <vt:lpstr>Calibri</vt:lpstr>
      <vt:lpstr>Calibri Light</vt:lpstr>
      <vt:lpstr>Google Sans</vt:lpstr>
      <vt:lpstr>Times New Roman</vt:lpstr>
      <vt:lpstr>Wingdings</vt:lpstr>
      <vt:lpstr>Kantoorthema</vt:lpstr>
      <vt:lpstr>PowerPoint-presentatie</vt:lpstr>
      <vt:lpstr>PowerPoint-presentatie</vt:lpstr>
      <vt:lpstr>Five dimensions </vt:lpstr>
      <vt:lpstr>PowerPoint-presentatie</vt:lpstr>
      <vt:lpstr>PowerPoint-presentatie</vt:lpstr>
      <vt:lpstr>Assignment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Erlings, S.M. (Sylvia)</dc:creator>
  <cp:lastModifiedBy>Erlings, S.M. (Sylvia)</cp:lastModifiedBy>
  <cp:revision>4</cp:revision>
  <dcterms:created xsi:type="dcterms:W3CDTF">2021-03-25T12:25:59Z</dcterms:created>
  <dcterms:modified xsi:type="dcterms:W3CDTF">2021-04-07T14:04:30Z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0x010100BE7365B4E643C3488ADC29D7BDD760C5</vt:lpwstr>
  </property>
  <property fmtid="{D5CDD505-2E9C-101B-9397-08002B2CF9AE}" pid="3" name="Order">
    <vt:r8>6600</vt:r8>
  </property>
  <property fmtid="{D5CDD505-2E9C-101B-9397-08002B2CF9AE}" pid="4" name="xd_Signature">
    <vt:bool>false</vt:bool>
  </property>
  <property fmtid="{D5CDD505-2E9C-101B-9397-08002B2CF9AE}" pid="5" name="xd_ProgID">
    <vt:lpwstr/>
  </property>
  <property fmtid="{D5CDD505-2E9C-101B-9397-08002B2CF9AE}" pid="6" name="_ExtendedDescription">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ies>
</file>