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83" r:id="rId7"/>
    <p:sldId id="277" r:id="rId8"/>
    <p:sldId id="261" r:id="rId9"/>
    <p:sldId id="289" r:id="rId10"/>
    <p:sldId id="262" r:id="rId11"/>
    <p:sldId id="291" r:id="rId12"/>
    <p:sldId id="292" r:id="rId13"/>
    <p:sldId id="290" r:id="rId14"/>
    <p:sldId id="256" r:id="rId15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Hogeschool Rotterdam" id="{6357D0D1-7BE7-43F8-9AE4-62A618E6BC19}">
          <p14:sldIdLst>
            <p14:sldId id="257"/>
            <p14:sldId id="260"/>
            <p14:sldId id="283"/>
            <p14:sldId id="277"/>
            <p14:sldId id="261"/>
            <p14:sldId id="289"/>
            <p14:sldId id="262"/>
            <p14:sldId id="291"/>
            <p14:sldId id="292"/>
            <p14:sldId id="290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van den Berg" initials="DvdB" lastIdx="31" clrIdx="0">
    <p:extLst>
      <p:ext uri="{19B8F6BF-5375-455C-9EA6-DF929625EA0E}">
        <p15:presenceInfo xmlns:p15="http://schemas.microsoft.com/office/powerpoint/2012/main" userId="S::diana@pptsolutions.nl::23f41a6e-e258-490e-836a-3bfeb97dfcde" providerId="AD"/>
      </p:ext>
    </p:extLst>
  </p:cmAuthor>
  <p:cmAuthor id="2" name="Kelsey Luhrman" initials="KL" lastIdx="17" clrIdx="1">
    <p:extLst>
      <p:ext uri="{19B8F6BF-5375-455C-9EA6-DF929625EA0E}">
        <p15:presenceInfo xmlns:p15="http://schemas.microsoft.com/office/powerpoint/2012/main" userId="S::kelsey@pptsolutions.nl::247c6756-96f6-4951-9417-041a4abadbc7" providerId="AD"/>
      </p:ext>
    </p:extLst>
  </p:cmAuthor>
  <p:cmAuthor id="3" name="Jelle de Korte" initials="JdK" lastIdx="11" clrIdx="2">
    <p:extLst>
      <p:ext uri="{19B8F6BF-5375-455C-9EA6-DF929625EA0E}">
        <p15:presenceInfo xmlns:p15="http://schemas.microsoft.com/office/powerpoint/2012/main" userId="S::jelle@pptsolutions.nl::1e167a51-cb19-4ded-a382-997977e0ec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8B2"/>
    <a:srgbClr val="4EB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54A5F-F058-C037-3824-F80CE39CF903}" v="25" dt="2025-11-26T13:07:5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21" autoAdjust="0"/>
  </p:normalViewPr>
  <p:slideViewPr>
    <p:cSldViewPr snapToGrid="0">
      <p:cViewPr>
        <p:scale>
          <a:sx n="62" d="100"/>
          <a:sy n="6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CC9D328-1822-464D-89DE-29DF509F72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9A5B3A-F958-4FDB-989E-0DC5A98A5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D0230-E897-4D06-89BC-D833B49B33D9}" type="datetimeFigureOut">
              <a:rPr lang="nl-NL" smtClean="0"/>
              <a:t>26-11-2025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318263-D8D8-429B-A2F2-75AF439147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80B7C9-EB96-4310-B8D8-766363CE4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6B701-ABED-45F1-9BAE-10729DE486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19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7FD3-E0BD-4E9E-91FC-724BB3E4D4AB}" type="datetimeFigureOut">
              <a:rPr lang="nl-NL" smtClean="0"/>
              <a:t>26-11-2025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52AA-AE27-408B-919E-C080CB77CBF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5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6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67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4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17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37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Aanvullingen; particulier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56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6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9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52AA-AE27-408B-919E-C080CB77CBF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28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58F3723-E86D-402B-A58C-6340A700E12B}"/>
              </a:ext>
            </a:extLst>
          </p:cNvPr>
          <p:cNvSpPr/>
          <p:nvPr userDrawn="1"/>
        </p:nvSpPr>
        <p:spPr>
          <a:xfrm rot="16714292">
            <a:off x="7999952" y="2357620"/>
            <a:ext cx="3367596" cy="35651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0D008A-3F93-440D-9F81-E76D613C9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CC0033"/>
              </a:clrFrom>
              <a:clrTo>
                <a:srgbClr val="CC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2" t="6360" r="2056" b="6360"/>
          <a:stretch/>
        </p:blipFill>
        <p:spPr bwMode="auto">
          <a:xfrm>
            <a:off x="5133975" y="2481263"/>
            <a:ext cx="1924050" cy="18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8658BEB-4FB9-4A82-9032-18860F414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345518 w 12192000"/>
              <a:gd name="connsiteY0" fmla="*/ 2343150 h 6858000"/>
              <a:gd name="connsiteX1" fmla="*/ 5015572 w 12192000"/>
              <a:gd name="connsiteY1" fmla="*/ 2673096 h 6858000"/>
              <a:gd name="connsiteX2" fmla="*/ 5015572 w 12192000"/>
              <a:gd name="connsiteY2" fmla="*/ 4184904 h 6858000"/>
              <a:gd name="connsiteX3" fmla="*/ 5345518 w 12192000"/>
              <a:gd name="connsiteY3" fmla="*/ 4514850 h 6858000"/>
              <a:gd name="connsiteX4" fmla="*/ 5568022 w 12192000"/>
              <a:gd name="connsiteY4" fmla="*/ 4514850 h 6858000"/>
              <a:gd name="connsiteX5" fmla="*/ 6858254 w 12192000"/>
              <a:gd name="connsiteY5" fmla="*/ 4514850 h 6858000"/>
              <a:gd name="connsiteX6" fmla="*/ 7188200 w 12192000"/>
              <a:gd name="connsiteY6" fmla="*/ 4514850 h 6858000"/>
              <a:gd name="connsiteX7" fmla="*/ 7188200 w 12192000"/>
              <a:gd name="connsiteY7" fmla="*/ 4184904 h 6858000"/>
              <a:gd name="connsiteX8" fmla="*/ 7188200 w 12192000"/>
              <a:gd name="connsiteY8" fmla="*/ 2679700 h 6858000"/>
              <a:gd name="connsiteX9" fmla="*/ 7188200 w 12192000"/>
              <a:gd name="connsiteY9" fmla="*/ 2673096 h 6858000"/>
              <a:gd name="connsiteX10" fmla="*/ 6858254 w 12192000"/>
              <a:gd name="connsiteY10" fmla="*/ 2343150 h 6858000"/>
              <a:gd name="connsiteX11" fmla="*/ 0 w 12192000"/>
              <a:gd name="connsiteY11" fmla="*/ 0 h 6858000"/>
              <a:gd name="connsiteX12" fmla="*/ 12192000 w 12192000"/>
              <a:gd name="connsiteY12" fmla="*/ 0 h 6858000"/>
              <a:gd name="connsiteX13" fmla="*/ 12192000 w 12192000"/>
              <a:gd name="connsiteY13" fmla="*/ 6858000 h 6858000"/>
              <a:gd name="connsiteX14" fmla="*/ 0 w 12192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5345518" y="2343150"/>
                </a:moveTo>
                <a:cubicBezTo>
                  <a:pt x="5163294" y="2343150"/>
                  <a:pt x="5015572" y="2490872"/>
                  <a:pt x="5015572" y="2673096"/>
                </a:cubicBezTo>
                <a:lnTo>
                  <a:pt x="5015572" y="4184904"/>
                </a:lnTo>
                <a:cubicBezTo>
                  <a:pt x="5015572" y="4367128"/>
                  <a:pt x="5163294" y="4514850"/>
                  <a:pt x="5345518" y="4514850"/>
                </a:cubicBezTo>
                <a:lnTo>
                  <a:pt x="5568022" y="4514850"/>
                </a:lnTo>
                <a:lnTo>
                  <a:pt x="6858254" y="4514850"/>
                </a:lnTo>
                <a:lnTo>
                  <a:pt x="7188200" y="4514850"/>
                </a:lnTo>
                <a:lnTo>
                  <a:pt x="7188200" y="4184904"/>
                </a:lnTo>
                <a:lnTo>
                  <a:pt x="7188200" y="2679700"/>
                </a:lnTo>
                <a:lnTo>
                  <a:pt x="7188200" y="2673096"/>
                </a:lnTo>
                <a:cubicBezTo>
                  <a:pt x="7188200" y="2490872"/>
                  <a:pt x="7040478" y="2343150"/>
                  <a:pt x="6858254" y="23431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012E8C-9CAA-4824-9213-83A46D6A8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6" t="-3216" r="-2410" b="-3216"/>
          <a:stretch/>
        </p:blipFill>
        <p:spPr bwMode="auto">
          <a:xfrm>
            <a:off x="4876800" y="2273300"/>
            <a:ext cx="2438400" cy="231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29427 -0.1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-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Afbeelding 50%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A92C458-F73D-47B9-9BDF-5FFDD1BD79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7" y="1313867"/>
            <a:ext cx="6096003" cy="4682617"/>
          </a:xfrm>
          <a:custGeom>
            <a:avLst/>
            <a:gdLst>
              <a:gd name="connsiteX0" fmla="*/ 348668 w 6096003"/>
              <a:gd name="connsiteY0" fmla="*/ 0 h 4682617"/>
              <a:gd name="connsiteX1" fmla="*/ 5747335 w 6096003"/>
              <a:gd name="connsiteY1" fmla="*/ 0 h 4682617"/>
              <a:gd name="connsiteX2" fmla="*/ 6096003 w 6096003"/>
              <a:gd name="connsiteY2" fmla="*/ 348668 h 4682617"/>
              <a:gd name="connsiteX3" fmla="*/ 6096003 w 6096003"/>
              <a:gd name="connsiteY3" fmla="*/ 1099133 h 4682617"/>
              <a:gd name="connsiteX4" fmla="*/ 6096003 w 6096003"/>
              <a:gd name="connsiteY4" fmla="*/ 4333949 h 4682617"/>
              <a:gd name="connsiteX5" fmla="*/ 6096003 w 6096003"/>
              <a:gd name="connsiteY5" fmla="*/ 4682617 h 4682617"/>
              <a:gd name="connsiteX6" fmla="*/ 5747335 w 6096003"/>
              <a:gd name="connsiteY6" fmla="*/ 4682617 h 4682617"/>
              <a:gd name="connsiteX7" fmla="*/ 1574800 w 6096003"/>
              <a:gd name="connsiteY7" fmla="*/ 4682617 h 4682617"/>
              <a:gd name="connsiteX8" fmla="*/ 348668 w 6096003"/>
              <a:gd name="connsiteY8" fmla="*/ 4682617 h 4682617"/>
              <a:gd name="connsiteX9" fmla="*/ 0 w 6096003"/>
              <a:gd name="connsiteY9" fmla="*/ 4333949 h 4682617"/>
              <a:gd name="connsiteX10" fmla="*/ 0 w 6096003"/>
              <a:gd name="connsiteY10" fmla="*/ 348668 h 4682617"/>
              <a:gd name="connsiteX11" fmla="*/ 348668 w 6096003"/>
              <a:gd name="connsiteY11" fmla="*/ 0 h 46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3" h="4682617">
                <a:moveTo>
                  <a:pt x="348668" y="0"/>
                </a:moveTo>
                <a:lnTo>
                  <a:pt x="5747335" y="0"/>
                </a:lnTo>
                <a:cubicBezTo>
                  <a:pt x="5939899" y="0"/>
                  <a:pt x="6096003" y="156104"/>
                  <a:pt x="6096003" y="348668"/>
                </a:cubicBezTo>
                <a:lnTo>
                  <a:pt x="6096003" y="1099133"/>
                </a:lnTo>
                <a:lnTo>
                  <a:pt x="6096003" y="4333949"/>
                </a:lnTo>
                <a:lnTo>
                  <a:pt x="6096003" y="4682617"/>
                </a:lnTo>
                <a:lnTo>
                  <a:pt x="5747335" y="4682617"/>
                </a:lnTo>
                <a:lnTo>
                  <a:pt x="1574800" y="4682617"/>
                </a:lnTo>
                <a:lnTo>
                  <a:pt x="348668" y="4682617"/>
                </a:lnTo>
                <a:cubicBezTo>
                  <a:pt x="156104" y="4682617"/>
                  <a:pt x="0" y="4526513"/>
                  <a:pt x="0" y="4333949"/>
                </a:cubicBezTo>
                <a:lnTo>
                  <a:pt x="0" y="348668"/>
                </a:lnTo>
                <a:cubicBezTo>
                  <a:pt x="0" y="156104"/>
                  <a:pt x="156104" y="0"/>
                  <a:pt x="3486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5703D203-A7A5-4255-923C-1E1B8201F7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313868"/>
            <a:ext cx="5519992" cy="4682616"/>
          </a:xfrm>
          <a:custGeom>
            <a:avLst/>
            <a:gdLst>
              <a:gd name="connsiteX0" fmla="*/ 0 w 5519992"/>
              <a:gd name="connsiteY0" fmla="*/ 0 h 4682616"/>
              <a:gd name="connsiteX1" fmla="*/ 5221663 w 5519992"/>
              <a:gd name="connsiteY1" fmla="*/ 0 h 4682616"/>
              <a:gd name="connsiteX2" fmla="*/ 5519992 w 5519992"/>
              <a:gd name="connsiteY2" fmla="*/ 298329 h 4682616"/>
              <a:gd name="connsiteX3" fmla="*/ 5519992 w 5519992"/>
              <a:gd name="connsiteY3" fmla="*/ 4384287 h 4682616"/>
              <a:gd name="connsiteX4" fmla="*/ 5221663 w 5519992"/>
              <a:gd name="connsiteY4" fmla="*/ 4682616 h 4682616"/>
              <a:gd name="connsiteX5" fmla="*/ 0 w 5519992"/>
              <a:gd name="connsiteY5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9992" h="4682616">
                <a:moveTo>
                  <a:pt x="0" y="0"/>
                </a:moveTo>
                <a:lnTo>
                  <a:pt x="5221663" y="0"/>
                </a:lnTo>
                <a:cubicBezTo>
                  <a:pt x="5386426" y="0"/>
                  <a:pt x="5519992" y="133566"/>
                  <a:pt x="5519992" y="298329"/>
                </a:cubicBezTo>
                <a:lnTo>
                  <a:pt x="5519992" y="4384287"/>
                </a:lnTo>
                <a:cubicBezTo>
                  <a:pt x="5519992" y="4549050"/>
                  <a:pt x="5386426" y="4682616"/>
                  <a:pt x="5221663" y="4682616"/>
                </a:cubicBez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344A7C8E-B1A0-4FC2-915C-DF48DB7802E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FC80F14-7D64-4134-89EA-D455D2D4D34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14E4CDF-4780-4E01-A5BA-AC57256A132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DBED9FF-4AFA-4730-A108-C13D1A5E2DC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37709C40-4932-409B-862B-B87D2DBDDAE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5341023-EB6B-48EA-A588-29BDBF8C037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046B33-272C-4C87-93CB-E80141B1890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87BD287-8938-4F10-B611-14769175E98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9DD9770-E981-4F09-95E3-5A1E048E852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AF5B24F-E67C-4293-95F7-22D54B58D6A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37FF282-E690-4FCB-8B92-BE9BC3631FE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E798EA0-A086-47CE-8AC8-883033A6C21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FE8216B-344A-4368-BBE5-EFB8B321819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5CD596E-A595-4087-B5BC-D259B939946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0CCC21-47D7-4150-83BC-F54110EFC0D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019DA7E8-F41D-4B47-8D33-19E16915581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B72D6BF-6B45-4A32-ABC5-145A5EA0871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F094E57-18E2-4732-A98A-BD9745CBBA4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B9CC2EE8-9E27-48B0-A5C3-06E0169372E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56927441-6300-4C49-A302-CB570283E55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3C616FC6-23CC-469A-AF5C-30FB9C8AE5C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B703793-D275-4808-9BE3-90F0584F07F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49AB33E3-BC83-44AF-90A7-863BEE8C278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32A978F6-1061-40F1-B54E-A7E319E3FD9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66FD6713-E3B5-4B0B-B6AB-66A51DF59EC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EB496DF4-4334-4053-98EB-5EB68CEF37C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5E15FA2F-BD0A-474B-B9F7-6A40399896C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2FC8495-A7C7-416D-AAAA-CCACF41BCD9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598DCE0-183F-446F-8A93-E59525C28A9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67EFAE2A-7134-406B-BCAB-3E8E588CA6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F6B79D45-9599-4B6C-82C5-74EC10982C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1DB04AC9-F14E-4DE1-B998-1DD60A8925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745E3EB-CFB6-4E74-BD8A-6358640350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DC6CFFA-3ED0-4BAF-BE23-46208E3E7D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23C8303-D35E-4A3C-AA90-1430BC3B5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99085819-EC41-4E11-A170-7CCB8C22D9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D755AC6B-A5AC-44F9-9243-5B6C2432F44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DB5545D5-3C19-48AD-8B9B-947830D8CB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ADFFE281-AF1C-49D2-A08E-431B27BCB4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777272F-8A55-4641-804B-E487BF6485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E0F0566-FD04-409C-B596-BD6EEDAE00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182F811-7496-4A69-8C62-4BC02BEBA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5C450323-F8F0-4554-9B81-FD252F9D1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5D8B31E0-9147-4F36-86E5-9F43AEE78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281C119-A1AA-47C0-BA83-21B0C2F1F2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29A1DDDA-81BB-4CA3-913D-342C9D4B55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DC947A5-E2DB-400F-BCF4-EF8315853AE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303916DD-DB9A-4D64-B2A8-29825F806E7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F0080A5-7901-4867-8FE9-07AD48CEAD4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E28BC91B-F62F-4200-99B4-547B314E07C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2C27CF1A-E003-473A-82B2-01D4FBF9B7C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6341887B-ED19-48BD-9AA3-3173D3823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C7886FA-DC48-477D-974F-7266D7A30A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7998167-2606-4E03-8570-9B9D0A5D9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D22835B6-B2F8-4534-B34C-44A6D05FD9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1CC0574-3723-4CD3-9DC0-6838FF69C2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C14E4A0A-9638-45F9-AA50-787B556FFF6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C391102-ADDB-47E4-B2E5-EE62B145644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A3068EA0-E758-4380-BB88-51C22A74F4E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A778D9D8-7786-4310-8B81-A1639CD05C0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EE6143EA-9408-40A5-ABA1-31B8A589B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927E64F6-9E22-42B2-B372-13C2C60D2C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69158093-8982-41AE-88CA-7163F510B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60A7A465-31EA-4505-AC22-747FA50090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DF07ECCD-B722-4C7D-A35B-05858204B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44">
                  <a:extLst>
                    <a:ext uri="{FF2B5EF4-FFF2-40B4-BE49-F238E27FC236}">
                      <a16:creationId xmlns:a16="http://schemas.microsoft.com/office/drawing/2014/main" id="{606669F8-D37C-450E-A364-A5A4FDC5F4C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9448681A-B0BB-4A97-A1EF-4F0D2293BC17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2B5E421E-3A8E-4434-93EA-CF499006E4C4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161438C1-07B4-47A3-8914-DCF10688593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733B199A-D77D-4147-B185-231BF5DA81E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3E3B9B6B-3273-499E-B880-D4F5919B077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BF43D2BF-92CE-4D1A-A6FA-68BC3ACC057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A5BD401A-D702-4697-883E-D44C116575A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8ABD2A6D-46BE-40EB-B69A-22114551CEF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280F7B7C-7B5E-4995-8475-3D5AE0C3035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C334B885-DF62-4BE9-B48E-780AC1EF33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DA2BEBBB-5234-412E-AC34-B94BA6173A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B5B1FF23-EBA7-4858-B86E-11F638DAC020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0ECDB3AD-0720-44E5-A623-B18AFBA4FEA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67BEA016-6ECE-4D63-9B8F-2BAEFF9BFD8A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1D8F17CA-3415-4629-8563-84243247806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DD82788F-DC99-4464-88BF-3466CC69292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3C821E1D-1871-4B01-BA77-AAF4EA8560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EC69CA19-8119-4121-A417-4762FF8421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B84DA8D-3B6C-447D-84FF-08D9067A66D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18696B4-3C7B-455C-9BAA-B454359C39D1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FFB1D872-0974-4356-B9A4-C240170E75C9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37BA6C94-6040-4610-A585-AE6BC82E366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0D5E342E-8B58-4C8B-82D3-E621A419DC5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A8AAF8B9-205C-46BB-A99F-B588F3C4C0E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D514410D-D303-4171-A43B-1FAC8EE723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4" name="Rechthoek 103">
                      <a:extLst>
                        <a:ext uri="{FF2B5EF4-FFF2-40B4-BE49-F238E27FC236}">
                          <a16:creationId xmlns:a16="http://schemas.microsoft.com/office/drawing/2014/main" id="{D13943DB-5F93-4983-973A-829986D941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Ovaal 104">
                      <a:extLst>
                        <a:ext uri="{FF2B5EF4-FFF2-40B4-BE49-F238E27FC236}">
                          <a16:creationId xmlns:a16="http://schemas.microsoft.com/office/drawing/2014/main" id="{A4181C80-EF93-4F16-A750-B2BF75DA8E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798A1938-8900-4B94-9258-EB139F470D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Afbeelding 101">
                    <a:extLst>
                      <a:ext uri="{FF2B5EF4-FFF2-40B4-BE49-F238E27FC236}">
                        <a16:creationId xmlns:a16="http://schemas.microsoft.com/office/drawing/2014/main" id="{20CBE4AF-F588-4099-8EE0-FE9E019FA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7D6CB93D-4454-4A92-82E9-BF894CDDC9F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E59688AB-F31E-4C95-8028-991818B3EC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EE763B8B-D6E5-46A7-86E5-0A7A7AA2DF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21FD8816-CC47-4BFF-AF46-2FB696B262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1F17BCE1-05EF-4F36-8AD7-3911E4DA6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37DE7C60-74C6-4AB3-B9E9-64901D6469E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37C06E6-892C-4BBA-AC5D-19A664BAAEC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2" name="Gelijkbenige driehoek 91">
                <a:extLst>
                  <a:ext uri="{FF2B5EF4-FFF2-40B4-BE49-F238E27FC236}">
                    <a16:creationId xmlns:a16="http://schemas.microsoft.com/office/drawing/2014/main" id="{C3D67F12-5D8D-48B5-B4CB-4E4AA42D520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ICOON_info">
              <a:extLst>
                <a:ext uri="{FF2B5EF4-FFF2-40B4-BE49-F238E27FC236}">
                  <a16:creationId xmlns:a16="http://schemas.microsoft.com/office/drawing/2014/main" id="{018B18F8-B98C-45B6-ABED-7462A1209A7D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953AFAF0-67A8-4A94-B096-FABCC459B68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A29A1707-5696-4ACC-A920-BC794BF9522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031655FC-B283-4F5E-8ECB-46A19E281DCC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9A0DC12C-C34B-423C-8848-A31E439918DF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31552EF3-4A6C-42BC-8260-10A7CBB782C6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BCFC1A0-CB76-4E2E-A3A4-39FB7D11F796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53F04DFC-928E-4517-B748-59401ACB7C2C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1E1F56AA-F4FB-47C6-A09E-71C8B6384E55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2" name="Afbeelding 121">
              <a:extLst>
                <a:ext uri="{FF2B5EF4-FFF2-40B4-BE49-F238E27FC236}">
                  <a16:creationId xmlns:a16="http://schemas.microsoft.com/office/drawing/2014/main" id="{79BFCAEB-6EF3-4816-BC44-F9C1CE0BCD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7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5% + Afbeelding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verticale tekst 18">
            <a:extLst>
              <a:ext uri="{FF2B5EF4-FFF2-40B4-BE49-F238E27FC236}">
                <a16:creationId xmlns:a16="http://schemas.microsoft.com/office/drawing/2014/main" id="{AD8171CE-979C-4084-B6B1-EDAB69F22A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" y="1313868"/>
            <a:ext cx="3328171" cy="4682616"/>
          </a:xfrm>
          <a:custGeom>
            <a:avLst/>
            <a:gdLst>
              <a:gd name="connsiteX0" fmla="*/ 0 w 3328171"/>
              <a:gd name="connsiteY0" fmla="*/ 0 h 4682616"/>
              <a:gd name="connsiteX1" fmla="*/ 3029842 w 3328171"/>
              <a:gd name="connsiteY1" fmla="*/ 0 h 4682616"/>
              <a:gd name="connsiteX2" fmla="*/ 3328171 w 3328171"/>
              <a:gd name="connsiteY2" fmla="*/ 298329 h 4682616"/>
              <a:gd name="connsiteX3" fmla="*/ 3328171 w 3328171"/>
              <a:gd name="connsiteY3" fmla="*/ 4384287 h 4682616"/>
              <a:gd name="connsiteX4" fmla="*/ 3029842 w 3328171"/>
              <a:gd name="connsiteY4" fmla="*/ 4682616 h 4682616"/>
              <a:gd name="connsiteX5" fmla="*/ 0 w 3328171"/>
              <a:gd name="connsiteY5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171" h="4682616">
                <a:moveTo>
                  <a:pt x="0" y="0"/>
                </a:moveTo>
                <a:lnTo>
                  <a:pt x="3029842" y="0"/>
                </a:lnTo>
                <a:cubicBezTo>
                  <a:pt x="3194605" y="0"/>
                  <a:pt x="3328171" y="133566"/>
                  <a:pt x="3328171" y="298329"/>
                </a:cubicBezTo>
                <a:lnTo>
                  <a:pt x="3328171" y="4384287"/>
                </a:lnTo>
                <a:cubicBezTo>
                  <a:pt x="3328171" y="4549050"/>
                  <a:pt x="3194605" y="4682616"/>
                  <a:pt x="3029842" y="4682616"/>
                </a:cubicBez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015B31B5-6B49-4721-AD99-2C987882F3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18137" y="1313867"/>
            <a:ext cx="8273862" cy="4682617"/>
          </a:xfrm>
          <a:custGeom>
            <a:avLst/>
            <a:gdLst>
              <a:gd name="connsiteX0" fmla="*/ 348668 w 8273862"/>
              <a:gd name="connsiteY0" fmla="*/ 0 h 4682617"/>
              <a:gd name="connsiteX1" fmla="*/ 2526527 w 8273862"/>
              <a:gd name="connsiteY1" fmla="*/ 0 h 4682617"/>
              <a:gd name="connsiteX2" fmla="*/ 5747335 w 8273862"/>
              <a:gd name="connsiteY2" fmla="*/ 0 h 4682617"/>
              <a:gd name="connsiteX3" fmla="*/ 7925194 w 8273862"/>
              <a:gd name="connsiteY3" fmla="*/ 0 h 4682617"/>
              <a:gd name="connsiteX4" fmla="*/ 8273862 w 8273862"/>
              <a:gd name="connsiteY4" fmla="*/ 348668 h 4682617"/>
              <a:gd name="connsiteX5" fmla="*/ 8273862 w 8273862"/>
              <a:gd name="connsiteY5" fmla="*/ 1099133 h 4682617"/>
              <a:gd name="connsiteX6" fmla="*/ 8273862 w 8273862"/>
              <a:gd name="connsiteY6" fmla="*/ 4333949 h 4682617"/>
              <a:gd name="connsiteX7" fmla="*/ 8273862 w 8273862"/>
              <a:gd name="connsiteY7" fmla="*/ 4682617 h 4682617"/>
              <a:gd name="connsiteX8" fmla="*/ 7925194 w 8273862"/>
              <a:gd name="connsiteY8" fmla="*/ 4682617 h 4682617"/>
              <a:gd name="connsiteX9" fmla="*/ 6096003 w 8273862"/>
              <a:gd name="connsiteY9" fmla="*/ 4682617 h 4682617"/>
              <a:gd name="connsiteX10" fmla="*/ 5747335 w 8273862"/>
              <a:gd name="connsiteY10" fmla="*/ 4682617 h 4682617"/>
              <a:gd name="connsiteX11" fmla="*/ 3752659 w 8273862"/>
              <a:gd name="connsiteY11" fmla="*/ 4682617 h 4682617"/>
              <a:gd name="connsiteX12" fmla="*/ 2526527 w 8273862"/>
              <a:gd name="connsiteY12" fmla="*/ 4682617 h 4682617"/>
              <a:gd name="connsiteX13" fmla="*/ 1574800 w 8273862"/>
              <a:gd name="connsiteY13" fmla="*/ 4682617 h 4682617"/>
              <a:gd name="connsiteX14" fmla="*/ 348668 w 8273862"/>
              <a:gd name="connsiteY14" fmla="*/ 4682617 h 4682617"/>
              <a:gd name="connsiteX15" fmla="*/ 0 w 8273862"/>
              <a:gd name="connsiteY15" fmla="*/ 4333949 h 4682617"/>
              <a:gd name="connsiteX16" fmla="*/ 0 w 8273862"/>
              <a:gd name="connsiteY16" fmla="*/ 348668 h 4682617"/>
              <a:gd name="connsiteX17" fmla="*/ 348668 w 8273862"/>
              <a:gd name="connsiteY17" fmla="*/ 0 h 46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73862" h="4682617">
                <a:moveTo>
                  <a:pt x="348668" y="0"/>
                </a:moveTo>
                <a:lnTo>
                  <a:pt x="2526527" y="0"/>
                </a:lnTo>
                <a:lnTo>
                  <a:pt x="5747335" y="0"/>
                </a:lnTo>
                <a:lnTo>
                  <a:pt x="7925194" y="0"/>
                </a:lnTo>
                <a:cubicBezTo>
                  <a:pt x="8117758" y="0"/>
                  <a:pt x="8273862" y="156104"/>
                  <a:pt x="8273862" y="348668"/>
                </a:cubicBezTo>
                <a:lnTo>
                  <a:pt x="8273862" y="1099133"/>
                </a:lnTo>
                <a:lnTo>
                  <a:pt x="8273862" y="4333949"/>
                </a:lnTo>
                <a:lnTo>
                  <a:pt x="8273862" y="4682617"/>
                </a:lnTo>
                <a:lnTo>
                  <a:pt x="7925194" y="4682617"/>
                </a:lnTo>
                <a:lnTo>
                  <a:pt x="6096003" y="4682617"/>
                </a:lnTo>
                <a:lnTo>
                  <a:pt x="5747335" y="4682617"/>
                </a:lnTo>
                <a:lnTo>
                  <a:pt x="3752659" y="4682617"/>
                </a:lnTo>
                <a:lnTo>
                  <a:pt x="2526527" y="4682617"/>
                </a:lnTo>
                <a:lnTo>
                  <a:pt x="1574800" y="4682617"/>
                </a:lnTo>
                <a:lnTo>
                  <a:pt x="348668" y="4682617"/>
                </a:lnTo>
                <a:cubicBezTo>
                  <a:pt x="156104" y="4682617"/>
                  <a:pt x="0" y="4526513"/>
                  <a:pt x="0" y="4333949"/>
                </a:cubicBezTo>
                <a:lnTo>
                  <a:pt x="0" y="348668"/>
                </a:lnTo>
                <a:cubicBezTo>
                  <a:pt x="0" y="156104"/>
                  <a:pt x="156104" y="0"/>
                  <a:pt x="3486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70922FC0-6BFF-434C-B3B5-D8C1D2B9D64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37778E3-BB98-412F-9EFB-EC2F2283911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A038964-3677-4313-B9AC-27002527853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E5F34E1-4633-4AA6-BD6D-99B750154E80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8EC09402-6F82-4CD2-94FB-11727D25B2F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17B09F2-653B-417B-9E62-5C6BDBAFB7B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477C977-790F-4F69-A513-F9D9568E010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3612BF3D-603B-4AED-8F67-BE9E1FB2A1B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1E57367-A3EF-4E7A-8128-514CB22BEBA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B6A7A51-F87F-4492-8A70-F9414D9501C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FDEF5CD-9453-40BE-8B28-9DB28547644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01ED9D5-4BDD-4A14-829A-2ADCFF82A4B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7DB7815-E887-40A9-8A6D-5066F73B9E9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E7398C30-E257-4315-9B98-235D4D5ACFD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0491F9D-2848-422D-913F-39659A85371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FD7B71C-CBFE-44BC-B49D-FDD9B61711C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A557F68-340F-4F5D-810F-4BCDA5EA484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C881235-D1F6-4414-B70F-D4A1C87246C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71943F6-BBB5-433B-B342-042DFEE774E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955930E8-FC47-4452-A455-4B95E8B95F1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E77C59A-E587-4C1E-8ABB-ABF797118F0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05088DE-8E85-486B-A1C7-B5FAB244BF0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FC937BDA-2B76-4B22-899F-D35562C6B20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3F8C629E-1AB0-4039-9F25-1DEBB3D760D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1AB88D60-9E6F-4EFF-924F-5F5D2C37CDB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865A618B-54B2-4B22-8364-09A08E20C6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A0C3EF0-02EB-412C-8F01-5EA3A4FA18B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3CFD82F-337E-4974-903A-F0FEEDD3755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98C7C892-8496-45A2-AE14-6865D5BCB35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642BD17F-D790-4257-A447-8B2D41892A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2A478902-FED8-46CF-9978-52062E3E1A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856A910-0B47-4279-A029-5A2B98FAEE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4F1BE8A-1A38-4400-A522-BD515AFDA1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4CCC460-266C-4D23-B58E-9692D16ECC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C665501-5ACE-4C4C-A725-FBF30ACE0C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7631AB8D-B87C-48B3-AF58-FC7D3D3848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F591C5D7-5E40-4A36-9FED-5365D7721D7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8D9992FF-274F-4426-A9B1-DFACF8EC50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AC7B9413-BAD4-4C0A-8943-3EED0ED4B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0254497-E6A0-48A1-9EC3-EA0937F9E5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063DFD1-91F1-4411-953D-1539D9BB65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868AEB-A8A0-4FCC-9751-C2CB1D1834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D629BCB4-36C9-40B2-AD01-FD406B14EF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F1AA7A5F-CC9A-4BEF-AE72-D1E42F244A8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BDEE6C63-FDDD-4514-AD44-2BC95367B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7760EE24-F9AE-4A45-B6FF-19DA3A16E6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ABEFC900-0740-47A2-98D5-1248D81C4BA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622F9A87-3C95-45BB-9C51-03961DE42EB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E4F953FF-4BBD-4EB2-A2D3-35D3A8A168A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57E03460-060A-44E0-B583-FA6F79EF25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1530368-0A8A-4CD2-9D98-CE8A16CFA9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4ECA8A00-5922-4589-B818-C306FD081F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167014E5-7771-489A-A184-170C120A59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340DD8D-F07E-4F99-917D-ED4E960589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2B0838E-78AD-46AA-926C-E41DD06FF1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C3B51B0-05DF-4A5E-A310-79558DB3FD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00F90257-7EFA-46DF-869A-D5C0971411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2F2B5DBC-6B1B-4BDA-BFAF-BE7E7DDBC3A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D7BE46D-4483-4EBC-B34E-706F179AD85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5B3F6FDE-3E2E-4A01-9276-5CCDB4F313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DA48D4EF-18FF-4386-932F-451571FC47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CAC76049-CDC1-4CC2-8672-131E2029C1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15A1B67D-B55D-4A0C-978A-2A58341F66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683A87E-A710-4C78-8125-7471892DD7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74390203-7E67-48EE-BDD6-90CA764AA5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44">
                  <a:extLst>
                    <a:ext uri="{FF2B5EF4-FFF2-40B4-BE49-F238E27FC236}">
                      <a16:creationId xmlns:a16="http://schemas.microsoft.com/office/drawing/2014/main" id="{3AB6A9FB-F548-47C5-A6B6-034D51B1C2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B91F1F55-8804-4E56-B5AD-F4EC7AE9708E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DAE51431-11F9-448F-8926-2C36F93573D6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2495F2C9-9C3B-47AF-BDB4-64FA2E9C3A6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7946E706-084D-4547-B9EA-CE65711462C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AAE1519B-B3E7-4747-B3BC-D6841FAD709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76B82880-51E1-4CB6-A9AF-50D90A489D69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A5DCBBE5-4C62-4029-B08E-C20FB19A021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995B1BEE-4FDA-4720-BABA-CB9F3DD5B13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077A2A90-53FD-4803-AD4B-F09A0E44E01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8D4242F4-9417-4680-8A98-0DCB362737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6ADAFC4-1952-48A0-B941-4A08879B32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4221CB81-3D5D-46A9-A5D7-AAEEB2FB6B7B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F49E9FAE-C679-4BA0-86C0-10B7BEB77C1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6D0C389-43DF-4179-93AC-2C38C10602B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9B57102B-A6CB-4763-AC89-6DED287C98D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AE4A1B73-7592-4E55-9FB3-6DD57CDC90C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656B8767-3D01-4D48-99F4-90EF777B95D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09626062-CBB2-4541-87C1-1AAF0F98DB4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4E33EF0-F2D5-457C-AA06-A27CFFAD63B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5ED6441C-7D52-48EF-BB8E-9FD7FFE2740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CE0246E6-9DC7-4A48-A65E-076AD56B2356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882E885C-4BA0-40A9-A1BC-B33F5F66F64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DDEB2396-D9B9-43A7-8B84-885D18789FD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56E20DF1-DDE0-42A9-BEF4-122B8D7880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30AC558F-C621-4265-863B-24D360ED3A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4" name="Rechthoek 103">
                      <a:extLst>
                        <a:ext uri="{FF2B5EF4-FFF2-40B4-BE49-F238E27FC236}">
                          <a16:creationId xmlns:a16="http://schemas.microsoft.com/office/drawing/2014/main" id="{FDF51921-528F-4B94-9AF5-494BC2E679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Ovaal 104">
                      <a:extLst>
                        <a:ext uri="{FF2B5EF4-FFF2-40B4-BE49-F238E27FC236}">
                          <a16:creationId xmlns:a16="http://schemas.microsoft.com/office/drawing/2014/main" id="{36A71CF6-9C80-4D87-9573-90DCCD40E8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88C4E8AB-7D06-4D41-83EF-1200302A93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Afbeelding 101">
                    <a:extLst>
                      <a:ext uri="{FF2B5EF4-FFF2-40B4-BE49-F238E27FC236}">
                        <a16:creationId xmlns:a16="http://schemas.microsoft.com/office/drawing/2014/main" id="{D2A4CB4C-A117-403B-AB06-7CA802D223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2D2D8961-8EAC-43E3-90ED-77FB4848FBA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8B27F85B-7F47-456B-8D76-3E5F16D17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EF38C3B5-28F6-4CF4-B5A9-65E28FB2116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1CD237E6-D13C-452B-9EB0-5C6B03A9814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87F9E014-611E-401D-9871-27BFFBF7A9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62B32C02-1887-4B6D-8DC9-3F28F2F2D5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209FCD08-9EAE-4750-8BEB-2391964FAA7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2" name="Gelijkbenige driehoek 91">
                <a:extLst>
                  <a:ext uri="{FF2B5EF4-FFF2-40B4-BE49-F238E27FC236}">
                    <a16:creationId xmlns:a16="http://schemas.microsoft.com/office/drawing/2014/main" id="{CCEE8F6B-E940-44EA-AF18-5D07A7F1EFB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ICOON_info">
              <a:extLst>
                <a:ext uri="{FF2B5EF4-FFF2-40B4-BE49-F238E27FC236}">
                  <a16:creationId xmlns:a16="http://schemas.microsoft.com/office/drawing/2014/main" id="{30578C9E-9884-49C6-BCBF-983B29DD908D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B4041250-7AEC-4400-9DF5-1429737F8BA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96A4B048-6D4B-4E85-88D6-B5DBF0ED9AB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2C4C613D-7551-449B-A55F-EAFC65294C4E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7ADAE517-2D84-45F1-9D7C-AB6AD4691AFB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452AE4C2-A077-4B81-AA86-E273D310D073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63D30F15-FCA9-4A53-A772-2EDB477B5509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B0467DCD-03AB-4C1F-A8A1-5E240DEFF8CD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3560FDE7-647B-446A-A57F-B0084CC31132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2" name="Afbeelding 121">
              <a:extLst>
                <a:ext uri="{FF2B5EF4-FFF2-40B4-BE49-F238E27FC236}">
                  <a16:creationId xmlns:a16="http://schemas.microsoft.com/office/drawing/2014/main" id="{B9D7C3E9-0BA0-4DB2-8BA8-C6F1DDB395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EBCFD494-FAFB-42D9-A557-8A8A25C708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997CD5B-617A-4218-9D5D-40552AAA5A0C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E8AB1E28-9318-4714-B87F-4D48E410D481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11CC0A55-846D-4C47-B64D-534CA8B61B35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65D57E39-2BE6-4A6F-86A5-9146E8AD2E0C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C845A670-B3BF-47F6-B0EB-F7BA30851A8C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9D9929B8-0E05-4223-AE13-C80128A6C6E7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8DE06BEE-DC80-4AFF-ACEC-D9BEC904CC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EBCFD494-FAFB-42D9-A557-8A8A25C708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279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2092CC-8813-4164-8003-437BC9596AB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183832" y="4045938"/>
            <a:ext cx="404336" cy="40433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6" name="Tijdelijke aanduiding voor tekst 2">
            <a:extLst>
              <a:ext uri="{FF2B5EF4-FFF2-40B4-BE49-F238E27FC236}">
                <a16:creationId xmlns:a16="http://schemas.microsoft.com/office/drawing/2014/main" id="{17FED652-2C74-4A6F-BABF-9E31AB20EA6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070432" y="4045938"/>
            <a:ext cx="404336" cy="404336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8" name="Tijdelijke aanduiding voor tekst 2">
            <a:extLst>
              <a:ext uri="{FF2B5EF4-FFF2-40B4-BE49-F238E27FC236}">
                <a16:creationId xmlns:a16="http://schemas.microsoft.com/office/drawing/2014/main" id="{2AFED054-A59B-409D-B29A-2EF2F1285E9A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957032" y="4045938"/>
            <a:ext cx="404336" cy="404336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3CFBD738-5663-463D-A187-6B70207756C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843632" y="4045938"/>
            <a:ext cx="404336" cy="404336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2" name="Tijdelijke aanduiding voor tekst 2">
            <a:extLst>
              <a:ext uri="{FF2B5EF4-FFF2-40B4-BE49-F238E27FC236}">
                <a16:creationId xmlns:a16="http://schemas.microsoft.com/office/drawing/2014/main" id="{4F8E9B0C-A5B3-40D4-A5AB-2A5C2A8C9A87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730232" y="4045938"/>
            <a:ext cx="404336" cy="404336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4" name="Tijdelijke aanduiding voor tekst 2">
            <a:extLst>
              <a:ext uri="{FF2B5EF4-FFF2-40B4-BE49-F238E27FC236}">
                <a16:creationId xmlns:a16="http://schemas.microsoft.com/office/drawing/2014/main" id="{047571B2-8C34-44A1-A1CD-AB548708CE80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616831" y="4045938"/>
            <a:ext cx="404336" cy="404336"/>
          </a:xfrm>
          <a:prstGeom prst="ellipse">
            <a:avLst/>
          </a:prstGeom>
          <a:solidFill>
            <a:srgbClr val="BFBFB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5D62256-C996-4368-B4DB-3D06A8B422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5901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sp>
        <p:nvSpPr>
          <p:cNvPr id="69" name="Tijdelijke aanduiding voor tekst 66">
            <a:extLst>
              <a:ext uri="{FF2B5EF4-FFF2-40B4-BE49-F238E27FC236}">
                <a16:creationId xmlns:a16="http://schemas.microsoft.com/office/drawing/2014/main" id="{32F7E79B-7F58-4300-B25A-C2271403BA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5681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sp>
        <p:nvSpPr>
          <p:cNvPr id="70" name="Tijdelijke aanduiding voor tekst 66">
            <a:extLst>
              <a:ext uri="{FF2B5EF4-FFF2-40B4-BE49-F238E27FC236}">
                <a16:creationId xmlns:a16="http://schemas.microsoft.com/office/drawing/2014/main" id="{9E684D91-5B41-4CCB-89AA-9C7C8B8ED4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55461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sp>
        <p:nvSpPr>
          <p:cNvPr id="71" name="Tijdelijke aanduiding voor tekst 66">
            <a:extLst>
              <a:ext uri="{FF2B5EF4-FFF2-40B4-BE49-F238E27FC236}">
                <a16:creationId xmlns:a16="http://schemas.microsoft.com/office/drawing/2014/main" id="{D01741D8-B948-4B68-A8F7-6391DC2556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5241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sp>
        <p:nvSpPr>
          <p:cNvPr id="72" name="Tijdelijke aanduiding voor tekst 66">
            <a:extLst>
              <a:ext uri="{FF2B5EF4-FFF2-40B4-BE49-F238E27FC236}">
                <a16:creationId xmlns:a16="http://schemas.microsoft.com/office/drawing/2014/main" id="{8D148A0C-4368-4516-912F-B7059B7006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35021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sp>
        <p:nvSpPr>
          <p:cNvPr id="73" name="Tijdelijke aanduiding voor tekst 66">
            <a:extLst>
              <a:ext uri="{FF2B5EF4-FFF2-40B4-BE49-F238E27FC236}">
                <a16:creationId xmlns:a16="http://schemas.microsoft.com/office/drawing/2014/main" id="{2C3EE26A-05DA-47CF-B237-C13FA8F512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24799" y="4652212"/>
            <a:ext cx="1591200" cy="13364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Plaats hier </a:t>
            </a:r>
            <a:br>
              <a:rPr lang="nl-NL"/>
            </a:br>
            <a:r>
              <a:rPr lang="nl-NL"/>
              <a:t>je tekst</a:t>
            </a:r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B392C855-7A37-4040-B42F-E73E0093A9B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88C3F2A-F22C-4701-B8E8-E582A3C8CFE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77F510D-9D9B-4511-B91B-A843EEB1826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270A8B8-3852-44D3-A3D9-86DC7AAAF6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6C5B39D8-8856-4167-8D54-942AEC990D2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66B0E05-3E98-4165-8225-E9F8B26175D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2C4C66F-7EB7-4CF4-BC24-1340C335E85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F0727ED0-50A3-4D4B-AE5C-482AA9472CC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8DCC1C4-2520-469D-93A2-48659657AA2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8F51ECA3-3B51-4A99-85DF-B72F9018F3F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C7725DA-56FC-45FD-9C2C-D0CEDAF76A2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9096326-71E8-4FA9-8AA2-CB38DC9E19F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9CB833B-5C4C-4926-9C54-0E4692B227A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ACBC8604-EF3A-42D5-869B-94EDDE4F118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B9A41F77-069E-416E-94AF-AA922B12DD1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D413ACBE-5CBE-41B6-B356-D1BBC95F0AB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77817B97-E22E-4088-B4DA-10682432EA5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AEB41261-8A9E-4709-877D-7250D33DB8A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10AB0EE-3EB1-4813-8E5B-D5C6D907124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88E5502-631D-4C2B-981C-D79F0CEE744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F5C608E-DB10-491F-AF75-ACAFA3BBD7A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245E0FEB-353C-4C3F-92D0-2B1AF63E62F9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8" name="ICOON_info">
              <a:extLst>
                <a:ext uri="{FF2B5EF4-FFF2-40B4-BE49-F238E27FC236}">
                  <a16:creationId xmlns:a16="http://schemas.microsoft.com/office/drawing/2014/main" id="{22844A7A-8850-4190-827B-2A177F5B7F9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0958F5A0-85AF-4A5E-92AC-D23FD336713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Graphic 163" descr="Informatie">
                <a:extLst>
                  <a:ext uri="{FF2B5EF4-FFF2-40B4-BE49-F238E27FC236}">
                    <a16:creationId xmlns:a16="http://schemas.microsoft.com/office/drawing/2014/main" id="{0F31015A-93B1-407D-8129-4ACDD4B32F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VOORBEELD">
              <a:extLst>
                <a:ext uri="{FF2B5EF4-FFF2-40B4-BE49-F238E27FC236}">
                  <a16:creationId xmlns:a16="http://schemas.microsoft.com/office/drawing/2014/main" id="{6C8360E7-8738-4E70-B87D-460CBF7CE6A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710A730-F25D-4A9D-9258-9AC86EBF66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9E6500D-325E-4908-8D92-FF4F0EB691D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A6C75A9-90D8-4FCB-85B5-75062C8B8CF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6320790F-B5BC-4757-BD8C-310949C71B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C46CF8E8-C622-4341-BC64-051188EBB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7D41F652-9559-49F0-8121-AF4C9C7906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AEA9742F-E4FE-4D7B-B101-7D1A4A76A9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AE8E9991-120C-49BB-B13A-358D070DF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E77CBF72-2D18-4E6D-8973-9B0DF82B8F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0" name="Pijl: rechts 99">
                  <a:extLst>
                    <a:ext uri="{FF2B5EF4-FFF2-40B4-BE49-F238E27FC236}">
                      <a16:creationId xmlns:a16="http://schemas.microsoft.com/office/drawing/2014/main" id="{C8A0A5E5-964F-4126-A6D5-5CF42A7DC27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D4157E8F-6A62-47EB-808B-B752D9900FC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578521F4-7DED-41C8-9B2A-44EE4E869E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D0369853-E458-4043-A832-68481750A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5B039B97-E197-4A6A-AB45-59D1244F92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EADE80B4-179C-497B-8EAF-AAAAAAC741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5EBDCC91-45EA-48A0-AEFB-7E611D210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33172303-DED5-47E7-AEA3-630E5DDA3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3" name="Pijl: rechts 92">
                  <a:extLst>
                    <a:ext uri="{FF2B5EF4-FFF2-40B4-BE49-F238E27FC236}">
                      <a16:creationId xmlns:a16="http://schemas.microsoft.com/office/drawing/2014/main" id="{ECDFE2C3-7537-4B5F-827B-06A0A951027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2ECD5EC6-CCD6-48B6-9E50-A85E30308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4514CE22-73D6-4267-AFCE-B189471BA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6EB7C327-38C6-4E11-8691-A32451433D0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C2962B44-25D2-425B-AA2E-16D2797B080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22F4DC91-1D4E-488B-BEA4-26BDCCC0BD1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A3531C1D-6357-447E-A6C3-0FA21E9561E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5" name="Groep 84">
                  <a:extLst>
                    <a:ext uri="{FF2B5EF4-FFF2-40B4-BE49-F238E27FC236}">
                      <a16:creationId xmlns:a16="http://schemas.microsoft.com/office/drawing/2014/main" id="{482960C3-09F8-4A24-BF05-DE3EE2B5A3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DC9C9C41-F48B-41CF-B2CF-CAEB043AD9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ED19A373-33E6-4C12-A1D6-4EA42E1915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EF9C56C6-C93F-4ECD-8CA3-D8744E56F7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B063A121-8A3F-4940-A9CD-66A8C2D9FE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0BD9E485-BBBC-4BD4-A1F8-91A92D6672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6" name="Pijl: rechts 85">
                  <a:extLst>
                    <a:ext uri="{FF2B5EF4-FFF2-40B4-BE49-F238E27FC236}">
                      <a16:creationId xmlns:a16="http://schemas.microsoft.com/office/drawing/2014/main" id="{967FEF4D-1829-4F5E-9F74-608298269DC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F04F315C-B649-4293-8B86-596C5B7A99F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82FD8B4-1106-4938-BD0D-DB5A36A6246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1394DCF2-EC38-4541-8E01-71C642DD58E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1E689C44-FDE7-494D-9F5C-C729A0FD65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F1CDAFCD-95FA-40B9-A46B-AC45B1A897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C0C74D2B-7EF7-48ED-9D2C-D355A555BC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00D2524F-E781-4D45-B437-7397AEE16F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6C47E439-EE7D-4A2E-8CD4-C7A018CD71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B7304F30-6BE8-455C-AE01-33BD5CA56C8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8" name="INSTRUCTIE">
            <a:extLst>
              <a:ext uri="{FF2B5EF4-FFF2-40B4-BE49-F238E27FC236}">
                <a16:creationId xmlns:a16="http://schemas.microsoft.com/office/drawing/2014/main" id="{EEC6D086-E9DE-4F9A-A290-3220C84069FF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B0891A0E-2A66-4EA4-86F0-062A14E5EFE5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10" name="INSTRUCTIE">
              <a:extLst>
                <a:ext uri="{FF2B5EF4-FFF2-40B4-BE49-F238E27FC236}">
                  <a16:creationId xmlns:a16="http://schemas.microsoft.com/office/drawing/2014/main" id="{EC829A3F-A2A6-488F-B442-679AE84AD234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1C6982C-9BA9-4CB7-A966-20826A07A61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89BC2C5A-FC86-4D8B-8D4D-5AC641293DFD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8744B4CB-86E2-4A1F-B5F1-AA73CFD0BCD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3307B2D6-E3D3-4454-86BB-9BE2E713AA45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84421076-4DB9-4FEB-BA15-A41891E2D30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9" name="Ovaal 168">
                  <a:extLst>
                    <a:ext uri="{FF2B5EF4-FFF2-40B4-BE49-F238E27FC236}">
                      <a16:creationId xmlns:a16="http://schemas.microsoft.com/office/drawing/2014/main" id="{94C6E628-F46F-42FB-B2D5-3FF79F899E8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Vrije vorm: vorm 169">
                  <a:extLst>
                    <a:ext uri="{FF2B5EF4-FFF2-40B4-BE49-F238E27FC236}">
                      <a16:creationId xmlns:a16="http://schemas.microsoft.com/office/drawing/2014/main" id="{675DBCA9-FD1E-4525-BA70-27AF94D2B73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Rechthoek: afgeronde hoeken 170">
                  <a:extLst>
                    <a:ext uri="{FF2B5EF4-FFF2-40B4-BE49-F238E27FC236}">
                      <a16:creationId xmlns:a16="http://schemas.microsoft.com/office/drawing/2014/main" id="{C11C7DC8-013E-4416-823C-B1F70AD8464D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72" name="Rechte verbindingslijn 171">
                  <a:extLst>
                    <a:ext uri="{FF2B5EF4-FFF2-40B4-BE49-F238E27FC236}">
                      <a16:creationId xmlns:a16="http://schemas.microsoft.com/office/drawing/2014/main" id="{531A1A27-452F-46C8-860D-8C30728789C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3" name="Rechte verbindingslijn 172">
                  <a:extLst>
                    <a:ext uri="{FF2B5EF4-FFF2-40B4-BE49-F238E27FC236}">
                      <a16:creationId xmlns:a16="http://schemas.microsoft.com/office/drawing/2014/main" id="{99426ADA-84CE-4FA2-9634-70758A9C78F9}"/>
                    </a:ext>
                  </a:extLst>
                </p:cNvPr>
                <p:cNvCxnSpPr>
                  <a:cxnSpLocks/>
                  <a:stCxn id="17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5" name="Ovaal 114">
                <a:extLst>
                  <a:ext uri="{FF2B5EF4-FFF2-40B4-BE49-F238E27FC236}">
                    <a16:creationId xmlns:a16="http://schemas.microsoft.com/office/drawing/2014/main" id="{40064F36-1626-47E6-BFC9-02DC9986EEF3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BF27AA58-13FB-4DFB-A4DE-662684662918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22C151E-7405-4B50-8001-D7A5E198CDA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1EF13D6F-1E99-4039-B7A2-F53373764F9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66" name="Rechte verbindingslijn 165">
                  <a:extLst>
                    <a:ext uri="{FF2B5EF4-FFF2-40B4-BE49-F238E27FC236}">
                      <a16:creationId xmlns:a16="http://schemas.microsoft.com/office/drawing/2014/main" id="{76467F79-B3C4-4737-9B26-CD390CA48BB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67" name="Gelijkbenige driehoek 166">
                  <a:extLst>
                    <a:ext uri="{FF2B5EF4-FFF2-40B4-BE49-F238E27FC236}">
                      <a16:creationId xmlns:a16="http://schemas.microsoft.com/office/drawing/2014/main" id="{30F4A28D-0E71-4A65-BB76-F448262601A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8" name="Ovaal 117">
                <a:extLst>
                  <a:ext uri="{FF2B5EF4-FFF2-40B4-BE49-F238E27FC236}">
                    <a16:creationId xmlns:a16="http://schemas.microsoft.com/office/drawing/2014/main" id="{E9D6D87F-3CCB-439F-AD17-2BE283BCEDAF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3CD43C9B-7DC1-49A1-A7BE-D17EB626A6BF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E3E8B8C3-F6B3-4D96-9D96-11F4B2BC0BF7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63" name="Ovaal 162">
                  <a:extLst>
                    <a:ext uri="{FF2B5EF4-FFF2-40B4-BE49-F238E27FC236}">
                      <a16:creationId xmlns:a16="http://schemas.microsoft.com/office/drawing/2014/main" id="{C8DBBFA1-A1CE-41B8-92C5-069E203DAE3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Graphic 163" descr="Informatie">
                  <a:extLst>
                    <a:ext uri="{FF2B5EF4-FFF2-40B4-BE49-F238E27FC236}">
                      <a16:creationId xmlns:a16="http://schemas.microsoft.com/office/drawing/2014/main" id="{06CAF235-E46E-48D0-A408-1E766E674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DC0A4C3D-2633-48E2-B98D-9BDB3FAB7EE3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21B0B12-138E-4839-B1D5-AFDCAAD6E96E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15E6FFDE-D08A-41D2-AD65-7C4F7D0FCE2B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86F430F-CD6F-4A89-8F7D-E39B848E63E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50" name="Groep 149">
                    <a:extLst>
                      <a:ext uri="{FF2B5EF4-FFF2-40B4-BE49-F238E27FC236}">
                        <a16:creationId xmlns:a16="http://schemas.microsoft.com/office/drawing/2014/main" id="{04FD6B4C-CD28-48FB-B4FB-70E1F9D60A3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57" name="Groep 156">
                      <a:extLst>
                        <a:ext uri="{FF2B5EF4-FFF2-40B4-BE49-F238E27FC236}">
                          <a16:creationId xmlns:a16="http://schemas.microsoft.com/office/drawing/2014/main" id="{E8CD20C8-0C70-499A-AFEA-4CAA620A494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60" name="Rechthoek 159">
                        <a:extLst>
                          <a:ext uri="{FF2B5EF4-FFF2-40B4-BE49-F238E27FC236}">
                            <a16:creationId xmlns:a16="http://schemas.microsoft.com/office/drawing/2014/main" id="{73474E0C-B539-456A-8699-BFE16D845CA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61" name="Rechthoek 160">
                        <a:extLst>
                          <a:ext uri="{FF2B5EF4-FFF2-40B4-BE49-F238E27FC236}">
                            <a16:creationId xmlns:a16="http://schemas.microsoft.com/office/drawing/2014/main" id="{797868A0-1A75-4789-A6DA-60B64F02E39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62" name="Ovaal 161">
                        <a:extLst>
                          <a:ext uri="{FF2B5EF4-FFF2-40B4-BE49-F238E27FC236}">
                            <a16:creationId xmlns:a16="http://schemas.microsoft.com/office/drawing/2014/main" id="{8AAD86A1-E6B6-4174-90C6-3E6AB376664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58" name="Afbeelding 157">
                      <a:extLst>
                        <a:ext uri="{FF2B5EF4-FFF2-40B4-BE49-F238E27FC236}">
                          <a16:creationId xmlns:a16="http://schemas.microsoft.com/office/drawing/2014/main" id="{D46235C0-1E2A-4321-8E80-EF34C26619F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9" name="Afbeelding 158">
                      <a:extLst>
                        <a:ext uri="{FF2B5EF4-FFF2-40B4-BE49-F238E27FC236}">
                          <a16:creationId xmlns:a16="http://schemas.microsoft.com/office/drawing/2014/main" id="{C140A51F-9011-4AF1-846F-598699FB473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1" name="Groep 150">
                    <a:extLst>
                      <a:ext uri="{FF2B5EF4-FFF2-40B4-BE49-F238E27FC236}">
                        <a16:creationId xmlns:a16="http://schemas.microsoft.com/office/drawing/2014/main" id="{87624ABA-050E-4A7D-AAEC-FE8565D43D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55" name="Rechthoek 154">
                      <a:extLst>
                        <a:ext uri="{FF2B5EF4-FFF2-40B4-BE49-F238E27FC236}">
                          <a16:creationId xmlns:a16="http://schemas.microsoft.com/office/drawing/2014/main" id="{2F1AFE81-D076-4C2B-B4DF-6893A378F8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6" name="Rechthoek 155">
                      <a:extLst>
                        <a:ext uri="{FF2B5EF4-FFF2-40B4-BE49-F238E27FC236}">
                          <a16:creationId xmlns:a16="http://schemas.microsoft.com/office/drawing/2014/main" id="{EEEEDC73-A058-49BC-BE5A-87FC0D66B7E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52" name="Groep 151">
                    <a:extLst>
                      <a:ext uri="{FF2B5EF4-FFF2-40B4-BE49-F238E27FC236}">
                        <a16:creationId xmlns:a16="http://schemas.microsoft.com/office/drawing/2014/main" id="{1A1E2ADD-F286-4EDE-B71D-57308BA62CA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53" name="Rechthoek 152">
                      <a:extLst>
                        <a:ext uri="{FF2B5EF4-FFF2-40B4-BE49-F238E27FC236}">
                          <a16:creationId xmlns:a16="http://schemas.microsoft.com/office/drawing/2014/main" id="{C5162DDE-1757-4849-8801-F574AE5504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4" name="Rechthoek 153">
                      <a:extLst>
                        <a:ext uri="{FF2B5EF4-FFF2-40B4-BE49-F238E27FC236}">
                          <a16:creationId xmlns:a16="http://schemas.microsoft.com/office/drawing/2014/main" id="{867DC6B4-D41A-40B5-9815-AB87102BCBB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A61EFFFB-F72B-44B1-92ED-458270C87B4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49" name="Gelijkbenige driehoek 148">
                  <a:extLst>
                    <a:ext uri="{FF2B5EF4-FFF2-40B4-BE49-F238E27FC236}">
                      <a16:creationId xmlns:a16="http://schemas.microsoft.com/office/drawing/2014/main" id="{AB808E61-4F5D-404C-847F-DFE580CB6AF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814AF983-2CD0-43E9-8F62-8C89DC8013E8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2BCBAAB7-B5B3-4A72-B4D6-7D6B0E1AA713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4B12A624-527C-4E19-A7C0-A256D47B0D15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A696624-CDB5-412E-AE2B-505DDB465AF0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60310CAC-A13B-46FA-AB53-C905C5402B0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41" name="Rechthoek: afgeronde hoeken 140">
                    <a:extLst>
                      <a:ext uri="{FF2B5EF4-FFF2-40B4-BE49-F238E27FC236}">
                        <a16:creationId xmlns:a16="http://schemas.microsoft.com/office/drawing/2014/main" id="{6AEF1874-5DD4-4AD3-B645-C1CD6F30C8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566F488B-6B10-493D-828A-C99ABACE91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93B3E88-3002-49D9-806A-BFA7433D39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CA00D393-A7F5-4E77-8273-29B7C63F1E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53ECF78A-8122-492B-914B-399CF43217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E4ED20EC-4444-4941-BF1B-116D0BF29D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D7CEDB62-FDCA-4E18-AA22-4D0800526E43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33" name="Groep 132">
                    <a:extLst>
                      <a:ext uri="{FF2B5EF4-FFF2-40B4-BE49-F238E27FC236}">
                        <a16:creationId xmlns:a16="http://schemas.microsoft.com/office/drawing/2014/main" id="{A6B16285-95B1-4DAE-8BE0-CD951E996C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35" name="Rechthoek: afgeronde hoeken 134">
                      <a:extLst>
                        <a:ext uri="{FF2B5EF4-FFF2-40B4-BE49-F238E27FC236}">
                          <a16:creationId xmlns:a16="http://schemas.microsoft.com/office/drawing/2014/main" id="{E3D90301-BE41-4E3A-A6BD-B45AF9D6E6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Rechthoek 135">
                      <a:extLst>
                        <a:ext uri="{FF2B5EF4-FFF2-40B4-BE49-F238E27FC236}">
                          <a16:creationId xmlns:a16="http://schemas.microsoft.com/office/drawing/2014/main" id="{9F19E098-773C-4A3D-ADB9-5CC9F1A20C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7DD7CA2A-70CC-4A38-BABA-C97040C878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BD9352F3-75F8-41EB-AA71-2ED5F5FB98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C17F148C-9F0A-4323-8605-F93BC13444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Rechthoek 139">
                      <a:extLst>
                        <a:ext uri="{FF2B5EF4-FFF2-40B4-BE49-F238E27FC236}">
                          <a16:creationId xmlns:a16="http://schemas.microsoft.com/office/drawing/2014/main" id="{2981E4B6-9AD8-4C7B-8468-B954C5082B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34" name="Boog 133">
                    <a:extLst>
                      <a:ext uri="{FF2B5EF4-FFF2-40B4-BE49-F238E27FC236}">
                        <a16:creationId xmlns:a16="http://schemas.microsoft.com/office/drawing/2014/main" id="{DFDD80AC-4982-45E3-99AA-F9567DD4CD0E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4308DF73-EA6A-447D-BC35-0C9DD5080BD9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C9B9C1BF-8D61-45F4-A79B-32587C2BB81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32" name="Vrije vorm: vorm 131">
                  <a:extLst>
                    <a:ext uri="{FF2B5EF4-FFF2-40B4-BE49-F238E27FC236}">
                      <a16:creationId xmlns:a16="http://schemas.microsoft.com/office/drawing/2014/main" id="{B223E148-B892-4769-BE73-0A14FD7732D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31DB2356-B012-4D37-B3E9-9BF2AE668D08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A04A6868-B388-4441-A4BC-84AE2BA5B9AC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E47657AC-103F-4F0B-900E-27BB09CF9895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50A7796-BECC-4C25-A6B2-A88A972B516F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35C3D8E2-E8D7-4CFF-BEEF-9B4E1B050412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9381CDCF-8426-4FFB-95D5-2B22341D9264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1" name="Afbeelding 180">
              <a:extLst>
                <a:ext uri="{FF2B5EF4-FFF2-40B4-BE49-F238E27FC236}">
                  <a16:creationId xmlns:a16="http://schemas.microsoft.com/office/drawing/2014/main" id="{6133D7DF-DEBD-4BA3-9662-0740A2D58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8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Tabel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5703D203-A7A5-4255-923C-1E1B8201F7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313868"/>
            <a:ext cx="5519992" cy="4682616"/>
          </a:xfrm>
          <a:custGeom>
            <a:avLst/>
            <a:gdLst>
              <a:gd name="connsiteX0" fmla="*/ 0 w 5519992"/>
              <a:gd name="connsiteY0" fmla="*/ 0 h 4682616"/>
              <a:gd name="connsiteX1" fmla="*/ 5221663 w 5519992"/>
              <a:gd name="connsiteY1" fmla="*/ 0 h 4682616"/>
              <a:gd name="connsiteX2" fmla="*/ 5519992 w 5519992"/>
              <a:gd name="connsiteY2" fmla="*/ 298329 h 4682616"/>
              <a:gd name="connsiteX3" fmla="*/ 5519992 w 5519992"/>
              <a:gd name="connsiteY3" fmla="*/ 4384287 h 4682616"/>
              <a:gd name="connsiteX4" fmla="*/ 5221663 w 5519992"/>
              <a:gd name="connsiteY4" fmla="*/ 4682616 h 4682616"/>
              <a:gd name="connsiteX5" fmla="*/ 0 w 5519992"/>
              <a:gd name="connsiteY5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9992" h="4682616">
                <a:moveTo>
                  <a:pt x="0" y="0"/>
                </a:moveTo>
                <a:lnTo>
                  <a:pt x="5221663" y="0"/>
                </a:lnTo>
                <a:cubicBezTo>
                  <a:pt x="5386426" y="0"/>
                  <a:pt x="5519992" y="133566"/>
                  <a:pt x="5519992" y="298329"/>
                </a:cubicBezTo>
                <a:lnTo>
                  <a:pt x="5519992" y="4384287"/>
                </a:lnTo>
                <a:cubicBezTo>
                  <a:pt x="5519992" y="4549050"/>
                  <a:pt x="5386426" y="4682616"/>
                  <a:pt x="5221663" y="4682616"/>
                </a:cubicBez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65E74785-639F-4DD3-AF4E-3386E9D2CDD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095997" y="1313867"/>
            <a:ext cx="5519993" cy="46826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onderstaande icoon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0F8BFAD8-719D-4E7A-B5E8-B4D198AF143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3B1E92E-6BB5-4CDB-8589-8A9E60DF616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0BF72C23-85D6-4243-B9D9-BB9EFBC4153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870EE27-6CFA-4BA8-835E-5483B221606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D100CE07-911D-42A6-A121-39016921FD4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DEEAAD4-01E5-4A16-AB3E-A262ED12EFD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169955D-45C0-4B0A-A78D-0E5C0398DFC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C9384C-874D-4B15-82B5-8736D2D5737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1F019AA-7CE2-455C-922F-F56DA91CD31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0ECBD693-E1DF-4735-B406-CA4F0868954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F1A112A-7DC2-41C1-AECC-5C0C262CF04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89D6B77-716A-4B45-9CA5-71E5BBD8F7F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F8C2C79-B6F1-41DE-8BD9-2238A021D89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AFC79577-753B-4C0E-9A3E-3530CB81D83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AE6B6C9-D19A-420E-8AB3-4D341AC0F35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A53ABBFC-0A70-464D-AFC2-E9543ECA37C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0020DEA-861F-46B3-9F39-C3CA5019683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888685E-1F9F-4E51-BE29-394A5473D96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4B2E6A5-EE3A-4011-9A28-D4F198AAE2F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454E718C-B82D-4621-A511-A222F4D53C1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F3959D4-B21E-4E2D-95EE-B6E917BCCFA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8FDCBA7-6ED0-44A4-AD45-0510200A96E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D5FC3203-8C08-4333-8C9B-C96BAD75F23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333D43FA-9CC3-4C08-B025-9339C7C7DAE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7FEA3637-CDAF-48D7-816A-8FD47A4F8F1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F133F91F-14F5-4E79-B505-0DCB46ED748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D069F16F-C10D-467B-B97B-BFACB751207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D73BE39-483D-4CAA-BB4F-9ABEC053CAE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98BB26A-9AB1-44CE-9F23-148B4A60F5C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8A5DC3C1-9D60-4D8C-8156-1F0D6BE77C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288671C-D290-4226-8E04-778BAA5F67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5EA425-3AE8-435E-AEF3-E5FCC5EA1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D1499191-8038-4041-B66F-744E44325D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44DA1102-22D8-4C20-A85E-1E655069F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53A83EEF-489F-46A4-BE3E-3FDF45F033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2EBB9580-62D6-4FAD-AB2A-8E1D0EAC620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69970032-981C-4233-8C08-5F42FB44093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0DB9AD80-4F85-4B33-A5A2-BA1457A16E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BECA8F8-B4D1-4F01-B5D0-FF00FF57D0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22B3C973-8E8E-43A8-9E8F-E518A0607D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C0612FF-04D1-41CF-812C-C9B83B2CDF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BD7EDBD-2AF2-4566-8EE8-D745828DC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2C2102D-2B1C-4831-8615-D1FD2BF1C3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99A01242-8908-49BC-8892-620BAD39C01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A6AED4B5-DA18-4011-B6BE-49773F06F7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5CAF81BB-07A1-4E67-A54C-85B8F8D8F6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A35E16AE-9EA7-4B54-898D-F4C82D5D285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EC91F99-E5E7-4B34-AB8F-9FEA4BD7E2B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6B039B00-F862-4A41-A9DC-AB9F57ED6C2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4FD44FAE-9167-4122-9725-51914B56914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DDF6C404-56B9-4F33-B5B6-63E858583BB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8241581C-7C74-4A22-A121-8B5C03E16C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5CAEDCE-3199-4CD3-BCDC-EEF6F81B3C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6357FCE-EADE-49D6-8C80-CBF836F497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FB8D2AF-014F-4966-996C-5763514A0F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1A618C84-CFD0-46DA-A063-1FBCC0F4B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0B18D5B3-CAEB-4EC8-A5D0-07E6A265AE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00F30F9-99F5-4960-9307-32E1A617F15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B83DEC06-FE8E-4E16-B862-129059CE3F4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C429370E-80D8-4828-9FE9-496BC99344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B9DDCE7-0D92-4615-93A2-394BE374AC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50F83C75-C441-440B-993D-6E114EB9A4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237D1405-6C2D-4A7A-9030-AB47EE063D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633F3B7-F763-4DE8-B1ED-4B5AC7A93C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4067D5A1-E735-4464-A6E1-E949A627FC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44">
                  <a:extLst>
                    <a:ext uri="{FF2B5EF4-FFF2-40B4-BE49-F238E27FC236}">
                      <a16:creationId xmlns:a16="http://schemas.microsoft.com/office/drawing/2014/main" id="{6129E55A-4CBE-4B20-8BB3-A6C774CD5AF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B4304B49-D179-457A-AA13-4C79BC11AB6D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17C0343E-DABA-47FB-A299-B97D4209FD48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7" name="INSTRUCTIE">
              <a:extLst>
                <a:ext uri="{FF2B5EF4-FFF2-40B4-BE49-F238E27FC236}">
                  <a16:creationId xmlns:a16="http://schemas.microsoft.com/office/drawing/2014/main" id="{A03DC342-8E1A-4999-BB14-4B39F5537354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9831B60C-82AA-43C4-9F7A-AC356E965753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82198B67-B678-4E13-A02A-6FAE74B87CC3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7079FE2E-BBDF-454D-8A6F-B312D7382D29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04AEBFF-0E93-4E88-BB1B-02CE0EBD6E5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F40E2C62-D848-44EA-A9D9-B5F81210508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2FB9A9AB-78E0-4923-A20D-ABFA6F3ADA4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CD27383E-7500-4AE8-A6BB-B2150FDFDA63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99" name="Rechte verbindingslijn 98">
                  <a:extLst>
                    <a:ext uri="{FF2B5EF4-FFF2-40B4-BE49-F238E27FC236}">
                      <a16:creationId xmlns:a16="http://schemas.microsoft.com/office/drawing/2014/main" id="{32BFCC9A-FECF-456F-88C8-B3BE0CCD6B6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2A75F8DE-3F55-446C-A03F-7D8998E13585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014D6CBB-5B57-4696-BB75-956A6E7D68C8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1AC6DF2F-9DD9-4089-9E43-A9C8C33DC9F1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86" name="Tabel icoon">
                <a:extLst>
                  <a:ext uri="{FF2B5EF4-FFF2-40B4-BE49-F238E27FC236}">
                    <a16:creationId xmlns:a16="http://schemas.microsoft.com/office/drawing/2014/main" id="{82BB15A7-4C41-4DD6-91C3-DF41E9116ED8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8D676C60-CB57-4AE1-B2FA-CD5E30782E1C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23ECB926-4A5E-48D5-9594-E28BA9098A60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2" name="Rechte verbindingslijn 91">
                  <a:extLst>
                    <a:ext uri="{FF2B5EF4-FFF2-40B4-BE49-F238E27FC236}">
                      <a16:creationId xmlns:a16="http://schemas.microsoft.com/office/drawing/2014/main" id="{62645A9B-9F24-4FCE-A799-EAAD6D8312DA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01D0F459-949E-4360-A71A-D66226F1F267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Rechte verbindingslijn 93">
                  <a:extLst>
                    <a:ext uri="{FF2B5EF4-FFF2-40B4-BE49-F238E27FC236}">
                      <a16:creationId xmlns:a16="http://schemas.microsoft.com/office/drawing/2014/main" id="{0115A9A3-2A6B-49BC-A5F9-2EAACB8D91B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chte verbindingslijn 94">
                  <a:extLst>
                    <a:ext uri="{FF2B5EF4-FFF2-40B4-BE49-F238E27FC236}">
                      <a16:creationId xmlns:a16="http://schemas.microsoft.com/office/drawing/2014/main" id="{2EC84F6F-D2BD-4034-9F76-699C4B861E0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echte verbindingslijn 95">
                  <a:extLst>
                    <a:ext uri="{FF2B5EF4-FFF2-40B4-BE49-F238E27FC236}">
                      <a16:creationId xmlns:a16="http://schemas.microsoft.com/office/drawing/2014/main" id="{1D3ED708-7A7E-4A7A-A873-41D2AE6C8B16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706D35A0-7EE8-455E-A262-D55A5098CD2E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" name="ICOON_info">
                <a:extLst>
                  <a:ext uri="{FF2B5EF4-FFF2-40B4-BE49-F238E27FC236}">
                    <a16:creationId xmlns:a16="http://schemas.microsoft.com/office/drawing/2014/main" id="{BF7D0A48-348F-43F9-B0F5-AF3ACB890A25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564D7FB7-F690-427A-9DB0-09D0770AB20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Graphic 163" descr="Informatie">
                  <a:extLst>
                    <a:ext uri="{FF2B5EF4-FFF2-40B4-BE49-F238E27FC236}">
                      <a16:creationId xmlns:a16="http://schemas.microsoft.com/office/drawing/2014/main" id="{60224C70-8355-47A6-A4DE-9FF9B374647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F73564B4-838E-46EB-9A69-BC75C8B66152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66A1A133-6BFB-4F63-BC31-8E8C0AA67ABF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1EBB4E-D166-4795-BB5A-7F54F5836928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15F64524-19FB-499A-BCFF-40E2A97F6439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DF7E9114-87F8-4C83-9471-DDBAC526405F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75B1C251-1B57-4BAC-A139-1383A59C8AA7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8" name="Afbeelding 107">
              <a:extLst>
                <a:ext uri="{FF2B5EF4-FFF2-40B4-BE49-F238E27FC236}">
                  <a16:creationId xmlns:a16="http://schemas.microsoft.com/office/drawing/2014/main" id="{61EA2883-F7CB-4A8B-9326-17B8FC5403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65E74785-639F-4DD3-AF4E-3386E9D2CDD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46101" y="1313867"/>
            <a:ext cx="11069890" cy="46826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onderstaande icoon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286AA2A3-9A5D-409A-BF01-C4E78AFAF3A9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C2DD304-3676-4373-8BFF-20FB4FCA72E9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" name="INSTRUCTIE">
              <a:extLst>
                <a:ext uri="{FF2B5EF4-FFF2-40B4-BE49-F238E27FC236}">
                  <a16:creationId xmlns:a16="http://schemas.microsoft.com/office/drawing/2014/main" id="{1CC2E332-E5D6-43CA-BE91-1A97B4D1CCBD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BA2A7532-5828-4876-ADEE-BF75BEC97850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ED8662F9-50AB-4216-8EDC-8A4A222EBE1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1B5E9F58-D681-426F-802C-5DD0D6EB147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8E219BC6-1D8B-49CC-8C46-D950F097649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B27D839A-6CA3-44FB-97BA-BE12FD8CBE53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A11B6FA4-58AB-4976-924F-1A2EACDA14D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B077D799-BCD7-4FE5-901A-535A6A0822A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FAFBF8BE-533D-4935-8FFB-4D03F5FA56B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2" name="Gelijkbenige driehoek 31">
                  <a:extLst>
                    <a:ext uri="{FF2B5EF4-FFF2-40B4-BE49-F238E27FC236}">
                      <a16:creationId xmlns:a16="http://schemas.microsoft.com/office/drawing/2014/main" id="{8A84C3A5-290C-4053-8C11-F62CAEBAC795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8423429F-0DF1-4559-A3CD-B663C9A0CD44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D121255-68AE-4C06-8A8B-6CCF3EDC4ED7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17" name="Tabel icoon">
                <a:extLst>
                  <a:ext uri="{FF2B5EF4-FFF2-40B4-BE49-F238E27FC236}">
                    <a16:creationId xmlns:a16="http://schemas.microsoft.com/office/drawing/2014/main" id="{54D42495-3AC5-4EC0-997A-B800112E79A0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65E36603-4887-4615-9DCC-6C490822524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2EB9A459-5C82-47FD-BCC1-E2ACEB786935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4F945339-059A-40C6-A52B-0C7696BACEAD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C9599D53-453C-4513-B291-F9E87E2B050E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CD8D990F-E77B-4829-9B97-32D641DFF644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ABA1A639-1D87-4933-AB8C-64D82C7C3D34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5A739869-7C74-4940-BE99-780A47E5A5FE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540E5DF5-C1CE-419B-8348-ACE7687A0795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" name="ICOON_info">
                <a:extLst>
                  <a:ext uri="{FF2B5EF4-FFF2-40B4-BE49-F238E27FC236}">
                    <a16:creationId xmlns:a16="http://schemas.microsoft.com/office/drawing/2014/main" id="{B07E4224-4734-4DD4-A76B-609F6BEA83DA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19" name="Ovaal 18">
                  <a:extLst>
                    <a:ext uri="{FF2B5EF4-FFF2-40B4-BE49-F238E27FC236}">
                      <a16:creationId xmlns:a16="http://schemas.microsoft.com/office/drawing/2014/main" id="{7933E037-B902-47AA-A4EF-9E3CF714888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Graphic 163" descr="Informatie">
                  <a:extLst>
                    <a:ext uri="{FF2B5EF4-FFF2-40B4-BE49-F238E27FC236}">
                      <a16:creationId xmlns:a16="http://schemas.microsoft.com/office/drawing/2014/main" id="{A383566A-EC0C-4B42-848C-2C97DAA8452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5CFBA884-52A1-4BBA-AA33-61378E38A307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700F75EB-EE11-4FF8-82FB-4D5BF09C3B88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618E8F54-E9AD-445B-B30F-126B9E1429C5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995C78EB-148A-4BA8-AC2D-78C735C4A41B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D1953712-99B4-4BA3-A029-8D8C8068B5BE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8997F632-5DB6-47BD-AD5F-458F3E5F712F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6CEAC7CA-8078-4AE6-BED9-151B7BB8D5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5703D203-A7A5-4255-923C-1E1B8201F7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313868"/>
            <a:ext cx="5519992" cy="4682616"/>
          </a:xfrm>
          <a:custGeom>
            <a:avLst/>
            <a:gdLst>
              <a:gd name="connsiteX0" fmla="*/ 0 w 5519992"/>
              <a:gd name="connsiteY0" fmla="*/ 0 h 4682616"/>
              <a:gd name="connsiteX1" fmla="*/ 5221663 w 5519992"/>
              <a:gd name="connsiteY1" fmla="*/ 0 h 4682616"/>
              <a:gd name="connsiteX2" fmla="*/ 5519992 w 5519992"/>
              <a:gd name="connsiteY2" fmla="*/ 298329 h 4682616"/>
              <a:gd name="connsiteX3" fmla="*/ 5519992 w 5519992"/>
              <a:gd name="connsiteY3" fmla="*/ 4384287 h 4682616"/>
              <a:gd name="connsiteX4" fmla="*/ 5221663 w 5519992"/>
              <a:gd name="connsiteY4" fmla="*/ 4682616 h 4682616"/>
              <a:gd name="connsiteX5" fmla="*/ 0 w 5519992"/>
              <a:gd name="connsiteY5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9992" h="4682616">
                <a:moveTo>
                  <a:pt x="0" y="0"/>
                </a:moveTo>
                <a:lnTo>
                  <a:pt x="5221663" y="0"/>
                </a:lnTo>
                <a:cubicBezTo>
                  <a:pt x="5386426" y="0"/>
                  <a:pt x="5519992" y="133566"/>
                  <a:pt x="5519992" y="298329"/>
                </a:cubicBezTo>
                <a:lnTo>
                  <a:pt x="5519992" y="4384287"/>
                </a:lnTo>
                <a:cubicBezTo>
                  <a:pt x="5519992" y="4549050"/>
                  <a:pt x="5386426" y="4682616"/>
                  <a:pt x="5221663" y="4682616"/>
                </a:cubicBez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D7688008-34B1-423B-928D-DF47069AA67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095997" y="1313867"/>
            <a:ext cx="5519993" cy="46826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onderstaande icoon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87AEABFD-0EF9-448F-93FC-3F56A82577E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610880A-6EC9-49DE-90C3-7DD3D1FA6BF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27C88D4-48A0-4E3D-BA23-4F3D86089F5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D5064C9-1994-4B39-93F0-C2DF755C92E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F8C08D6-2BF1-4B02-B9FA-AE91DA34A24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D302C20-10C0-4046-8323-C80A97CB04B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D365334-FE98-4205-B720-E29C76B14A0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51768F3-4D5C-4454-9ACF-1414DD5515F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446CC7B-1B65-4809-BAA3-AFAEA53A080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933990D-D381-4AF7-B83D-60A59DA277C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81A80B0-5F4C-42B8-A52E-7B68F832834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A83AB54-014E-4B47-97F1-75B109D4D41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298EDC-1943-454A-A169-CA3A2F4217D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05E6D5F2-DEC2-4348-AD0A-3E8CCEA35ED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40D3CF9-3BC0-4B2D-850F-D30991DBFC4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2CEF952-1B56-4724-A0D5-55C40501F1D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A65B8AE-0697-4A09-95FC-4D8C00C0F4F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99DFB4D3-5E72-4F50-9F19-EF54CDFEA1C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67FEDDC-8CD4-46AF-8EBF-BE89928EB10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AAF98ED-0964-4FE2-838A-2FF64FB4084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3B0B18FD-5147-40C7-939E-03A7711157E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077361C-CEA8-4FF6-9724-FE9C626E234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0" name="ICOON_info">
              <a:extLst>
                <a:ext uri="{FF2B5EF4-FFF2-40B4-BE49-F238E27FC236}">
                  <a16:creationId xmlns:a16="http://schemas.microsoft.com/office/drawing/2014/main" id="{551AE86D-FCE0-445E-AA08-E5EF5B82DA1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DFE12D66-48C9-4B26-98D3-A8D2377AF42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raphic 163" descr="Informatie">
                <a:extLst>
                  <a:ext uri="{FF2B5EF4-FFF2-40B4-BE49-F238E27FC236}">
                    <a16:creationId xmlns:a16="http://schemas.microsoft.com/office/drawing/2014/main" id="{FCC78483-A77C-4BB9-AE48-D098E36CC36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VOORBEELD">
              <a:extLst>
                <a:ext uri="{FF2B5EF4-FFF2-40B4-BE49-F238E27FC236}">
                  <a16:creationId xmlns:a16="http://schemas.microsoft.com/office/drawing/2014/main" id="{E19E7CEB-4A89-4760-A036-605B1D7D75F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C92CC733-245F-466B-945A-A581558FCC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19468E51-6EC2-40DD-B05D-82118B9D064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1123E1CD-8093-4204-AD66-56843CEF184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5F833E1-7B17-4CEE-826C-657CA4FF207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4E1A9160-B84B-451F-8E25-FC986ECF41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B23EFAB-8CAC-470C-A4A9-B831EBC353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F2568C6-0B43-4044-AF53-7524BA203A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FC358FE-8A28-4137-B516-76D835071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0A7E0B5-B5B9-48AE-A66F-ACEADD8BA9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13EED91D-DA35-4571-84AD-9EC36303C00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0AC61AD2-B00E-4D20-9972-C71F27CBB21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A0B5146D-D402-4FAD-886B-C5FDB1BC99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78B791F-68AC-4E96-989D-46A6E80AB1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8DBA610-C55F-4C16-AD5A-414A8764A0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62E48EA-B628-4355-9C4C-111A93A92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C9EF029F-DDD7-433D-A10E-3377385022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F83866D2-184E-47A9-9CE4-84871EF72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2A725348-7FB3-4F2A-8807-941A31ECF78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6F7A8040-063B-4257-81D7-8622E6D21A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F6CCFECC-9462-43AB-BD2E-1C3BFDDB7C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B8FB1152-0A76-4142-B07C-F25A81127A6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B264731-8E2B-45B7-81D5-701F9B57398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ECD71305-D321-49AF-8B42-D089C071D9C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9250E3DB-E7A7-43DD-9C1F-4AB97EFA5FD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089BE7D-51B3-4AE8-8E46-546D0AAF9B9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C5DE5A8D-D6B5-40D3-8607-BF1067D190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A6D000FD-AA3C-4305-864B-78DF83742E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8ADDD80-61CA-414F-9202-4FC7D22F7C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2C1DFE2-A948-4C67-9315-396CD2DDB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052422F-C7FE-45DA-8609-7CE31D6BB0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4A8F2253-764D-4559-901A-A6BE4837677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05CCFAA6-1B85-4ABE-B09E-BDC72E614DF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025683E-B319-477C-8BF1-7ED419868D3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6CD7C012-89D1-47D6-B8A4-6844D146822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A4B65982-AE79-4E7E-8F8D-460C85FAEE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B5292EC2-8A70-48A1-8D02-C8CD2B58A8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67A4BFA7-353C-4AF8-BBAB-EA535CDCB1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44C42FB5-5D1D-409D-8BAC-A29E379198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B4EA610A-57CB-45EA-AC38-3A6B36ABB1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4" name="Pijl: rechts 43">
                  <a:extLst>
                    <a:ext uri="{FF2B5EF4-FFF2-40B4-BE49-F238E27FC236}">
                      <a16:creationId xmlns:a16="http://schemas.microsoft.com/office/drawing/2014/main" id="{4453E7E2-FF61-477D-ADAE-093EB19246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3C2F3FEA-204A-475E-9896-8F1F771C0F2A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DC6B93C6-F40D-4549-828F-A9BEAEF7A7F2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985EA03C-29F8-407F-B52B-E476217DF637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A0699C1C-F0EB-4FA7-9A39-6C9882A28312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EB9184A1-FC4A-4326-9E90-2BA333DAC04B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01BB3D4C-D348-4D95-9140-2576076427DA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8BC53ED9-F20A-4D66-947F-226D44EEBCDC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A25E5F4D-6AD4-4C36-A84B-982AFC622100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F05CE95D-7EF9-43A6-8080-58A9A141DB07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37EA5E74-37D3-4D49-A08A-EFB67009271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58949DF2-B847-4788-852B-50D1DECA6F0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FB22B57D-6224-4745-9149-37366D74914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96C163D4-1A9B-49E0-AF13-CFE458F7072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C71FF19B-3468-4D20-A80B-2A39725FDBB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95D34894-9F7B-4ECF-83B9-4C0863B62D2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6FD7599E-4B86-48CD-A1D0-849DFC082112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3CCC4E2-2C2F-44DB-B3E0-AC69A45EB5F8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405365C5-9ABF-4D0F-89B4-C78B8F1D25C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1122C91F-6B37-40D8-AAA5-7F4AD997648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Groep 119">
                    <a:extLst>
                      <a:ext uri="{FF2B5EF4-FFF2-40B4-BE49-F238E27FC236}">
                        <a16:creationId xmlns:a16="http://schemas.microsoft.com/office/drawing/2014/main" id="{7C427A5A-C15F-47A0-A7CF-E6F9B2A7FF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1" name="Rechte verbindingslijn 120">
                      <a:extLst>
                        <a:ext uri="{FF2B5EF4-FFF2-40B4-BE49-F238E27FC236}">
                          <a16:creationId xmlns:a16="http://schemas.microsoft.com/office/drawing/2014/main" id="{76CDFC24-F585-4BFF-B060-4051B73513F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91B8D121-23B4-4357-A54B-6ED9230A429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E6F0181D-B24E-4C9C-9B21-C0578DA8FC8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Rechte verbindingslijn 123">
                      <a:extLst>
                        <a:ext uri="{FF2B5EF4-FFF2-40B4-BE49-F238E27FC236}">
                          <a16:creationId xmlns:a16="http://schemas.microsoft.com/office/drawing/2014/main" id="{CFF65EDA-5911-4710-8C2C-54815C40DB2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9" name="Rechte verbindingslijn 108">
                  <a:extLst>
                    <a:ext uri="{FF2B5EF4-FFF2-40B4-BE49-F238E27FC236}">
                      <a16:creationId xmlns:a16="http://schemas.microsoft.com/office/drawing/2014/main" id="{25D2ED99-E8F6-46D7-9B62-C74846334A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B50340E5-E6AC-43B1-B278-B56B2DDC64B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61AF28D0-1B2D-4A40-9F8F-12245CC01E6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C2325A84-BA80-4774-8E9B-A1469B3C56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DF78423E-D456-4FF3-A805-E798CF9F968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A1E96124-FFFC-4541-A50E-040513155CC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883CB172-33B3-4C5F-BE99-1205DE119D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: afgeronde bovenhoeken 115">
                    <a:extLst>
                      <a:ext uri="{FF2B5EF4-FFF2-40B4-BE49-F238E27FC236}">
                        <a16:creationId xmlns:a16="http://schemas.microsoft.com/office/drawing/2014/main" id="{E34D3FEB-4E3A-492B-A8AD-EA8E0D2935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Gelijkbenige driehoek 116">
                    <a:extLst>
                      <a:ext uri="{FF2B5EF4-FFF2-40B4-BE49-F238E27FC236}">
                        <a16:creationId xmlns:a16="http://schemas.microsoft.com/office/drawing/2014/main" id="{C53E01CC-D154-48AC-8880-DD8B4E18796D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7575BC0A-4236-49C9-B268-A63FA9972F5C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A28C14-B98A-4113-A4BA-E1E85E884B47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4B5458C3-EBAF-4300-827C-2AD1EFE5E35B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AE733D6-2ED3-4516-BECD-2F1F5023F771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F5BA630E-1D51-4076-BFC1-838C5DC5CA31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93F97941-C8F4-4067-A246-A08C162FB49E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04A75BB4-C38D-4540-B198-0EFF2A85827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846E4CCC-2729-40EA-8031-9B95FEC42B2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3BEE0EA3-2106-4FB6-A6E5-7DB052E9112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DE41FD56-5DF6-49DF-BF4E-52CA401099F6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F53DA4CD-3DEB-4959-AE85-29721E2D7792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1D2D96E5-EAF2-4F64-9CBE-8AE0A65F85F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71B4A34F-DC3F-4843-947E-1E80C9FC3ED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420BD28E-C0F0-4471-AD75-0B441C007C8E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AE6FECA-32E8-47FA-8E3F-CEDB4E921E2E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A3585408-DA7F-4931-B6B5-56F9C1A35493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1" name="ICOON_info">
              <a:extLst>
                <a:ext uri="{FF2B5EF4-FFF2-40B4-BE49-F238E27FC236}">
                  <a16:creationId xmlns:a16="http://schemas.microsoft.com/office/drawing/2014/main" id="{E4D31DEB-07E2-4B36-AB78-6CBFDB7B349A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B804C17F-84BB-4A13-87C9-C905C9B2758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Graphic 163" descr="Informatie">
                <a:extLst>
                  <a:ext uri="{FF2B5EF4-FFF2-40B4-BE49-F238E27FC236}">
                    <a16:creationId xmlns:a16="http://schemas.microsoft.com/office/drawing/2014/main" id="{ADB17AE2-4B35-483A-B0B5-A42E2D7A6C9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3" name="Groep 132">
            <a:extLst>
              <a:ext uri="{FF2B5EF4-FFF2-40B4-BE49-F238E27FC236}">
                <a16:creationId xmlns:a16="http://schemas.microsoft.com/office/drawing/2014/main" id="{93399995-90EB-4929-AF26-C1D9E1D6958D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09DC1F1D-2A74-45CF-8F85-1F72BCBDC916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AAC4E85F-412E-4B59-95F6-7818FCF123AD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4D813CF5-BA6B-4978-9465-830FB156AFEC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2FA07D5D-FA3F-4177-922B-7268E96EF896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AFBEF07-8F11-4B8E-8F2E-C24BD14D3113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5" name="Afbeelding 134">
              <a:extLst>
                <a:ext uri="{FF2B5EF4-FFF2-40B4-BE49-F238E27FC236}">
                  <a16:creationId xmlns:a16="http://schemas.microsoft.com/office/drawing/2014/main" id="{E9923080-E71A-4FE3-8B1C-06351F810E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4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95550" y="578650"/>
            <a:ext cx="3070980" cy="45279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grafiek 2">
            <a:extLst>
              <a:ext uri="{FF2B5EF4-FFF2-40B4-BE49-F238E27FC236}">
                <a16:creationId xmlns:a16="http://schemas.microsoft.com/office/drawing/2014/main" id="{4A743B06-2E74-4A98-AAF6-AA28AE8285D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46101" y="1313867"/>
            <a:ext cx="11069889" cy="46826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onderstaande icoon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0D08C385-6B90-4424-866E-82E4E1A20611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7505E6B-ECA4-47E1-8123-147C04EA4C2F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0F23FB9-0338-4DF2-B4E3-95F9ACB2456D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9CC47AA9-C0D3-478F-9F05-EEA2274B9569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186F1A4-CB46-4A32-BA0D-C950E19338DC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2B34FD3-70BE-44AD-B12F-139C64F6B75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5A6B3EDA-B050-40F9-A7AF-3B81E2F2D136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4338215A-6B2D-4498-AA8A-3F6CE36D014D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4A8EE56-6654-44E3-961A-4D3F44A399D7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1902471D-87D9-40BE-B97A-A09CF452D839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75F76B77-0AAD-4346-A86A-825F89CD9EF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42860D6F-DA00-436F-8DFE-5F042975E95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6F469CF1-9F90-4A6F-AF87-2611FFD5CF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45D0F056-B7CE-4C69-AE40-84D97AA271C4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11E5B2E-BFAC-4EB4-9609-8F85A4323298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D07E5984-0A35-4A00-BCFC-E0866CCC95B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43D42369-9958-41A2-A01B-353C83AC422F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069C1620-B37D-4775-81E3-BD8F583E75D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77D64664-41CE-48EB-8440-26028277A82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D10418B5-4182-4920-AAAB-6D4752E357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93E15AC5-A574-49D3-8E70-06F3B20D4BE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199F6FD2-D7DF-45A1-B254-690E1D93C69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08E87AFF-BD84-4C1A-8C5C-10F8818B785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2099C445-6263-45D1-8985-848713D366D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D787C261-4604-4679-AA26-9259852DAB7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3E3F1C69-5729-4395-AFC9-6E0059C8F9B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B76B677D-1E31-4493-8120-34AB73F3580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BB25D5EB-7447-4A16-B5B8-35A089528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49DDB30F-D7C7-4BDF-ABFF-E1925744C8F2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300851DC-4F18-4100-98BD-3BB121035C9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17177A18-3573-4016-BAF8-97CDBA72F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: afgeronde bovenhoeken 46">
                    <a:extLst>
                      <a:ext uri="{FF2B5EF4-FFF2-40B4-BE49-F238E27FC236}">
                        <a16:creationId xmlns:a16="http://schemas.microsoft.com/office/drawing/2014/main" id="{72A41F78-115C-4CE0-A56D-239C1C1D51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Gelijkbenige driehoek 47">
                    <a:extLst>
                      <a:ext uri="{FF2B5EF4-FFF2-40B4-BE49-F238E27FC236}">
                        <a16:creationId xmlns:a16="http://schemas.microsoft.com/office/drawing/2014/main" id="{E9A8F2E9-8E79-4CE7-B4CC-1328762B5A26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77F672C-A64B-49CA-B69D-FB60100C5C29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BE51AE6-70B7-4645-B694-721BEE580305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DC7ACEE-21EB-4CD6-B66D-6B95175756C5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6C984222-9479-49A8-ACC9-46A46685D1E7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FBDC73-D849-40D6-9A0F-013378612955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719BFAC2-5B85-4778-BCA7-29A44E679EE2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1D6B120-5711-4840-BBC0-7F63E6566D7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BD4CC51C-239E-49FF-9A9F-52131BB840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24074EE6-4953-4166-B9F4-DCCE9F8EB44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D478660B-10D1-4763-9F3C-7198BFC97006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AF12548-A4A9-45DC-AD97-D0425BD6887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29D4EE92-4825-4951-88CF-CCB2ECAF17B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BEC58A5-1744-44D8-9BF1-0D040652402B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9F0BEF9-DC6A-4652-808D-65F6CD8163B3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F5CAA1-5618-4355-A862-04AA7FCB34F6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2F8342A-F18F-4FB0-AE15-587BD3AE90BC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7DC325EA-F1AA-49BD-A9F0-CAA266F1629C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D11325D7-A2C0-4D51-BDDB-462088D4C81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Graphic 163" descr="Informatie">
                <a:extLst>
                  <a:ext uri="{FF2B5EF4-FFF2-40B4-BE49-F238E27FC236}">
                    <a16:creationId xmlns:a16="http://schemas.microsoft.com/office/drawing/2014/main" id="{978ABCED-878B-470E-A13A-CAC68C9EDEB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41CF8A1B-A79A-462C-A058-0DA727F30579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C03C523C-68FF-49A5-90CD-D71DF19E2012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CDF97748-F386-4B0B-8ED6-2C2620B618E8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E3F54E3E-48A3-4E4A-9658-6D263CF25B45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9DBF8AEC-C71D-4307-BE37-E2497A71BD78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D7C48AF5-7E29-4D2E-929D-AE738054CA47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Afbeelding 65">
              <a:extLst>
                <a:ext uri="{FF2B5EF4-FFF2-40B4-BE49-F238E27FC236}">
                  <a16:creationId xmlns:a16="http://schemas.microsoft.com/office/drawing/2014/main" id="{516126F7-C0D7-40F7-AC2E-78CC866337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0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verticale tekst 23">
            <a:extLst>
              <a:ext uri="{FF2B5EF4-FFF2-40B4-BE49-F238E27FC236}">
                <a16:creationId xmlns:a16="http://schemas.microsoft.com/office/drawing/2014/main" id="{6B4D8ED7-AC58-4D3C-9E30-D3A4D71E458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95773" y="3065197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2700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6" name="Tijdelijke aanduiding voor verticale tekst 25">
            <a:extLst>
              <a:ext uri="{FF2B5EF4-FFF2-40B4-BE49-F238E27FC236}">
                <a16:creationId xmlns:a16="http://schemas.microsoft.com/office/drawing/2014/main" id="{EEC50F5C-FF99-46A7-A2F2-630FA7BB5D4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808214" y="1603374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1692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598500-D4E1-4ADD-901B-07EC1E81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7FE55-5E22-4C3F-A7A5-46FB055D6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65A4477D-93B8-49A3-A3C7-EF6CC155595B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-941" y="1603373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7A20B3E6-FEAC-4DEA-A7A9-10F7BD46C422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808214" y="4527018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1692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2" name="Tijdelijke aanduiding voor verticale tekst 21">
            <a:extLst>
              <a:ext uri="{FF2B5EF4-FFF2-40B4-BE49-F238E27FC236}">
                <a16:creationId xmlns:a16="http://schemas.microsoft.com/office/drawing/2014/main" id="{B152A2A6-416D-461C-B969-8AC2262F400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-941" y="3065046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3" name="Tijdelijke aanduiding voor verticale tekst 22">
            <a:extLst>
              <a:ext uri="{FF2B5EF4-FFF2-40B4-BE49-F238E27FC236}">
                <a16:creationId xmlns:a16="http://schemas.microsoft.com/office/drawing/2014/main" id="{EA0040D5-5D22-491D-95DC-372B27B8B446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-941" y="4526867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7311DB82-D041-4474-B233-3C8866937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75382" y="1603373"/>
            <a:ext cx="1521644" cy="1213132"/>
          </a:xfrm>
          <a:custGeom>
            <a:avLst/>
            <a:gdLst>
              <a:gd name="connsiteX0" fmla="*/ 180000 w 1521644"/>
              <a:gd name="connsiteY0" fmla="*/ 0 h 1213132"/>
              <a:gd name="connsiteX1" fmla="*/ 1341644 w 1521644"/>
              <a:gd name="connsiteY1" fmla="*/ 0 h 1213132"/>
              <a:gd name="connsiteX2" fmla="*/ 1521644 w 1521644"/>
              <a:gd name="connsiteY2" fmla="*/ 214894 h 1213132"/>
              <a:gd name="connsiteX3" fmla="*/ 1521644 w 1521644"/>
              <a:gd name="connsiteY3" fmla="*/ 841343 h 1213132"/>
              <a:gd name="connsiteX4" fmla="*/ 1521644 w 1521644"/>
              <a:gd name="connsiteY4" fmla="*/ 998238 h 1213132"/>
              <a:gd name="connsiteX5" fmla="*/ 1521644 w 1521644"/>
              <a:gd name="connsiteY5" fmla="*/ 1213132 h 1213132"/>
              <a:gd name="connsiteX6" fmla="*/ 1341644 w 1521644"/>
              <a:gd name="connsiteY6" fmla="*/ 1213132 h 1213132"/>
              <a:gd name="connsiteX7" fmla="*/ 1083974 w 1521644"/>
              <a:gd name="connsiteY7" fmla="*/ 1213132 h 1213132"/>
              <a:gd name="connsiteX8" fmla="*/ 180000 w 1521644"/>
              <a:gd name="connsiteY8" fmla="*/ 1213132 h 1213132"/>
              <a:gd name="connsiteX9" fmla="*/ 0 w 1521644"/>
              <a:gd name="connsiteY9" fmla="*/ 998238 h 1213132"/>
              <a:gd name="connsiteX10" fmla="*/ 0 w 1521644"/>
              <a:gd name="connsiteY10" fmla="*/ 214894 h 1213132"/>
              <a:gd name="connsiteX11" fmla="*/ 180000 w 1521644"/>
              <a:gd name="connsiteY11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1644" h="1213132">
                <a:moveTo>
                  <a:pt x="180000" y="0"/>
                </a:moveTo>
                <a:lnTo>
                  <a:pt x="1341644" y="0"/>
                </a:lnTo>
                <a:cubicBezTo>
                  <a:pt x="1441055" y="0"/>
                  <a:pt x="1521644" y="96211"/>
                  <a:pt x="1521644" y="214894"/>
                </a:cubicBezTo>
                <a:lnTo>
                  <a:pt x="1521644" y="841343"/>
                </a:lnTo>
                <a:lnTo>
                  <a:pt x="1521644" y="998238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42F9E1A6-8E08-4575-B228-1EA674AC49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75382" y="4527086"/>
            <a:ext cx="1521644" cy="1213132"/>
          </a:xfrm>
          <a:custGeom>
            <a:avLst/>
            <a:gdLst>
              <a:gd name="connsiteX0" fmla="*/ 180000 w 1521644"/>
              <a:gd name="connsiteY0" fmla="*/ 0 h 1213132"/>
              <a:gd name="connsiteX1" fmla="*/ 1341644 w 1521644"/>
              <a:gd name="connsiteY1" fmla="*/ 0 h 1213132"/>
              <a:gd name="connsiteX2" fmla="*/ 1521644 w 1521644"/>
              <a:gd name="connsiteY2" fmla="*/ 214894 h 1213132"/>
              <a:gd name="connsiteX3" fmla="*/ 1521644 w 1521644"/>
              <a:gd name="connsiteY3" fmla="*/ 841343 h 1213132"/>
              <a:gd name="connsiteX4" fmla="*/ 1521644 w 1521644"/>
              <a:gd name="connsiteY4" fmla="*/ 998238 h 1213132"/>
              <a:gd name="connsiteX5" fmla="*/ 1521644 w 1521644"/>
              <a:gd name="connsiteY5" fmla="*/ 1213132 h 1213132"/>
              <a:gd name="connsiteX6" fmla="*/ 1341644 w 1521644"/>
              <a:gd name="connsiteY6" fmla="*/ 1213132 h 1213132"/>
              <a:gd name="connsiteX7" fmla="*/ 1083974 w 1521644"/>
              <a:gd name="connsiteY7" fmla="*/ 1213132 h 1213132"/>
              <a:gd name="connsiteX8" fmla="*/ 180000 w 1521644"/>
              <a:gd name="connsiteY8" fmla="*/ 1213132 h 1213132"/>
              <a:gd name="connsiteX9" fmla="*/ 0 w 1521644"/>
              <a:gd name="connsiteY9" fmla="*/ 998238 h 1213132"/>
              <a:gd name="connsiteX10" fmla="*/ 0 w 1521644"/>
              <a:gd name="connsiteY10" fmla="*/ 214894 h 1213132"/>
              <a:gd name="connsiteX11" fmla="*/ 180000 w 1521644"/>
              <a:gd name="connsiteY11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1644" h="1213132">
                <a:moveTo>
                  <a:pt x="180000" y="0"/>
                </a:moveTo>
                <a:lnTo>
                  <a:pt x="1341644" y="0"/>
                </a:lnTo>
                <a:cubicBezTo>
                  <a:pt x="1441055" y="0"/>
                  <a:pt x="1521644" y="96211"/>
                  <a:pt x="1521644" y="214894"/>
                </a:cubicBezTo>
                <a:lnTo>
                  <a:pt x="1521644" y="841343"/>
                </a:lnTo>
                <a:lnTo>
                  <a:pt x="1521644" y="998238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951EA0FA-C0EB-4735-AFD4-89AC5852EB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9382" y="3065197"/>
            <a:ext cx="2537644" cy="1213132"/>
          </a:xfrm>
          <a:custGeom>
            <a:avLst/>
            <a:gdLst>
              <a:gd name="connsiteX0" fmla="*/ 180000 w 2537644"/>
              <a:gd name="connsiteY0" fmla="*/ 0 h 1213132"/>
              <a:gd name="connsiteX1" fmla="*/ 1196000 w 2537644"/>
              <a:gd name="connsiteY1" fmla="*/ 0 h 1213132"/>
              <a:gd name="connsiteX2" fmla="*/ 1341644 w 2537644"/>
              <a:gd name="connsiteY2" fmla="*/ 0 h 1213132"/>
              <a:gd name="connsiteX3" fmla="*/ 2357644 w 2537644"/>
              <a:gd name="connsiteY3" fmla="*/ 0 h 1213132"/>
              <a:gd name="connsiteX4" fmla="*/ 2537644 w 2537644"/>
              <a:gd name="connsiteY4" fmla="*/ 214894 h 1213132"/>
              <a:gd name="connsiteX5" fmla="*/ 2537644 w 2537644"/>
              <a:gd name="connsiteY5" fmla="*/ 841343 h 1213132"/>
              <a:gd name="connsiteX6" fmla="*/ 2537644 w 2537644"/>
              <a:gd name="connsiteY6" fmla="*/ 998238 h 1213132"/>
              <a:gd name="connsiteX7" fmla="*/ 2537644 w 2537644"/>
              <a:gd name="connsiteY7" fmla="*/ 1213132 h 1213132"/>
              <a:gd name="connsiteX8" fmla="*/ 2357644 w 2537644"/>
              <a:gd name="connsiteY8" fmla="*/ 1213132 h 1213132"/>
              <a:gd name="connsiteX9" fmla="*/ 2099974 w 2537644"/>
              <a:gd name="connsiteY9" fmla="*/ 1213132 h 1213132"/>
              <a:gd name="connsiteX10" fmla="*/ 1521644 w 2537644"/>
              <a:gd name="connsiteY10" fmla="*/ 1213132 h 1213132"/>
              <a:gd name="connsiteX11" fmla="*/ 1341644 w 2537644"/>
              <a:gd name="connsiteY11" fmla="*/ 1213132 h 1213132"/>
              <a:gd name="connsiteX12" fmla="*/ 1196000 w 2537644"/>
              <a:gd name="connsiteY12" fmla="*/ 1213132 h 1213132"/>
              <a:gd name="connsiteX13" fmla="*/ 1083974 w 2537644"/>
              <a:gd name="connsiteY13" fmla="*/ 1213132 h 1213132"/>
              <a:gd name="connsiteX14" fmla="*/ 180000 w 2537644"/>
              <a:gd name="connsiteY14" fmla="*/ 1213132 h 1213132"/>
              <a:gd name="connsiteX15" fmla="*/ 0 w 2537644"/>
              <a:gd name="connsiteY15" fmla="*/ 998238 h 1213132"/>
              <a:gd name="connsiteX16" fmla="*/ 0 w 2537644"/>
              <a:gd name="connsiteY16" fmla="*/ 214894 h 1213132"/>
              <a:gd name="connsiteX17" fmla="*/ 180000 w 2537644"/>
              <a:gd name="connsiteY17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37644" h="1213132">
                <a:moveTo>
                  <a:pt x="180000" y="0"/>
                </a:moveTo>
                <a:lnTo>
                  <a:pt x="1196000" y="0"/>
                </a:lnTo>
                <a:lnTo>
                  <a:pt x="1341644" y="0"/>
                </a:lnTo>
                <a:lnTo>
                  <a:pt x="2357644" y="0"/>
                </a:lnTo>
                <a:cubicBezTo>
                  <a:pt x="2457055" y="0"/>
                  <a:pt x="2537644" y="96211"/>
                  <a:pt x="2537644" y="214894"/>
                </a:cubicBezTo>
                <a:lnTo>
                  <a:pt x="2537644" y="841343"/>
                </a:lnTo>
                <a:lnTo>
                  <a:pt x="2537644" y="998238"/>
                </a:lnTo>
                <a:lnTo>
                  <a:pt x="2537644" y="1213132"/>
                </a:lnTo>
                <a:lnTo>
                  <a:pt x="2357644" y="1213132"/>
                </a:lnTo>
                <a:lnTo>
                  <a:pt x="2099974" y="1213132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196000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grpSp>
        <p:nvGrpSpPr>
          <p:cNvPr id="19" name="INSTRUCTIE">
            <a:extLst>
              <a:ext uri="{FF2B5EF4-FFF2-40B4-BE49-F238E27FC236}">
                <a16:creationId xmlns:a16="http://schemas.microsoft.com/office/drawing/2014/main" id="{96011EE1-6FA8-4A98-8D43-F6AF918C54A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CAC976EC-B78F-439B-8FA7-2A7D3725CE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7A35BBB-7ECE-410A-AF38-E5505EB696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FF68EDE-B66D-4825-ADE0-A8E03B7067E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61B2EF5-A1D6-4175-BFA1-FED5859ACA1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FB1E4B01-A69D-4373-BDEB-79180D44350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59338C1C-821D-4E0E-8FCE-0716F7B5E0A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00E5EE27-42FD-4E25-A06C-5278F669907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486E523-22E9-42A2-A891-34EC2E12AF8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CF29C51-870B-45D8-B4BC-80ECBC1D0B1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0A50724-B400-4A57-BC2B-0C90EEA83EB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3581916-6822-4E80-8A39-36B80226EB5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ACC3C33-8426-4664-AFAF-398C5994730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BF5CA12-ED99-41C7-A235-097B10C9C45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513D4342-B4E0-4817-AFD8-277CCC2BDC9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E2700DC8-4BF0-44B4-A78D-1DC3DB13B32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438A3AB1-31BD-4BA5-BC03-1FF15019791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AB22F15-BF84-4AD6-A3B9-E270ABC9C21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4DF1BA9-005A-4D91-B5C6-A24DBA5DAC1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724B7334-2132-4A7F-AB7F-30431ED4D2F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D08C4308-4912-439A-B154-E979062BC4D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8924510C-F72F-40A5-9AA3-8AEE21AF164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50" name="ICOON_info">
              <a:extLst>
                <a:ext uri="{FF2B5EF4-FFF2-40B4-BE49-F238E27FC236}">
                  <a16:creationId xmlns:a16="http://schemas.microsoft.com/office/drawing/2014/main" id="{985D48EB-400C-4421-A30C-1329A76032E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25BC11F4-4E5A-4F32-86CA-52EFBCFC630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Graphic 163" descr="Informatie">
                <a:extLst>
                  <a:ext uri="{FF2B5EF4-FFF2-40B4-BE49-F238E27FC236}">
                    <a16:creationId xmlns:a16="http://schemas.microsoft.com/office/drawing/2014/main" id="{09E727F0-2115-4316-ACF5-9C8BA272668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VOORBEELD">
              <a:extLst>
                <a:ext uri="{FF2B5EF4-FFF2-40B4-BE49-F238E27FC236}">
                  <a16:creationId xmlns:a16="http://schemas.microsoft.com/office/drawing/2014/main" id="{89222E39-3C20-443C-9037-7349EA2F225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F7255B84-F7CE-4492-B3A9-8BEF73B39D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9238804-2074-4A67-A0A8-A842188C32E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ACABA068-F77C-4AEC-AF14-41DF2548B84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5C6F0AC6-4D5F-4908-A60F-DD3EE0207E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F929080F-AA59-4ABE-A477-66838EB23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375482F8-B6C7-470B-9B3A-94C6324791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75095639-6272-4BFC-BE0E-B028134A3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023678CD-7151-4102-85F2-28048C6BAC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93F4B68E-3EB3-4C0A-8C35-13C8808E6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1" name="Pijl: rechts 90">
                  <a:extLst>
                    <a:ext uri="{FF2B5EF4-FFF2-40B4-BE49-F238E27FC236}">
                      <a16:creationId xmlns:a16="http://schemas.microsoft.com/office/drawing/2014/main" id="{B83E7F9B-5477-4BCF-AD4E-29CAEE85FD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EFD25E82-4342-476E-BC95-CB72BD984F8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83" name="Groep 82">
                  <a:extLst>
                    <a:ext uri="{FF2B5EF4-FFF2-40B4-BE49-F238E27FC236}">
                      <a16:creationId xmlns:a16="http://schemas.microsoft.com/office/drawing/2014/main" id="{9B13F697-18E2-454A-AA3C-F634746CCB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153D6AA-2684-4F65-B2F1-446E0508EC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37802B53-B54D-451A-98CE-197D3F3597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0D9D09AB-C590-4314-933E-824D6E6DCC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3D77C13E-6BBD-423F-AB3C-FB704D3284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63B202C9-E4CF-4786-B911-2AC9AECDBD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4" name="Pijl: rechts 83">
                  <a:extLst>
                    <a:ext uri="{FF2B5EF4-FFF2-40B4-BE49-F238E27FC236}">
                      <a16:creationId xmlns:a16="http://schemas.microsoft.com/office/drawing/2014/main" id="{59A617FE-4EB7-4D37-BA5B-36745BDCAC5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0FDFC62D-FFBE-4905-B7B5-76B18DA0F6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3D542678-CF5A-4BB5-8F86-9FC3695E46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010357E-E52A-4FEA-892B-CC2E24C2D98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FDCEF16F-5FEC-4AE0-89D3-116A495A3D4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65" name="Groep 64">
                <a:extLst>
                  <a:ext uri="{FF2B5EF4-FFF2-40B4-BE49-F238E27FC236}">
                    <a16:creationId xmlns:a16="http://schemas.microsoft.com/office/drawing/2014/main" id="{1FA945A0-2BEF-497D-B36B-3C8E5FFBE84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8D6CFF58-04EE-4DDD-960B-5F2F6D356B7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0D9CBE01-EA25-4474-85F3-4F6C627391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77AAA01-224E-47D3-9F95-93567192B6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EAA11DEC-3D0B-4605-B600-17DD2B008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051D9BE8-F593-4919-A164-ACAB756714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F022271-5AA1-4ED8-A406-A6337C12DF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29541267-8022-4244-843C-7DB8ABD54B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9A21FAF0-1DD6-4719-83CF-CA6056EDBF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" name="Groep 65">
                <a:extLst>
                  <a:ext uri="{FF2B5EF4-FFF2-40B4-BE49-F238E27FC236}">
                    <a16:creationId xmlns:a16="http://schemas.microsoft.com/office/drawing/2014/main" id="{E7991F67-BCEB-48D8-9DD3-7E190FF56FC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A6F64035-8C68-4129-8C68-AB22F710F6B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33096C04-DE8F-40F7-9631-4653D45E74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659EDD5-7821-441D-98C5-740A96399C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D66D123-E780-4611-B441-3465A72055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088FDCA-E4AF-4C79-8E04-610114E9EA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82987A1-31A8-4ED6-81C1-905E79C47A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957EAA41-576A-45DE-838F-08D0957AA3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4C10396F-4FB7-4AA0-BC83-479A152715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9" name="INSTRUCTIE">
            <a:extLst>
              <a:ext uri="{FF2B5EF4-FFF2-40B4-BE49-F238E27FC236}">
                <a16:creationId xmlns:a16="http://schemas.microsoft.com/office/drawing/2014/main" id="{1F420F39-7D32-43A5-8C63-3428CCC6BF45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A22377B4-D1F9-4514-A2FF-DC337A623081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678A6FB-6A6A-4811-AD7D-1AC5D77896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B8E6A442-478D-492B-84CB-F837AD659C3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DBF71742-F8FD-43F9-B45B-6D046B3079C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ABA001A4-4034-425F-967F-28E0EF271DA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3B211850-1507-47B5-B1B2-B492EFA2C1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8A0F17BD-43FE-431F-A6DF-BD20F2386E9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FD17878B-EA1C-4B0A-BE79-561E97F75B5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8EB74D34-8435-4687-9040-7AB6F6299E2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851DD70-78AB-4AB4-866E-4FDA6C5FE9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470EE96A-4293-4674-BC8D-913349B4A198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ED9AEC5C-8ABE-454A-8D09-5F26F15D316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2FB17A0B-84D6-4C1D-A44F-F8334B740B0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D8E66C57-3B1D-4EC8-8E55-C1C13AAE15B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4D2BE09-DC09-4D07-81A3-718AB0A760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B0F05F09-6FAA-4D88-B8C0-40A96F78A88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B8B25F6-A069-4074-8492-6B5B3620F39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7CA1B5B8-17A6-45B4-B929-C40E3A404F9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A308080-7EF4-4EA5-9FA7-B77A755B24C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7EE18D4C-244D-4D3E-915C-928669055181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24A14522-0E84-4349-8001-3DA129E736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A0EE4031-09F8-4288-9F3B-6EC55AC8427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5F8183EE-0F5F-4D17-B4D0-2E49BE72A10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A3EED27F-2C2D-4ABC-BABD-4F140A8A3B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86D4DDD4-7867-48F8-98FB-DA604A2BE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Ovaal 128">
                      <a:extLst>
                        <a:ext uri="{FF2B5EF4-FFF2-40B4-BE49-F238E27FC236}">
                          <a16:creationId xmlns:a16="http://schemas.microsoft.com/office/drawing/2014/main" id="{DD9013C8-4485-43B5-BD85-37A09F5773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8FED7E66-6E4C-48F3-B494-B50E11B84EA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6" name="Afbeelding 125">
                    <a:extLst>
                      <a:ext uri="{FF2B5EF4-FFF2-40B4-BE49-F238E27FC236}">
                        <a16:creationId xmlns:a16="http://schemas.microsoft.com/office/drawing/2014/main" id="{3E825891-4EDB-4232-BA50-7ECF66D9ADB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F5077C1A-F41C-4CEF-B669-50BBC358A9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FE0C9EB8-A836-4FDE-AB74-BC28215EED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6CE9AD62-9232-443A-9A0A-B29EB81CDB6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02B4FF78-3247-4189-B959-6DDB6DEC36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ADC8F611-7BA4-49FF-AA41-513F239BB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11B61DAB-C59F-4013-813E-145550848E7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A2FC941-2205-4475-8B7A-0B139670D6F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120C0ED9-4A87-4A4E-B05A-8BD8EEBD17A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A48D71B2-D767-439D-A844-D50B02A222A4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B1B186AA-EAC0-4A9F-A44D-5C0C21E70E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Graphic 163" descr="Informatie">
                <a:extLst>
                  <a:ext uri="{FF2B5EF4-FFF2-40B4-BE49-F238E27FC236}">
                    <a16:creationId xmlns:a16="http://schemas.microsoft.com/office/drawing/2014/main" id="{F3682EA2-A0FF-4BD9-AB8F-95093F654B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4" name="Groep 143">
            <a:extLst>
              <a:ext uri="{FF2B5EF4-FFF2-40B4-BE49-F238E27FC236}">
                <a16:creationId xmlns:a16="http://schemas.microsoft.com/office/drawing/2014/main" id="{B190BBE3-09A5-494B-9D34-C8D9FE728428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36212CCA-9DC9-4757-907A-AECA81171A29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007306D8-EC8E-49CD-B9C7-682E8F0DF120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78EC9D3B-B513-4A0E-97AB-395B51A71190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5C5ED7D8-CE2C-41AF-9872-F55F6FBA9417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15F22515-3A1A-4089-87D7-99E4FDD47E1E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6" name="Afbeelding 145">
              <a:extLst>
                <a:ext uri="{FF2B5EF4-FFF2-40B4-BE49-F238E27FC236}">
                  <a16:creationId xmlns:a16="http://schemas.microsoft.com/office/drawing/2014/main" id="{7A9C590C-CAE8-4F4F-8902-94D0F6E8F5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5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(met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Vrije vorm: vorm 143">
            <a:extLst>
              <a:ext uri="{FF2B5EF4-FFF2-40B4-BE49-F238E27FC236}">
                <a16:creationId xmlns:a16="http://schemas.microsoft.com/office/drawing/2014/main" id="{3F0969FF-EED1-4C95-AD5F-C379FAF5E75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4EBAA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grpSp>
        <p:nvGrpSpPr>
          <p:cNvPr id="199" name="Groep 198">
            <a:extLst>
              <a:ext uri="{FF2B5EF4-FFF2-40B4-BE49-F238E27FC236}">
                <a16:creationId xmlns:a16="http://schemas.microsoft.com/office/drawing/2014/main" id="{01BC2C48-6A49-4845-8CEE-B9F0D25F444B}"/>
              </a:ext>
            </a:extLst>
          </p:cNvPr>
          <p:cNvGrpSpPr/>
          <p:nvPr userDrawn="1"/>
        </p:nvGrpSpPr>
        <p:grpSpPr>
          <a:xfrm>
            <a:off x="-1" y="-1"/>
            <a:ext cx="12184570" cy="6858001"/>
            <a:chOff x="0" y="0"/>
            <a:chExt cx="8452704" cy="4757546"/>
          </a:xfrm>
        </p:grpSpPr>
        <p:pic>
          <p:nvPicPr>
            <p:cNvPr id="200" name="Afbeelding 199" descr="Afbeelding met foto, wit, groep, zwart&#10;&#10;Automatisch gegenereerde beschrijving">
              <a:extLst>
                <a:ext uri="{FF2B5EF4-FFF2-40B4-BE49-F238E27FC236}">
                  <a16:creationId xmlns:a16="http://schemas.microsoft.com/office/drawing/2014/main" id="{2856B393-0674-47E0-AFDA-47B8D4C026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28"/>
            <a:stretch/>
          </p:blipFill>
          <p:spPr>
            <a:xfrm>
              <a:off x="0" y="0"/>
              <a:ext cx="4849803" cy="4757546"/>
            </a:xfrm>
            <a:prstGeom prst="rect">
              <a:avLst/>
            </a:prstGeom>
          </p:spPr>
        </p:pic>
        <p:pic>
          <p:nvPicPr>
            <p:cNvPr id="201" name="Afbeelding 200" descr="Afbeelding met foto, wit, groep, zwart&#10;&#10;Automatisch gegenereerde beschrijving">
              <a:extLst>
                <a:ext uri="{FF2B5EF4-FFF2-40B4-BE49-F238E27FC236}">
                  <a16:creationId xmlns:a16="http://schemas.microsoft.com/office/drawing/2014/main" id="{7206AAA5-034F-457C-8454-DAA6EC8082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2" r="-1" b="30628"/>
            <a:stretch/>
          </p:blipFill>
          <p:spPr>
            <a:xfrm>
              <a:off x="4849804" y="0"/>
              <a:ext cx="3602900" cy="4757546"/>
            </a:xfrm>
            <a:prstGeom prst="rect">
              <a:avLst/>
            </a:prstGeom>
          </p:spPr>
        </p:pic>
      </p:grpSp>
      <p:sp>
        <p:nvSpPr>
          <p:cNvPr id="24" name="Tijdelijke aanduiding voor verticale tekst 23">
            <a:extLst>
              <a:ext uri="{FF2B5EF4-FFF2-40B4-BE49-F238E27FC236}">
                <a16:creationId xmlns:a16="http://schemas.microsoft.com/office/drawing/2014/main" id="{6B4D8ED7-AC58-4D3C-9E30-D3A4D71E458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95773" y="3065197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2700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6" name="Tijdelijke aanduiding voor verticale tekst 25">
            <a:extLst>
              <a:ext uri="{FF2B5EF4-FFF2-40B4-BE49-F238E27FC236}">
                <a16:creationId xmlns:a16="http://schemas.microsoft.com/office/drawing/2014/main" id="{EEC50F5C-FF99-46A7-A2F2-630FA7BB5D4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808214" y="1603374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1692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598500-D4E1-4ADD-901B-07EC1E81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7FE55-5E22-4C3F-A7A5-46FB055D6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65A4477D-93B8-49A3-A3C7-EF6CC155595B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-941" y="1603373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7A20B3E6-FEAC-4DEA-A7A9-10F7BD46C422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808214" y="4527018"/>
            <a:ext cx="8326385" cy="1213200"/>
          </a:xfrm>
          <a:custGeom>
            <a:avLst/>
            <a:gdLst>
              <a:gd name="connsiteX0" fmla="*/ 0 w 8326385"/>
              <a:gd name="connsiteY0" fmla="*/ 0 h 1213200"/>
              <a:gd name="connsiteX1" fmla="*/ 426701 w 8326385"/>
              <a:gd name="connsiteY1" fmla="*/ 0 h 1213200"/>
              <a:gd name="connsiteX2" fmla="*/ 5213918 w 8326385"/>
              <a:gd name="connsiteY2" fmla="*/ 0 h 1213200"/>
              <a:gd name="connsiteX3" fmla="*/ 5399272 w 8326385"/>
              <a:gd name="connsiteY3" fmla="*/ 0 h 1213200"/>
              <a:gd name="connsiteX4" fmla="*/ 5601789 w 8326385"/>
              <a:gd name="connsiteY4" fmla="*/ 0 h 1213200"/>
              <a:gd name="connsiteX5" fmla="*/ 5741345 w 8326385"/>
              <a:gd name="connsiteY5" fmla="*/ 0 h 1213200"/>
              <a:gd name="connsiteX6" fmla="*/ 7873858 w 8326385"/>
              <a:gd name="connsiteY6" fmla="*/ 0 h 1213200"/>
              <a:gd name="connsiteX7" fmla="*/ 8124181 w 8326385"/>
              <a:gd name="connsiteY7" fmla="*/ 0 h 1213200"/>
              <a:gd name="connsiteX8" fmla="*/ 8326385 w 8326385"/>
              <a:gd name="connsiteY8" fmla="*/ 202204 h 1213200"/>
              <a:gd name="connsiteX9" fmla="*/ 8326385 w 8326385"/>
              <a:gd name="connsiteY9" fmla="*/ 1010996 h 1213200"/>
              <a:gd name="connsiteX10" fmla="*/ 8124181 w 8326385"/>
              <a:gd name="connsiteY10" fmla="*/ 1213200 h 1213200"/>
              <a:gd name="connsiteX11" fmla="*/ 7873858 w 8326385"/>
              <a:gd name="connsiteY11" fmla="*/ 1213200 h 1213200"/>
              <a:gd name="connsiteX12" fmla="*/ 5741345 w 8326385"/>
              <a:gd name="connsiteY12" fmla="*/ 1213200 h 1213200"/>
              <a:gd name="connsiteX13" fmla="*/ 5601789 w 8326385"/>
              <a:gd name="connsiteY13" fmla="*/ 1213200 h 1213200"/>
              <a:gd name="connsiteX14" fmla="*/ 5399272 w 8326385"/>
              <a:gd name="connsiteY14" fmla="*/ 1213200 h 1213200"/>
              <a:gd name="connsiteX15" fmla="*/ 5213918 w 8326385"/>
              <a:gd name="connsiteY15" fmla="*/ 1213200 h 1213200"/>
              <a:gd name="connsiteX16" fmla="*/ 426701 w 8326385"/>
              <a:gd name="connsiteY16" fmla="*/ 1213200 h 1213200"/>
              <a:gd name="connsiteX17" fmla="*/ 0 w 8326385"/>
              <a:gd name="connsiteY17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26385" h="1213200">
                <a:moveTo>
                  <a:pt x="0" y="0"/>
                </a:moveTo>
                <a:lnTo>
                  <a:pt x="426701" y="0"/>
                </a:lnTo>
                <a:lnTo>
                  <a:pt x="5213918" y="0"/>
                </a:lnTo>
                <a:lnTo>
                  <a:pt x="5399272" y="0"/>
                </a:lnTo>
                <a:lnTo>
                  <a:pt x="5601789" y="0"/>
                </a:lnTo>
                <a:lnTo>
                  <a:pt x="5741345" y="0"/>
                </a:lnTo>
                <a:lnTo>
                  <a:pt x="7873858" y="0"/>
                </a:lnTo>
                <a:lnTo>
                  <a:pt x="8124181" y="0"/>
                </a:lnTo>
                <a:cubicBezTo>
                  <a:pt x="8235855" y="0"/>
                  <a:pt x="8326385" y="90530"/>
                  <a:pt x="8326385" y="202204"/>
                </a:cubicBezTo>
                <a:lnTo>
                  <a:pt x="8326385" y="1010996"/>
                </a:lnTo>
                <a:cubicBezTo>
                  <a:pt x="8326385" y="1122670"/>
                  <a:pt x="8235855" y="1213200"/>
                  <a:pt x="8124181" y="1213200"/>
                </a:cubicBezTo>
                <a:lnTo>
                  <a:pt x="7873858" y="1213200"/>
                </a:lnTo>
                <a:lnTo>
                  <a:pt x="5741345" y="1213200"/>
                </a:lnTo>
                <a:lnTo>
                  <a:pt x="5601789" y="1213200"/>
                </a:lnTo>
                <a:lnTo>
                  <a:pt x="5399272" y="1213200"/>
                </a:lnTo>
                <a:lnTo>
                  <a:pt x="5213918" y="1213200"/>
                </a:lnTo>
                <a:lnTo>
                  <a:pt x="426701" y="1213200"/>
                </a:lnTo>
                <a:lnTo>
                  <a:pt x="0" y="1213200"/>
                </a:lnTo>
                <a:close/>
              </a:path>
            </a:pathLst>
          </a:custGeom>
          <a:solidFill>
            <a:srgbClr val="D0EDE9"/>
          </a:solidFill>
        </p:spPr>
        <p:txBody>
          <a:bodyPr vert="horz" wrap="square" lIns="1692000" tIns="0" rIns="180000" bIns="0" anchor="ctr">
            <a:noAutofit/>
          </a:bodyPr>
          <a:lstStyle>
            <a:lvl1pPr marL="211138" indent="-2111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2" name="Tijdelijke aanduiding voor verticale tekst 21">
            <a:extLst>
              <a:ext uri="{FF2B5EF4-FFF2-40B4-BE49-F238E27FC236}">
                <a16:creationId xmlns:a16="http://schemas.microsoft.com/office/drawing/2014/main" id="{B152A2A6-416D-461C-B969-8AC2262F400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-941" y="3065046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23" name="Tijdelijke aanduiding voor verticale tekst 22">
            <a:extLst>
              <a:ext uri="{FF2B5EF4-FFF2-40B4-BE49-F238E27FC236}">
                <a16:creationId xmlns:a16="http://schemas.microsoft.com/office/drawing/2014/main" id="{EA0040D5-5D22-491D-95DC-372B27B8B446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-941" y="4526867"/>
            <a:ext cx="2927113" cy="1213200"/>
          </a:xfrm>
          <a:custGeom>
            <a:avLst/>
            <a:gdLst>
              <a:gd name="connsiteX0" fmla="*/ 0 w 2927113"/>
              <a:gd name="connsiteY0" fmla="*/ 0 h 1213200"/>
              <a:gd name="connsiteX1" fmla="*/ 202517 w 2927113"/>
              <a:gd name="connsiteY1" fmla="*/ 0 h 1213200"/>
              <a:gd name="connsiteX2" fmla="*/ 2474586 w 2927113"/>
              <a:gd name="connsiteY2" fmla="*/ 0 h 1213200"/>
              <a:gd name="connsiteX3" fmla="*/ 2724909 w 2927113"/>
              <a:gd name="connsiteY3" fmla="*/ 0 h 1213200"/>
              <a:gd name="connsiteX4" fmla="*/ 2927113 w 2927113"/>
              <a:gd name="connsiteY4" fmla="*/ 202204 h 1213200"/>
              <a:gd name="connsiteX5" fmla="*/ 2927113 w 2927113"/>
              <a:gd name="connsiteY5" fmla="*/ 1010996 h 1213200"/>
              <a:gd name="connsiteX6" fmla="*/ 2724909 w 2927113"/>
              <a:gd name="connsiteY6" fmla="*/ 1213200 h 1213200"/>
              <a:gd name="connsiteX7" fmla="*/ 2474586 w 2927113"/>
              <a:gd name="connsiteY7" fmla="*/ 1213200 h 1213200"/>
              <a:gd name="connsiteX8" fmla="*/ 202517 w 2927113"/>
              <a:gd name="connsiteY8" fmla="*/ 1213200 h 1213200"/>
              <a:gd name="connsiteX9" fmla="*/ 0 w 2927113"/>
              <a:gd name="connsiteY9" fmla="*/ 1213200 h 12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113" h="1213200">
                <a:moveTo>
                  <a:pt x="0" y="0"/>
                </a:moveTo>
                <a:lnTo>
                  <a:pt x="202517" y="0"/>
                </a:lnTo>
                <a:lnTo>
                  <a:pt x="2474586" y="0"/>
                </a:lnTo>
                <a:lnTo>
                  <a:pt x="2724909" y="0"/>
                </a:lnTo>
                <a:cubicBezTo>
                  <a:pt x="2836583" y="0"/>
                  <a:pt x="2927113" y="90530"/>
                  <a:pt x="2927113" y="202204"/>
                </a:cubicBezTo>
                <a:lnTo>
                  <a:pt x="2927113" y="1010996"/>
                </a:lnTo>
                <a:cubicBezTo>
                  <a:pt x="2927113" y="1122670"/>
                  <a:pt x="2836583" y="1213200"/>
                  <a:pt x="2724909" y="1213200"/>
                </a:cubicBezTo>
                <a:lnTo>
                  <a:pt x="2474586" y="1213200"/>
                </a:lnTo>
                <a:lnTo>
                  <a:pt x="202517" y="1213200"/>
                </a:lnTo>
                <a:lnTo>
                  <a:pt x="0" y="12132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540000" tIns="0" rIns="180000" bIns="0" anchor="ctr">
            <a:no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7311DB82-D041-4474-B233-3C8866937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75382" y="1603373"/>
            <a:ext cx="1521644" cy="1213132"/>
          </a:xfrm>
          <a:custGeom>
            <a:avLst/>
            <a:gdLst>
              <a:gd name="connsiteX0" fmla="*/ 180000 w 1521644"/>
              <a:gd name="connsiteY0" fmla="*/ 0 h 1213132"/>
              <a:gd name="connsiteX1" fmla="*/ 1341644 w 1521644"/>
              <a:gd name="connsiteY1" fmla="*/ 0 h 1213132"/>
              <a:gd name="connsiteX2" fmla="*/ 1521644 w 1521644"/>
              <a:gd name="connsiteY2" fmla="*/ 214894 h 1213132"/>
              <a:gd name="connsiteX3" fmla="*/ 1521644 w 1521644"/>
              <a:gd name="connsiteY3" fmla="*/ 841343 h 1213132"/>
              <a:gd name="connsiteX4" fmla="*/ 1521644 w 1521644"/>
              <a:gd name="connsiteY4" fmla="*/ 998238 h 1213132"/>
              <a:gd name="connsiteX5" fmla="*/ 1521644 w 1521644"/>
              <a:gd name="connsiteY5" fmla="*/ 1213132 h 1213132"/>
              <a:gd name="connsiteX6" fmla="*/ 1341644 w 1521644"/>
              <a:gd name="connsiteY6" fmla="*/ 1213132 h 1213132"/>
              <a:gd name="connsiteX7" fmla="*/ 1083974 w 1521644"/>
              <a:gd name="connsiteY7" fmla="*/ 1213132 h 1213132"/>
              <a:gd name="connsiteX8" fmla="*/ 180000 w 1521644"/>
              <a:gd name="connsiteY8" fmla="*/ 1213132 h 1213132"/>
              <a:gd name="connsiteX9" fmla="*/ 0 w 1521644"/>
              <a:gd name="connsiteY9" fmla="*/ 998238 h 1213132"/>
              <a:gd name="connsiteX10" fmla="*/ 0 w 1521644"/>
              <a:gd name="connsiteY10" fmla="*/ 214894 h 1213132"/>
              <a:gd name="connsiteX11" fmla="*/ 180000 w 1521644"/>
              <a:gd name="connsiteY11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1644" h="1213132">
                <a:moveTo>
                  <a:pt x="180000" y="0"/>
                </a:moveTo>
                <a:lnTo>
                  <a:pt x="1341644" y="0"/>
                </a:lnTo>
                <a:cubicBezTo>
                  <a:pt x="1441055" y="0"/>
                  <a:pt x="1521644" y="96211"/>
                  <a:pt x="1521644" y="214894"/>
                </a:cubicBezTo>
                <a:lnTo>
                  <a:pt x="1521644" y="841343"/>
                </a:lnTo>
                <a:lnTo>
                  <a:pt x="1521644" y="998238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42F9E1A6-8E08-4575-B228-1EA674AC49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75382" y="4527086"/>
            <a:ext cx="1521644" cy="1213132"/>
          </a:xfrm>
          <a:custGeom>
            <a:avLst/>
            <a:gdLst>
              <a:gd name="connsiteX0" fmla="*/ 180000 w 1521644"/>
              <a:gd name="connsiteY0" fmla="*/ 0 h 1213132"/>
              <a:gd name="connsiteX1" fmla="*/ 1341644 w 1521644"/>
              <a:gd name="connsiteY1" fmla="*/ 0 h 1213132"/>
              <a:gd name="connsiteX2" fmla="*/ 1521644 w 1521644"/>
              <a:gd name="connsiteY2" fmla="*/ 214894 h 1213132"/>
              <a:gd name="connsiteX3" fmla="*/ 1521644 w 1521644"/>
              <a:gd name="connsiteY3" fmla="*/ 841343 h 1213132"/>
              <a:gd name="connsiteX4" fmla="*/ 1521644 w 1521644"/>
              <a:gd name="connsiteY4" fmla="*/ 998238 h 1213132"/>
              <a:gd name="connsiteX5" fmla="*/ 1521644 w 1521644"/>
              <a:gd name="connsiteY5" fmla="*/ 1213132 h 1213132"/>
              <a:gd name="connsiteX6" fmla="*/ 1341644 w 1521644"/>
              <a:gd name="connsiteY6" fmla="*/ 1213132 h 1213132"/>
              <a:gd name="connsiteX7" fmla="*/ 1083974 w 1521644"/>
              <a:gd name="connsiteY7" fmla="*/ 1213132 h 1213132"/>
              <a:gd name="connsiteX8" fmla="*/ 180000 w 1521644"/>
              <a:gd name="connsiteY8" fmla="*/ 1213132 h 1213132"/>
              <a:gd name="connsiteX9" fmla="*/ 0 w 1521644"/>
              <a:gd name="connsiteY9" fmla="*/ 998238 h 1213132"/>
              <a:gd name="connsiteX10" fmla="*/ 0 w 1521644"/>
              <a:gd name="connsiteY10" fmla="*/ 214894 h 1213132"/>
              <a:gd name="connsiteX11" fmla="*/ 180000 w 1521644"/>
              <a:gd name="connsiteY11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1644" h="1213132">
                <a:moveTo>
                  <a:pt x="180000" y="0"/>
                </a:moveTo>
                <a:lnTo>
                  <a:pt x="1341644" y="0"/>
                </a:lnTo>
                <a:cubicBezTo>
                  <a:pt x="1441055" y="0"/>
                  <a:pt x="1521644" y="96211"/>
                  <a:pt x="1521644" y="214894"/>
                </a:cubicBezTo>
                <a:lnTo>
                  <a:pt x="1521644" y="841343"/>
                </a:lnTo>
                <a:lnTo>
                  <a:pt x="1521644" y="998238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951EA0FA-C0EB-4735-AFD4-89AC5852EB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9382" y="3065197"/>
            <a:ext cx="2537644" cy="1213132"/>
          </a:xfrm>
          <a:custGeom>
            <a:avLst/>
            <a:gdLst>
              <a:gd name="connsiteX0" fmla="*/ 180000 w 2537644"/>
              <a:gd name="connsiteY0" fmla="*/ 0 h 1213132"/>
              <a:gd name="connsiteX1" fmla="*/ 1196000 w 2537644"/>
              <a:gd name="connsiteY1" fmla="*/ 0 h 1213132"/>
              <a:gd name="connsiteX2" fmla="*/ 1341644 w 2537644"/>
              <a:gd name="connsiteY2" fmla="*/ 0 h 1213132"/>
              <a:gd name="connsiteX3" fmla="*/ 2357644 w 2537644"/>
              <a:gd name="connsiteY3" fmla="*/ 0 h 1213132"/>
              <a:gd name="connsiteX4" fmla="*/ 2537644 w 2537644"/>
              <a:gd name="connsiteY4" fmla="*/ 214894 h 1213132"/>
              <a:gd name="connsiteX5" fmla="*/ 2537644 w 2537644"/>
              <a:gd name="connsiteY5" fmla="*/ 841343 h 1213132"/>
              <a:gd name="connsiteX6" fmla="*/ 2537644 w 2537644"/>
              <a:gd name="connsiteY6" fmla="*/ 998238 h 1213132"/>
              <a:gd name="connsiteX7" fmla="*/ 2537644 w 2537644"/>
              <a:gd name="connsiteY7" fmla="*/ 1213132 h 1213132"/>
              <a:gd name="connsiteX8" fmla="*/ 2357644 w 2537644"/>
              <a:gd name="connsiteY8" fmla="*/ 1213132 h 1213132"/>
              <a:gd name="connsiteX9" fmla="*/ 2099974 w 2537644"/>
              <a:gd name="connsiteY9" fmla="*/ 1213132 h 1213132"/>
              <a:gd name="connsiteX10" fmla="*/ 1521644 w 2537644"/>
              <a:gd name="connsiteY10" fmla="*/ 1213132 h 1213132"/>
              <a:gd name="connsiteX11" fmla="*/ 1341644 w 2537644"/>
              <a:gd name="connsiteY11" fmla="*/ 1213132 h 1213132"/>
              <a:gd name="connsiteX12" fmla="*/ 1196000 w 2537644"/>
              <a:gd name="connsiteY12" fmla="*/ 1213132 h 1213132"/>
              <a:gd name="connsiteX13" fmla="*/ 1083974 w 2537644"/>
              <a:gd name="connsiteY13" fmla="*/ 1213132 h 1213132"/>
              <a:gd name="connsiteX14" fmla="*/ 180000 w 2537644"/>
              <a:gd name="connsiteY14" fmla="*/ 1213132 h 1213132"/>
              <a:gd name="connsiteX15" fmla="*/ 0 w 2537644"/>
              <a:gd name="connsiteY15" fmla="*/ 998238 h 1213132"/>
              <a:gd name="connsiteX16" fmla="*/ 0 w 2537644"/>
              <a:gd name="connsiteY16" fmla="*/ 214894 h 1213132"/>
              <a:gd name="connsiteX17" fmla="*/ 180000 w 2537644"/>
              <a:gd name="connsiteY17" fmla="*/ 0 h 12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37644" h="1213132">
                <a:moveTo>
                  <a:pt x="180000" y="0"/>
                </a:moveTo>
                <a:lnTo>
                  <a:pt x="1196000" y="0"/>
                </a:lnTo>
                <a:lnTo>
                  <a:pt x="1341644" y="0"/>
                </a:lnTo>
                <a:lnTo>
                  <a:pt x="2357644" y="0"/>
                </a:lnTo>
                <a:cubicBezTo>
                  <a:pt x="2457055" y="0"/>
                  <a:pt x="2537644" y="96211"/>
                  <a:pt x="2537644" y="214894"/>
                </a:cubicBezTo>
                <a:lnTo>
                  <a:pt x="2537644" y="841343"/>
                </a:lnTo>
                <a:lnTo>
                  <a:pt x="2537644" y="998238"/>
                </a:lnTo>
                <a:lnTo>
                  <a:pt x="2537644" y="1213132"/>
                </a:lnTo>
                <a:lnTo>
                  <a:pt x="2357644" y="1213132"/>
                </a:lnTo>
                <a:lnTo>
                  <a:pt x="2099974" y="1213132"/>
                </a:lnTo>
                <a:lnTo>
                  <a:pt x="1521644" y="1213132"/>
                </a:lnTo>
                <a:lnTo>
                  <a:pt x="1341644" y="1213132"/>
                </a:lnTo>
                <a:lnTo>
                  <a:pt x="1196000" y="1213132"/>
                </a:lnTo>
                <a:lnTo>
                  <a:pt x="1083974" y="1213132"/>
                </a:lnTo>
                <a:lnTo>
                  <a:pt x="180000" y="1213132"/>
                </a:lnTo>
                <a:cubicBezTo>
                  <a:pt x="80589" y="1213132"/>
                  <a:pt x="0" y="1116921"/>
                  <a:pt x="0" y="998238"/>
                </a:cubicBezTo>
                <a:lnTo>
                  <a:pt x="0" y="214894"/>
                </a:lnTo>
                <a:cubicBezTo>
                  <a:pt x="0" y="96211"/>
                  <a:pt x="80589" y="0"/>
                  <a:pt x="18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grpSp>
        <p:nvGrpSpPr>
          <p:cNvPr id="19" name="INSTRUCTIE">
            <a:extLst>
              <a:ext uri="{FF2B5EF4-FFF2-40B4-BE49-F238E27FC236}">
                <a16:creationId xmlns:a16="http://schemas.microsoft.com/office/drawing/2014/main" id="{96011EE1-6FA8-4A98-8D43-F6AF918C54A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CAC976EC-B78F-439B-8FA7-2A7D3725CE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7A35BBB-7ECE-410A-AF38-E5505EB696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FF68EDE-B66D-4825-ADE0-A8E03B7067E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61B2EF5-A1D6-4175-BFA1-FED5859ACA1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FB1E4B01-A69D-4373-BDEB-79180D44350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59338C1C-821D-4E0E-8FCE-0716F7B5E0A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00E5EE27-42FD-4E25-A06C-5278F669907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486E523-22E9-42A2-A891-34EC2E12AF8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CF29C51-870B-45D8-B4BC-80ECBC1D0B1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0A50724-B400-4A57-BC2B-0C90EEA83EB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3581916-6822-4E80-8A39-36B80226EB5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ACC3C33-8426-4664-AFAF-398C5994730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BF5CA12-ED99-41C7-A235-097B10C9C45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513D4342-B4E0-4817-AFD8-277CCC2BDC9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E2700DC8-4BF0-44B4-A78D-1DC3DB13B32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438A3AB1-31BD-4BA5-BC03-1FF15019791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AB22F15-BF84-4AD6-A3B9-E270ABC9C21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4DF1BA9-005A-4D91-B5C6-A24DBA5DAC1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724B7334-2132-4A7F-AB7F-30431ED4D2F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D08C4308-4912-439A-B154-E979062BC4D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8924510C-F72F-40A5-9AA3-8AEE21AF164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50" name="ICOON_info">
              <a:extLst>
                <a:ext uri="{FF2B5EF4-FFF2-40B4-BE49-F238E27FC236}">
                  <a16:creationId xmlns:a16="http://schemas.microsoft.com/office/drawing/2014/main" id="{985D48EB-400C-4421-A30C-1329A76032E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25BC11F4-4E5A-4F32-86CA-52EFBCFC630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Graphic 163" descr="Informatie">
                <a:extLst>
                  <a:ext uri="{FF2B5EF4-FFF2-40B4-BE49-F238E27FC236}">
                    <a16:creationId xmlns:a16="http://schemas.microsoft.com/office/drawing/2014/main" id="{09E727F0-2115-4316-ACF5-9C8BA272668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VOORBEELD">
              <a:extLst>
                <a:ext uri="{FF2B5EF4-FFF2-40B4-BE49-F238E27FC236}">
                  <a16:creationId xmlns:a16="http://schemas.microsoft.com/office/drawing/2014/main" id="{89222E39-3C20-443C-9037-7349EA2F225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F7255B84-F7CE-4492-B3A9-8BEF73B39D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9238804-2074-4A67-A0A8-A842188C32E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ACABA068-F77C-4AEC-AF14-41DF2548B84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5C6F0AC6-4D5F-4908-A60F-DD3EE0207E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F929080F-AA59-4ABE-A477-66838EB23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375482F8-B6C7-470B-9B3A-94C6324791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75095639-6272-4BFC-BE0E-B028134A3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023678CD-7151-4102-85F2-28048C6BAC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93F4B68E-3EB3-4C0A-8C35-13C8808E6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1" name="Pijl: rechts 90">
                  <a:extLst>
                    <a:ext uri="{FF2B5EF4-FFF2-40B4-BE49-F238E27FC236}">
                      <a16:creationId xmlns:a16="http://schemas.microsoft.com/office/drawing/2014/main" id="{B83E7F9B-5477-4BCF-AD4E-29CAEE85FD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EFD25E82-4342-476E-BC95-CB72BD984F8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83" name="Groep 82">
                  <a:extLst>
                    <a:ext uri="{FF2B5EF4-FFF2-40B4-BE49-F238E27FC236}">
                      <a16:creationId xmlns:a16="http://schemas.microsoft.com/office/drawing/2014/main" id="{9B13F697-18E2-454A-AA3C-F634746CCB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153D6AA-2684-4F65-B2F1-446E0508EC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37802B53-B54D-451A-98CE-197D3F3597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0D9D09AB-C590-4314-933E-824D6E6DCC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3D77C13E-6BBD-423F-AB3C-FB704D3284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63B202C9-E4CF-4786-B911-2AC9AECDBD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4" name="Pijl: rechts 83">
                  <a:extLst>
                    <a:ext uri="{FF2B5EF4-FFF2-40B4-BE49-F238E27FC236}">
                      <a16:creationId xmlns:a16="http://schemas.microsoft.com/office/drawing/2014/main" id="{59A617FE-4EB7-4D37-BA5B-36745BDCAC5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0FDFC62D-FFBE-4905-B7B5-76B18DA0F6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3D542678-CF5A-4BB5-8F86-9FC3695E46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010357E-E52A-4FEA-892B-CC2E24C2D98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FDCEF16F-5FEC-4AE0-89D3-116A495A3D4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65" name="Groep 64">
                <a:extLst>
                  <a:ext uri="{FF2B5EF4-FFF2-40B4-BE49-F238E27FC236}">
                    <a16:creationId xmlns:a16="http://schemas.microsoft.com/office/drawing/2014/main" id="{1FA945A0-2BEF-497D-B36B-3C8E5FFBE84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8D6CFF58-04EE-4DDD-960B-5F2F6D356B7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0D9CBE01-EA25-4474-85F3-4F6C627391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77AAA01-224E-47D3-9F95-93567192B6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EAA11DEC-3D0B-4605-B600-17DD2B008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051D9BE8-F593-4919-A164-ACAB756714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F022271-5AA1-4ED8-A406-A6337C12DF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29541267-8022-4244-843C-7DB8ABD54B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9A21FAF0-1DD6-4719-83CF-CA6056EDBF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" name="Groep 65">
                <a:extLst>
                  <a:ext uri="{FF2B5EF4-FFF2-40B4-BE49-F238E27FC236}">
                    <a16:creationId xmlns:a16="http://schemas.microsoft.com/office/drawing/2014/main" id="{E7991F67-BCEB-48D8-9DD3-7E190FF56FC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A6F64035-8C68-4129-8C68-AB22F710F6B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33096C04-DE8F-40F7-9631-4653D45E74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659EDD5-7821-441D-98C5-740A96399C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D66D123-E780-4611-B441-3465A72055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088FDCA-E4AF-4C79-8E04-610114E9EA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82987A1-31A8-4ED6-81C1-905E79C47A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957EAA41-576A-45DE-838F-08D0957AA3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4C10396F-4FB7-4AA0-BC83-479A152715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9" name="INSTRUCTIE">
            <a:extLst>
              <a:ext uri="{FF2B5EF4-FFF2-40B4-BE49-F238E27FC236}">
                <a16:creationId xmlns:a16="http://schemas.microsoft.com/office/drawing/2014/main" id="{1F420F39-7D32-43A5-8C63-3428CCC6BF45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A22377B4-D1F9-4514-A2FF-DC337A623081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678A6FB-6A6A-4811-AD7D-1AC5D77896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B8E6A442-478D-492B-84CB-F837AD659C3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DBF71742-F8FD-43F9-B45B-6D046B3079C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ABA001A4-4034-425F-967F-28E0EF271DA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3B211850-1507-47B5-B1B2-B492EFA2C1A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8A0F17BD-43FE-431F-A6DF-BD20F2386E9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FD17878B-EA1C-4B0A-BE79-561E97F75B5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8EB74D34-8435-4687-9040-7AB6F6299E2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1851DD70-78AB-4AB4-866E-4FDA6C5FE9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470EE96A-4293-4674-BC8D-913349B4A198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ED9AEC5C-8ABE-454A-8D09-5F26F15D316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2FB17A0B-84D6-4C1D-A44F-F8334B740B0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D8E66C57-3B1D-4EC8-8E55-C1C13AAE15B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4D2BE09-DC09-4D07-81A3-718AB0A760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B0F05F09-6FAA-4D88-B8C0-40A96F78A88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B8B25F6-A069-4074-8492-6B5B3620F39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7CA1B5B8-17A6-45B4-B929-C40E3A404F9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A308080-7EF4-4EA5-9FA7-B77A755B24C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7EE18D4C-244D-4D3E-915C-928669055181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24A14522-0E84-4349-8001-3DA129E736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A0EE4031-09F8-4288-9F3B-6EC55AC8427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5F8183EE-0F5F-4D17-B4D0-2E49BE72A10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A3EED27F-2C2D-4ABC-BABD-4F140A8A3B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86D4DDD4-7867-48F8-98FB-DA604A2BE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Ovaal 128">
                      <a:extLst>
                        <a:ext uri="{FF2B5EF4-FFF2-40B4-BE49-F238E27FC236}">
                          <a16:creationId xmlns:a16="http://schemas.microsoft.com/office/drawing/2014/main" id="{DD9013C8-4485-43B5-BD85-37A09F5773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8FED7E66-6E4C-48F3-B494-B50E11B84EA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6" name="Afbeelding 125">
                    <a:extLst>
                      <a:ext uri="{FF2B5EF4-FFF2-40B4-BE49-F238E27FC236}">
                        <a16:creationId xmlns:a16="http://schemas.microsoft.com/office/drawing/2014/main" id="{3E825891-4EDB-4232-BA50-7ECF66D9ADB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F5077C1A-F41C-4CEF-B669-50BBC358A9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FE0C9EB8-A836-4FDE-AB74-BC28215EED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6CE9AD62-9232-443A-9A0A-B29EB81CDB6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02B4FF78-3247-4189-B959-6DDB6DEC36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ADC8F611-7BA4-49FF-AA41-513F239BB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11B61DAB-C59F-4013-813E-145550848E7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A2FC941-2205-4475-8B7A-0B139670D6F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120C0ED9-4A87-4A4E-B05A-8BD8EEBD17A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A48D71B2-D767-439D-A844-D50B02A222A4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B1B186AA-EAC0-4A9F-A44D-5C0C21E70E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Graphic 163" descr="Informatie">
                <a:extLst>
                  <a:ext uri="{FF2B5EF4-FFF2-40B4-BE49-F238E27FC236}">
                    <a16:creationId xmlns:a16="http://schemas.microsoft.com/office/drawing/2014/main" id="{F3682EA2-A0FF-4BD9-AB8F-95093F654B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92" name="Groep 191">
            <a:extLst>
              <a:ext uri="{FF2B5EF4-FFF2-40B4-BE49-F238E27FC236}">
                <a16:creationId xmlns:a16="http://schemas.microsoft.com/office/drawing/2014/main" id="{357B2BE9-FD55-4335-911A-DB051FE7903C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93" name="Groep 192">
              <a:extLst>
                <a:ext uri="{FF2B5EF4-FFF2-40B4-BE49-F238E27FC236}">
                  <a16:creationId xmlns:a16="http://schemas.microsoft.com/office/drawing/2014/main" id="{0CB82435-AD68-45E5-B923-5DC7DF5C20CD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E98F519D-D321-47B7-A380-B810A5A6BE6F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D1D1F600-A5A4-4B50-90B4-F63FD3AB0F99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BA7B78B1-1550-4286-A466-5FEA8D68B158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99BD6670-D52F-408D-847D-BF52C1F7AB5D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" name="Afbeelding 193">
              <a:extLst>
                <a:ext uri="{FF2B5EF4-FFF2-40B4-BE49-F238E27FC236}">
                  <a16:creationId xmlns:a16="http://schemas.microsoft.com/office/drawing/2014/main" id="{9ACA5B37-B67A-4C4E-BB87-42E8931AF6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4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753965D-F6C5-43DC-BA22-F00A83172AD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6E2A9453-3463-4795-A153-FF1EC124E2F7}"/>
              </a:ext>
            </a:extLst>
          </p:cNvPr>
          <p:cNvGrpSpPr/>
          <p:nvPr userDrawn="1"/>
        </p:nvGrpSpPr>
        <p:grpSpPr>
          <a:xfrm>
            <a:off x="-1" y="-1"/>
            <a:ext cx="12184570" cy="6858001"/>
            <a:chOff x="0" y="0"/>
            <a:chExt cx="8452704" cy="4757546"/>
          </a:xfrm>
        </p:grpSpPr>
        <p:pic>
          <p:nvPicPr>
            <p:cNvPr id="4" name="Afbeelding 3" descr="Afbeelding met foto, wit, groep, zwart&#10;&#10;Automatisch gegenereerde beschrijving">
              <a:extLst>
                <a:ext uri="{FF2B5EF4-FFF2-40B4-BE49-F238E27FC236}">
                  <a16:creationId xmlns:a16="http://schemas.microsoft.com/office/drawing/2014/main" id="{2CE2EFD0-A4DC-4CFD-9F8D-6606CB89F4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28"/>
            <a:stretch/>
          </p:blipFill>
          <p:spPr>
            <a:xfrm>
              <a:off x="0" y="0"/>
              <a:ext cx="4849803" cy="4757546"/>
            </a:xfrm>
            <a:prstGeom prst="rect">
              <a:avLst/>
            </a:prstGeom>
          </p:spPr>
        </p:pic>
        <p:pic>
          <p:nvPicPr>
            <p:cNvPr id="108" name="Afbeelding 107" descr="Afbeelding met foto, wit, groep, zwart&#10;&#10;Automatisch gegenereerde beschrijving">
              <a:extLst>
                <a:ext uri="{FF2B5EF4-FFF2-40B4-BE49-F238E27FC236}">
                  <a16:creationId xmlns:a16="http://schemas.microsoft.com/office/drawing/2014/main" id="{2C9D45E5-CF60-417A-A5D3-326454DB06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2" r="-1" b="30628"/>
            <a:stretch/>
          </p:blipFill>
          <p:spPr>
            <a:xfrm>
              <a:off x="4849804" y="0"/>
              <a:ext cx="3602900" cy="4757546"/>
            </a:xfrm>
            <a:prstGeom prst="rect">
              <a:avLst/>
            </a:prstGeom>
          </p:spPr>
        </p:pic>
      </p:grpSp>
      <p:sp>
        <p:nvSpPr>
          <p:cNvPr id="76" name="Tijdelijke aanduiding voor afbeelding 75">
            <a:extLst>
              <a:ext uri="{FF2B5EF4-FFF2-40B4-BE49-F238E27FC236}">
                <a16:creationId xmlns:a16="http://schemas.microsoft.com/office/drawing/2014/main" id="{FA58D4A0-3C9D-4042-9EB0-1EC3563583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5926" y="578941"/>
            <a:ext cx="8666074" cy="6796800"/>
          </a:xfrm>
          <a:custGeom>
            <a:avLst/>
            <a:gdLst>
              <a:gd name="connsiteX0" fmla="*/ 357580 w 8666074"/>
              <a:gd name="connsiteY0" fmla="*/ 0 h 6796800"/>
              <a:gd name="connsiteX1" fmla="*/ 8666074 w 8666074"/>
              <a:gd name="connsiteY1" fmla="*/ 0 h 6796800"/>
              <a:gd name="connsiteX2" fmla="*/ 8666074 w 8666074"/>
              <a:gd name="connsiteY2" fmla="*/ 6796800 h 6796800"/>
              <a:gd name="connsiteX3" fmla="*/ 357580 w 8666074"/>
              <a:gd name="connsiteY3" fmla="*/ 6796800 h 6796800"/>
              <a:gd name="connsiteX4" fmla="*/ 0 w 8666074"/>
              <a:gd name="connsiteY4" fmla="*/ 6439220 h 6796800"/>
              <a:gd name="connsiteX5" fmla="*/ 0 w 8666074"/>
              <a:gd name="connsiteY5" fmla="*/ 357580 h 6796800"/>
              <a:gd name="connsiteX6" fmla="*/ 357580 w 8666074"/>
              <a:gd name="connsiteY6" fmla="*/ 0 h 67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6074" h="6796800">
                <a:moveTo>
                  <a:pt x="357580" y="0"/>
                </a:moveTo>
                <a:lnTo>
                  <a:pt x="8666074" y="0"/>
                </a:lnTo>
                <a:lnTo>
                  <a:pt x="8666074" y="6796800"/>
                </a:lnTo>
                <a:lnTo>
                  <a:pt x="357580" y="6796800"/>
                </a:lnTo>
                <a:cubicBezTo>
                  <a:pt x="160094" y="6796800"/>
                  <a:pt x="0" y="6636706"/>
                  <a:pt x="0" y="6439220"/>
                </a:cubicBezTo>
                <a:lnTo>
                  <a:pt x="0" y="357580"/>
                </a:lnTo>
                <a:cubicBezTo>
                  <a:pt x="0" y="160094"/>
                  <a:pt x="160094" y="0"/>
                  <a:pt x="3575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62" name="Titel 61">
            <a:extLst>
              <a:ext uri="{FF2B5EF4-FFF2-40B4-BE49-F238E27FC236}">
                <a16:creationId xmlns:a16="http://schemas.microsoft.com/office/drawing/2014/main" id="{FE02B781-EA9E-406A-9E90-35B33490F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3917677"/>
            <a:ext cx="5510392" cy="792028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08000" tIns="54000" rIns="108000" bIns="720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/>
              <a:t>Plaats hier je tekst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99121E1E-9E94-46A1-B96E-21B9DAAAFCF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6000" y="4896056"/>
            <a:ext cx="4812316" cy="792028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0">
                <a:solidFill>
                  <a:schemeClr val="bg2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2FAA1DC8-6BDC-4F2C-BE68-75B14ECEF3BF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76000" y="3410193"/>
            <a:ext cx="1708902" cy="321130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naam</a:t>
            </a:r>
          </a:p>
        </p:txBody>
      </p:sp>
      <p:grpSp>
        <p:nvGrpSpPr>
          <p:cNvPr id="27" name="INSTRUCTIE">
            <a:extLst>
              <a:ext uri="{FF2B5EF4-FFF2-40B4-BE49-F238E27FC236}">
                <a16:creationId xmlns:a16="http://schemas.microsoft.com/office/drawing/2014/main" id="{AAE16C68-0F54-4CEB-B546-5DE3C70BD6E2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8141344-DF62-49E9-BA57-CC3653CBFCDD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9" name="INSTRUCTIE">
              <a:extLst>
                <a:ext uri="{FF2B5EF4-FFF2-40B4-BE49-F238E27FC236}">
                  <a16:creationId xmlns:a16="http://schemas.microsoft.com/office/drawing/2014/main" id="{1401D960-A050-4128-A90D-EEE41AA65877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E174A35-5D83-4484-9B7E-FD9A5A7A920D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B7E33A52-17B2-4B00-98C8-4EB46497BD71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102839D5-91EF-42E2-9131-087F8A59A45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C6DDA8E6-1763-4385-8A1A-96C08C2885B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A3E3E199-267E-4784-B767-E12A29D34DA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Ovaal 101">
                  <a:extLst>
                    <a:ext uri="{FF2B5EF4-FFF2-40B4-BE49-F238E27FC236}">
                      <a16:creationId xmlns:a16="http://schemas.microsoft.com/office/drawing/2014/main" id="{67DEFE8C-1113-48D0-8B53-20EFED9FA23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Vrije vorm: vorm 102">
                  <a:extLst>
                    <a:ext uri="{FF2B5EF4-FFF2-40B4-BE49-F238E27FC236}">
                      <a16:creationId xmlns:a16="http://schemas.microsoft.com/office/drawing/2014/main" id="{776C7D90-88D3-4B65-BAA4-94F0AE31B22B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: afgeronde hoeken 103">
                  <a:extLst>
                    <a:ext uri="{FF2B5EF4-FFF2-40B4-BE49-F238E27FC236}">
                      <a16:creationId xmlns:a16="http://schemas.microsoft.com/office/drawing/2014/main" id="{9E98EBA1-985A-47A0-954E-EDF752DDBA3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05" name="Rechte verbindingslijn 104">
                  <a:extLst>
                    <a:ext uri="{FF2B5EF4-FFF2-40B4-BE49-F238E27FC236}">
                      <a16:creationId xmlns:a16="http://schemas.microsoft.com/office/drawing/2014/main" id="{AC3F9AED-399D-45A1-ACD1-94C5AA00C4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6" name="Rechte verbindingslijn 105">
                  <a:extLst>
                    <a:ext uri="{FF2B5EF4-FFF2-40B4-BE49-F238E27FC236}">
                      <a16:creationId xmlns:a16="http://schemas.microsoft.com/office/drawing/2014/main" id="{1E1883ED-831F-4EE2-9AAB-3105B1CD1E1F}"/>
                    </a:ext>
                  </a:extLst>
                </p:cNvPr>
                <p:cNvCxnSpPr>
                  <a:cxnSpLocks/>
                  <a:stCxn id="104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54B5AF68-F595-4495-977B-0B23F60BF03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3DA9B390-C9C2-42FC-93EC-264994FCC761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2ECB0AF6-076A-4803-8091-85B7A2F54E24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92B8EC94-1005-4BA7-9A5B-C363EF0685B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99" name="Rechte verbindingslijn 98">
                  <a:extLst>
                    <a:ext uri="{FF2B5EF4-FFF2-40B4-BE49-F238E27FC236}">
                      <a16:creationId xmlns:a16="http://schemas.microsoft.com/office/drawing/2014/main" id="{BF719B99-9BE1-4CEE-9FB7-3F148E8CC74C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204DB03A-AF6D-459C-B3B0-1029C72A559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80F9EB56-56D6-4D58-9398-C088F80FD8B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0B915C7E-A56F-477B-ABD8-3AE3B83ED4C3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9" name="ICOON_info">
                <a:extLst>
                  <a:ext uri="{FF2B5EF4-FFF2-40B4-BE49-F238E27FC236}">
                    <a16:creationId xmlns:a16="http://schemas.microsoft.com/office/drawing/2014/main" id="{C9DCCBC0-9B7A-4552-AECC-B6DD4570DC85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96" name="Ovaal 95">
                  <a:extLst>
                    <a:ext uri="{FF2B5EF4-FFF2-40B4-BE49-F238E27FC236}">
                      <a16:creationId xmlns:a16="http://schemas.microsoft.com/office/drawing/2014/main" id="{EBF4FE69-44A0-4983-A5DB-8B11EAF424B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Graphic 163" descr="Informatie">
                  <a:extLst>
                    <a:ext uri="{FF2B5EF4-FFF2-40B4-BE49-F238E27FC236}">
                      <a16:creationId xmlns:a16="http://schemas.microsoft.com/office/drawing/2014/main" id="{2C7E249A-1CBD-4489-A082-36124C64203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85A11F4B-11D0-495C-9203-0D1936B72044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D7411FA5-85FE-4BBC-B102-E2DF5F7A8138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A26F667-5E7B-4CAA-B973-29F90FA7D1E7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FA1C2773-39B3-4CF4-A32D-ECF1B48FAB1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83" name="Groep 82">
                    <a:extLst>
                      <a:ext uri="{FF2B5EF4-FFF2-40B4-BE49-F238E27FC236}">
                        <a16:creationId xmlns:a16="http://schemas.microsoft.com/office/drawing/2014/main" id="{B7AC9421-8590-4190-B9BC-7269562397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90" name="Groep 89">
                      <a:extLst>
                        <a:ext uri="{FF2B5EF4-FFF2-40B4-BE49-F238E27FC236}">
                          <a16:creationId xmlns:a16="http://schemas.microsoft.com/office/drawing/2014/main" id="{193852D0-5336-41E6-A7FB-0555BCDD2E3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93" name="Rechthoek 92">
                        <a:extLst>
                          <a:ext uri="{FF2B5EF4-FFF2-40B4-BE49-F238E27FC236}">
                            <a16:creationId xmlns:a16="http://schemas.microsoft.com/office/drawing/2014/main" id="{DECB1A66-FC14-4F9C-B935-32A95DBFAD8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4" name="Rechthoek 93">
                        <a:extLst>
                          <a:ext uri="{FF2B5EF4-FFF2-40B4-BE49-F238E27FC236}">
                            <a16:creationId xmlns:a16="http://schemas.microsoft.com/office/drawing/2014/main" id="{626B4A1F-7137-4678-BF3E-DA9D890DF2B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5" name="Ovaal 94">
                        <a:extLst>
                          <a:ext uri="{FF2B5EF4-FFF2-40B4-BE49-F238E27FC236}">
                            <a16:creationId xmlns:a16="http://schemas.microsoft.com/office/drawing/2014/main" id="{0C98166F-656B-4D13-BA8C-16F6E97C6A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91" name="Afbeelding 90">
                      <a:extLst>
                        <a:ext uri="{FF2B5EF4-FFF2-40B4-BE49-F238E27FC236}">
                          <a16:creationId xmlns:a16="http://schemas.microsoft.com/office/drawing/2014/main" id="{8B7005FA-7FC9-4C84-8F02-DC741096D2E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Afbeelding 91">
                      <a:extLst>
                        <a:ext uri="{FF2B5EF4-FFF2-40B4-BE49-F238E27FC236}">
                          <a16:creationId xmlns:a16="http://schemas.microsoft.com/office/drawing/2014/main" id="{7F3271E0-918F-4A53-8E60-65E5C4BDDCF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4" name="Groep 83">
                    <a:extLst>
                      <a:ext uri="{FF2B5EF4-FFF2-40B4-BE49-F238E27FC236}">
                        <a16:creationId xmlns:a16="http://schemas.microsoft.com/office/drawing/2014/main" id="{14E4F307-3C1B-4330-BEC5-38C7EBDFDB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D4252BEA-DF3E-46B4-ABE5-3C9B54B9ED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A016B01B-851B-4FC9-A5E0-99E20954A09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40EA83E1-CF51-47C9-8F43-03C53D1E837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9DFEE8CB-C1E1-4692-827A-A6D65A5A4F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7" name="Rechthoek 86">
                      <a:extLst>
                        <a:ext uri="{FF2B5EF4-FFF2-40B4-BE49-F238E27FC236}">
                          <a16:creationId xmlns:a16="http://schemas.microsoft.com/office/drawing/2014/main" id="{A99A0349-079A-469F-B499-D6E00E7C3FD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BD88C03E-6AD8-4CF8-8368-9CEA4B380FEE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82" name="Gelijkbenige driehoek 81">
                  <a:extLst>
                    <a:ext uri="{FF2B5EF4-FFF2-40B4-BE49-F238E27FC236}">
                      <a16:creationId xmlns:a16="http://schemas.microsoft.com/office/drawing/2014/main" id="{769C487C-1A0E-46B6-9AA3-ABA498FCB786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A1E65BC-D514-48A4-BCC3-25FB91884A96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97BE5376-3B83-446A-870C-6EB54246E5F5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5ECD4D1B-4CD7-4984-A91F-9B053D411C0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4BF2CE88-20D8-4D4B-AD0B-12ABC51FBF5C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DC38EB69-022F-4B24-A816-81A7954D8EE1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73" name="Rechthoek: afgeronde hoeken 72">
                    <a:extLst>
                      <a:ext uri="{FF2B5EF4-FFF2-40B4-BE49-F238E27FC236}">
                        <a16:creationId xmlns:a16="http://schemas.microsoft.com/office/drawing/2014/main" id="{FAD7A7AC-1BC9-47D2-A4DF-7F1EAB880A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EE7D7950-75A5-4C6D-BB93-1EA26FEFE7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793004-243B-42FA-8A81-11C1192F11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F0447E4C-F507-488E-9B2A-9F14C8D7D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B1048F9-1E75-4F16-8597-A5748BBDAF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A645B8A-1FD3-421B-9A46-8FAB3F66B0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4670F608-66F7-47ED-B779-A0D68332D69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CFAF4F5C-1838-46A5-9BDE-E3C0683237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67" name="Rechthoek: afgeronde hoeken 66">
                      <a:extLst>
                        <a:ext uri="{FF2B5EF4-FFF2-40B4-BE49-F238E27FC236}">
                          <a16:creationId xmlns:a16="http://schemas.microsoft.com/office/drawing/2014/main" id="{3BF58270-E952-44B2-9D15-CB43947B8D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3C0B4D82-B734-44D3-A8D4-80B9D7DCFD6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E984AD06-BDFB-4A00-8E96-03B7AD6E47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DB2DEEC7-DCCC-4C4B-B5F3-FC5230EA2B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A6B49FBC-9FB7-436B-96BA-9974487FE8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7BD537C2-CCA4-4614-B9AE-C8171B1E93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66" name="Boog 65">
                    <a:extLst>
                      <a:ext uri="{FF2B5EF4-FFF2-40B4-BE49-F238E27FC236}">
                        <a16:creationId xmlns:a16="http://schemas.microsoft.com/office/drawing/2014/main" id="{91411A50-DD15-403D-9704-1D494B691FE3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FED6F41B-C00B-443F-8536-7BE73731B663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7C76A0B0-0136-48AD-85D6-EC67824730E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A75AD3EB-219A-4E48-99BF-79ACBABA7491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110" name="Afbeelding 109" descr="Afbeelding met foto, wit, groep, zwart&#10;&#10;Automatisch gegenereerde beschrijving">
            <a:extLst>
              <a:ext uri="{FF2B5EF4-FFF2-40B4-BE49-F238E27FC236}">
                <a16:creationId xmlns:a16="http://schemas.microsoft.com/office/drawing/2014/main" id="{098B2188-F498-42AA-9C7F-56A5FA210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-1"/>
          <a:stretch/>
        </p:blipFill>
        <p:spPr>
          <a:xfrm>
            <a:off x="13302508" y="0"/>
            <a:ext cx="360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2" grpId="0" animBg="1"/>
      <p:bldP spid="6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598500-D4E1-4ADD-901B-07EC1E81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7FE55-5E22-4C3F-A7A5-46FB055D6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F1ADE34-BF83-4C06-B255-4BFF7216C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1308118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6FD2E09-58C2-433C-A2C5-93FF5B43412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000" y="3783366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E0AFB6C-A1FD-49B2-A877-8474575F84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04001" y="1308118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30A1D0C-F5E8-4391-ADF9-AD9F7AF17E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04001" y="3783366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6BCE56A-B90E-4273-89B1-23DDD8D98B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8002" y="1308118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E85A2D6-B9DF-474D-B3CC-9BD30D832EF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8002" y="3783366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E8665035-45AF-48BC-8CF7-89D9BD93C6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63998" y="1308118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B84712E-51D0-464C-8E47-20161B1688A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63998" y="3783366"/>
            <a:ext cx="2544000" cy="2197795"/>
          </a:xfrm>
          <a:custGeom>
            <a:avLst/>
            <a:gdLst>
              <a:gd name="connsiteX0" fmla="*/ 284615 w 2544000"/>
              <a:gd name="connsiteY0" fmla="*/ 0 h 2197795"/>
              <a:gd name="connsiteX1" fmla="*/ 442217 w 2544000"/>
              <a:gd name="connsiteY1" fmla="*/ 0 h 2197795"/>
              <a:gd name="connsiteX2" fmla="*/ 2101783 w 2544000"/>
              <a:gd name="connsiteY2" fmla="*/ 0 h 2197795"/>
              <a:gd name="connsiteX3" fmla="*/ 2259385 w 2544000"/>
              <a:gd name="connsiteY3" fmla="*/ 0 h 2197795"/>
              <a:gd name="connsiteX4" fmla="*/ 2544000 w 2544000"/>
              <a:gd name="connsiteY4" fmla="*/ 284615 h 2197795"/>
              <a:gd name="connsiteX5" fmla="*/ 2544000 w 2544000"/>
              <a:gd name="connsiteY5" fmla="*/ 774344 h 2197795"/>
              <a:gd name="connsiteX6" fmla="*/ 2544000 w 2544000"/>
              <a:gd name="connsiteY6" fmla="*/ 1913180 h 2197795"/>
              <a:gd name="connsiteX7" fmla="*/ 2544000 w 2544000"/>
              <a:gd name="connsiteY7" fmla="*/ 2197795 h 2197795"/>
              <a:gd name="connsiteX8" fmla="*/ 2386398 w 2544000"/>
              <a:gd name="connsiteY8" fmla="*/ 2197795 h 2197795"/>
              <a:gd name="connsiteX9" fmla="*/ 2259385 w 2544000"/>
              <a:gd name="connsiteY9" fmla="*/ 2197795 h 2197795"/>
              <a:gd name="connsiteX10" fmla="*/ 2101783 w 2544000"/>
              <a:gd name="connsiteY10" fmla="*/ 2197795 h 2197795"/>
              <a:gd name="connsiteX11" fmla="*/ 1039904 w 2544000"/>
              <a:gd name="connsiteY11" fmla="*/ 2197795 h 2197795"/>
              <a:gd name="connsiteX12" fmla="*/ 882302 w 2544000"/>
              <a:gd name="connsiteY12" fmla="*/ 2197795 h 2197795"/>
              <a:gd name="connsiteX13" fmla="*/ 442217 w 2544000"/>
              <a:gd name="connsiteY13" fmla="*/ 2197795 h 2197795"/>
              <a:gd name="connsiteX14" fmla="*/ 284615 w 2544000"/>
              <a:gd name="connsiteY14" fmla="*/ 2197795 h 2197795"/>
              <a:gd name="connsiteX15" fmla="*/ 0 w 2544000"/>
              <a:gd name="connsiteY15" fmla="*/ 1913180 h 2197795"/>
              <a:gd name="connsiteX16" fmla="*/ 0 w 2544000"/>
              <a:gd name="connsiteY16" fmla="*/ 284615 h 2197795"/>
              <a:gd name="connsiteX17" fmla="*/ 284615 w 2544000"/>
              <a:gd name="connsiteY17" fmla="*/ 0 h 21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4000" h="2197795">
                <a:moveTo>
                  <a:pt x="284615" y="0"/>
                </a:moveTo>
                <a:lnTo>
                  <a:pt x="442217" y="0"/>
                </a:lnTo>
                <a:lnTo>
                  <a:pt x="2101783" y="0"/>
                </a:lnTo>
                <a:lnTo>
                  <a:pt x="2259385" y="0"/>
                </a:lnTo>
                <a:cubicBezTo>
                  <a:pt x="2416574" y="0"/>
                  <a:pt x="2544000" y="127427"/>
                  <a:pt x="2544000" y="284615"/>
                </a:cubicBezTo>
                <a:lnTo>
                  <a:pt x="2544000" y="774344"/>
                </a:lnTo>
                <a:lnTo>
                  <a:pt x="2544000" y="1913180"/>
                </a:lnTo>
                <a:lnTo>
                  <a:pt x="2544000" y="2197795"/>
                </a:lnTo>
                <a:lnTo>
                  <a:pt x="2386398" y="2197795"/>
                </a:lnTo>
                <a:lnTo>
                  <a:pt x="2259385" y="2197795"/>
                </a:lnTo>
                <a:lnTo>
                  <a:pt x="2101783" y="2197795"/>
                </a:lnTo>
                <a:lnTo>
                  <a:pt x="1039904" y="2197795"/>
                </a:lnTo>
                <a:lnTo>
                  <a:pt x="882302" y="2197795"/>
                </a:lnTo>
                <a:lnTo>
                  <a:pt x="442217" y="2197795"/>
                </a:lnTo>
                <a:lnTo>
                  <a:pt x="284615" y="2197795"/>
                </a:lnTo>
                <a:cubicBezTo>
                  <a:pt x="127427" y="2197795"/>
                  <a:pt x="0" y="2070369"/>
                  <a:pt x="0" y="1913180"/>
                </a:cubicBez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80137E65-5EB8-4887-9C2F-8E86DCE7EF80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2212788" y="2960914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C5EE41C5-C0AD-4952-A30E-5596C83FE4B8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5057588" y="2960914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809CE69B-ADA7-4A19-A293-F3CC84530CFC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7916902" y="2960914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F865810A-CBFA-4CF4-AF15-A266009E83F1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10747188" y="2960914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750BE23F-C93F-4288-A5BB-0678FCDFD00E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2212788" y="5471885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966BECE3-9735-4397-BC92-BC58F420BC31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057588" y="5471885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50353B4B-952C-40C0-88EA-675A8EF6707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7916902" y="5471885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9C63E10F-18FF-4CD7-A14C-2B389D8DC17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0747188" y="5471885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59F0FC4B-6973-4159-8ED2-F523F9330C95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F4D938F-3165-494E-9D7C-7A76D457E7F5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4" name="INSTRUCTIE">
              <a:extLst>
                <a:ext uri="{FF2B5EF4-FFF2-40B4-BE49-F238E27FC236}">
                  <a16:creationId xmlns:a16="http://schemas.microsoft.com/office/drawing/2014/main" id="{291658AA-B288-4A84-AD15-E69DC344B7AE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F50B3F-7252-4C3A-9A59-139F91C4F886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F1F4AAE2-32AD-48DA-B017-E45C2B69942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3BDBA36-66F4-4045-86DB-5C533581A6A0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FE9EE38-FA68-4997-8156-4E4737F3889D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401EB4DE-97BC-47A1-B1A1-3875C7E2893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Ovaal 82">
                  <a:extLst>
                    <a:ext uri="{FF2B5EF4-FFF2-40B4-BE49-F238E27FC236}">
                      <a16:creationId xmlns:a16="http://schemas.microsoft.com/office/drawing/2014/main" id="{55F853D5-02A1-43DB-8A07-4DB07EE8EDE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Vrije vorm: vorm 83">
                  <a:extLst>
                    <a:ext uri="{FF2B5EF4-FFF2-40B4-BE49-F238E27FC236}">
                      <a16:creationId xmlns:a16="http://schemas.microsoft.com/office/drawing/2014/main" id="{0D5FF640-E49A-489E-A2A0-9C0F0E8E74D9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CE7E840D-102F-4502-A8A2-53A230C74E8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6" name="Rechte verbindingslijn 85">
                  <a:extLst>
                    <a:ext uri="{FF2B5EF4-FFF2-40B4-BE49-F238E27FC236}">
                      <a16:creationId xmlns:a16="http://schemas.microsoft.com/office/drawing/2014/main" id="{376C79FD-C745-42CE-80FD-FA82651AD14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7" name="Rechte verbindingslijn 86">
                  <a:extLst>
                    <a:ext uri="{FF2B5EF4-FFF2-40B4-BE49-F238E27FC236}">
                      <a16:creationId xmlns:a16="http://schemas.microsoft.com/office/drawing/2014/main" id="{A536B0DE-017E-4D35-8E4D-65335F309BBF}"/>
                    </a:ext>
                  </a:extLst>
                </p:cNvPr>
                <p:cNvCxnSpPr>
                  <a:cxnSpLocks/>
                  <a:stCxn id="8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0AEB80AF-6B62-4AD1-A795-D05BBA6D81B7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B685761-4C28-45A5-83DC-0ABAAA23CFB0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39A7DF3-DCCC-4513-A889-DF727CF18EE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45AD9897-D616-437C-AE66-0CB53166F9E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747E89EF-531C-4C3D-B190-478A44920E8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81" name="Gelijkbenige driehoek 80">
                  <a:extLst>
                    <a:ext uri="{FF2B5EF4-FFF2-40B4-BE49-F238E27FC236}">
                      <a16:creationId xmlns:a16="http://schemas.microsoft.com/office/drawing/2014/main" id="{B0D0F617-7A6D-4F66-855D-281479B1AB55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A32ACA7A-BEA0-48B7-88A7-1C87493B0DAC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F49EEEB-C096-4D0A-B698-451DB3FB374E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4" name="ICOON_info">
                <a:extLst>
                  <a:ext uri="{FF2B5EF4-FFF2-40B4-BE49-F238E27FC236}">
                    <a16:creationId xmlns:a16="http://schemas.microsoft.com/office/drawing/2014/main" id="{B649E813-510A-4090-8A1B-2FDF20987082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9731C185-9B37-4923-8B37-C9A6BC2A29F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Graphic 163" descr="Informatie">
                  <a:extLst>
                    <a:ext uri="{FF2B5EF4-FFF2-40B4-BE49-F238E27FC236}">
                      <a16:creationId xmlns:a16="http://schemas.microsoft.com/office/drawing/2014/main" id="{5FE93EF7-06C5-42AE-9238-00FD5E40E1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EE1CB570-3468-4B0F-8DEE-74640C9AAF5D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5573E9E1-BD2E-4596-B683-DAA26F656105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F17451FE-67BD-4EA4-B7C3-559410CCB4F6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0ECCC097-0684-4CB9-9FD7-4D23DE99D7B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0D61E58-4A9E-42E7-BA89-BAA76DACF9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71" name="Groep 70">
                      <a:extLst>
                        <a:ext uri="{FF2B5EF4-FFF2-40B4-BE49-F238E27FC236}">
                          <a16:creationId xmlns:a16="http://schemas.microsoft.com/office/drawing/2014/main" id="{42093B45-3C87-4AD6-BB44-D4AA5FD89B3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74" name="Rechthoek 73">
                        <a:extLst>
                          <a:ext uri="{FF2B5EF4-FFF2-40B4-BE49-F238E27FC236}">
                            <a16:creationId xmlns:a16="http://schemas.microsoft.com/office/drawing/2014/main" id="{5FE07EAC-7267-4C17-A203-F2B68A71FF7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" name="Rechthoek 74">
                        <a:extLst>
                          <a:ext uri="{FF2B5EF4-FFF2-40B4-BE49-F238E27FC236}">
                            <a16:creationId xmlns:a16="http://schemas.microsoft.com/office/drawing/2014/main" id="{1D6381D6-72A2-456B-A0A1-A09A1C87744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" name="Ovaal 75">
                        <a:extLst>
                          <a:ext uri="{FF2B5EF4-FFF2-40B4-BE49-F238E27FC236}">
                            <a16:creationId xmlns:a16="http://schemas.microsoft.com/office/drawing/2014/main" id="{816D8BB6-A10B-4442-84B1-F1BC30E2F0A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72" name="Afbeelding 71">
                      <a:extLst>
                        <a:ext uri="{FF2B5EF4-FFF2-40B4-BE49-F238E27FC236}">
                          <a16:creationId xmlns:a16="http://schemas.microsoft.com/office/drawing/2014/main" id="{5B38E6BE-5A33-4F2D-9A14-422F2391DC4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Afbeelding 72">
                      <a:extLst>
                        <a:ext uri="{FF2B5EF4-FFF2-40B4-BE49-F238E27FC236}">
                          <a16:creationId xmlns:a16="http://schemas.microsoft.com/office/drawing/2014/main" id="{CDA396C6-B901-4CBC-8414-07B425D11EA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C1F4C61B-8849-42EF-9D6E-1869F912AE8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ED623BAA-4721-4C97-AA1D-1F8445202D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5F74BF00-ADBC-4EC7-839F-9541065101E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6" name="Groep 65">
                    <a:extLst>
                      <a:ext uri="{FF2B5EF4-FFF2-40B4-BE49-F238E27FC236}">
                        <a16:creationId xmlns:a16="http://schemas.microsoft.com/office/drawing/2014/main" id="{581E33DC-CB75-4E1F-A216-CD3F3079C37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0FC4BED5-B56C-4DD2-894B-5347DF174E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3484DF48-CCDD-47A0-95B6-B9AB149ECAC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EA824642-B88E-4E8F-A984-470B6DF0D9E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63" name="Gelijkbenige driehoek 62">
                  <a:extLst>
                    <a:ext uri="{FF2B5EF4-FFF2-40B4-BE49-F238E27FC236}">
                      <a16:creationId xmlns:a16="http://schemas.microsoft.com/office/drawing/2014/main" id="{0A1AF0E7-5119-4B8C-8FB1-158C4DF5ECD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3738F0A-EA6B-46D4-AD68-09791F5EC1B1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CFFCA81E-61F0-467F-BD85-F5F901FAFFC4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3E0836E6-7739-4FBC-808F-832AA0F383BF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6BEDAFE4-387D-4A65-993F-94F2C8F337E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7B19E361-6AEA-4C98-A539-2F057AEBF85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55" name="Rechthoek: afgeronde hoeken 54">
                    <a:extLst>
                      <a:ext uri="{FF2B5EF4-FFF2-40B4-BE49-F238E27FC236}">
                        <a16:creationId xmlns:a16="http://schemas.microsoft.com/office/drawing/2014/main" id="{CBB389EF-7891-458D-8B48-816765DFBB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268B3187-DAB3-42ED-9EB9-AC01B1DBB3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BE251276-C1A2-429F-AB17-61BD70EEE6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E8F79425-684A-4BEC-98F0-2720519646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BD75319F-4C61-406E-A846-5CFB7BE352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B69865A4-A23C-4775-AF50-10C669FA9A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CE9C4305-8544-4B18-9348-0411EF245199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1A7B3306-06C7-4C7D-8703-A129882702D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9" name="Rechthoek: afgeronde hoeken 48">
                      <a:extLst>
                        <a:ext uri="{FF2B5EF4-FFF2-40B4-BE49-F238E27FC236}">
                          <a16:creationId xmlns:a16="http://schemas.microsoft.com/office/drawing/2014/main" id="{B4FAC4AE-597E-4601-92A3-594F642A97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F22192CD-8098-4642-9EC1-7B3F1C741B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6A130884-FB77-4B53-85A2-3586F21455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2E752D49-027F-4063-9135-17F4614B3E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7C461BB4-7418-4C1C-9E0F-71BB9AA517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2B76A1E1-BF9B-4599-B5C8-10787FC9E0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8" name="Boog 47">
                    <a:extLst>
                      <a:ext uri="{FF2B5EF4-FFF2-40B4-BE49-F238E27FC236}">
                        <a16:creationId xmlns:a16="http://schemas.microsoft.com/office/drawing/2014/main" id="{A7266DA2-AFD0-4A67-AAA0-6ECEB2819E8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89CB3049-6FAE-4FC2-840D-9A42199A3E07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5" name="Tekstvak 44">
                  <a:extLst>
                    <a:ext uri="{FF2B5EF4-FFF2-40B4-BE49-F238E27FC236}">
                      <a16:creationId xmlns:a16="http://schemas.microsoft.com/office/drawing/2014/main" id="{876BCD83-FA60-4E96-B8F1-A6610709BA20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FC567B9-7A0F-415E-9187-0D4BF951AC36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1A59BA05-CE66-4381-855C-3B1CFA9E676C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D2BB6D0F-FF1A-4848-B5DF-70D47972D9E5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557F6589-641B-4DE5-A6EC-4D7B1FD3515C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F8332FA6-768A-4B1D-8087-0D765B114C7F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ABE72A50-536C-4685-8419-785BF8299393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D5CD1A4A-3743-4442-9E47-09A95913AD93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Afbeelding 94">
              <a:extLst>
                <a:ext uri="{FF2B5EF4-FFF2-40B4-BE49-F238E27FC236}">
                  <a16:creationId xmlns:a16="http://schemas.microsoft.com/office/drawing/2014/main" id="{E1D1B13C-B51C-4627-913B-CC98E488AB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5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EE492457-4282-4507-A4A8-132B78A44E5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6000" y="1306866"/>
            <a:ext cx="3484000" cy="4674295"/>
          </a:xfrm>
          <a:custGeom>
            <a:avLst/>
            <a:gdLst>
              <a:gd name="connsiteX0" fmla="*/ 284615 w 3484000"/>
              <a:gd name="connsiteY0" fmla="*/ 0 h 4674295"/>
              <a:gd name="connsiteX1" fmla="*/ 442217 w 3484000"/>
              <a:gd name="connsiteY1" fmla="*/ 0 h 4674295"/>
              <a:gd name="connsiteX2" fmla="*/ 1224615 w 3484000"/>
              <a:gd name="connsiteY2" fmla="*/ 0 h 4674295"/>
              <a:gd name="connsiteX3" fmla="*/ 1382217 w 3484000"/>
              <a:gd name="connsiteY3" fmla="*/ 0 h 4674295"/>
              <a:gd name="connsiteX4" fmla="*/ 2101783 w 3484000"/>
              <a:gd name="connsiteY4" fmla="*/ 0 h 4674295"/>
              <a:gd name="connsiteX5" fmla="*/ 2259385 w 3484000"/>
              <a:gd name="connsiteY5" fmla="*/ 0 h 4674295"/>
              <a:gd name="connsiteX6" fmla="*/ 3041783 w 3484000"/>
              <a:gd name="connsiteY6" fmla="*/ 0 h 4674295"/>
              <a:gd name="connsiteX7" fmla="*/ 3199385 w 3484000"/>
              <a:gd name="connsiteY7" fmla="*/ 0 h 4674295"/>
              <a:gd name="connsiteX8" fmla="*/ 3484000 w 3484000"/>
              <a:gd name="connsiteY8" fmla="*/ 284615 h 4674295"/>
              <a:gd name="connsiteX9" fmla="*/ 3484000 w 3484000"/>
              <a:gd name="connsiteY9" fmla="*/ 774344 h 4674295"/>
              <a:gd name="connsiteX10" fmla="*/ 3484000 w 3484000"/>
              <a:gd name="connsiteY10" fmla="*/ 1440315 h 4674295"/>
              <a:gd name="connsiteX11" fmla="*/ 3484000 w 3484000"/>
              <a:gd name="connsiteY11" fmla="*/ 1913180 h 4674295"/>
              <a:gd name="connsiteX12" fmla="*/ 3484000 w 3484000"/>
              <a:gd name="connsiteY12" fmla="*/ 1930044 h 4674295"/>
              <a:gd name="connsiteX13" fmla="*/ 3484000 w 3484000"/>
              <a:gd name="connsiteY13" fmla="*/ 2197795 h 4674295"/>
              <a:gd name="connsiteX14" fmla="*/ 3484000 w 3484000"/>
              <a:gd name="connsiteY14" fmla="*/ 2761115 h 4674295"/>
              <a:gd name="connsiteX15" fmla="*/ 3484000 w 3484000"/>
              <a:gd name="connsiteY15" fmla="*/ 3068880 h 4674295"/>
              <a:gd name="connsiteX16" fmla="*/ 3484000 w 3484000"/>
              <a:gd name="connsiteY16" fmla="*/ 3250844 h 4674295"/>
              <a:gd name="connsiteX17" fmla="*/ 3484000 w 3484000"/>
              <a:gd name="connsiteY17" fmla="*/ 3353495 h 4674295"/>
              <a:gd name="connsiteX18" fmla="*/ 3484000 w 3484000"/>
              <a:gd name="connsiteY18" fmla="*/ 4389680 h 4674295"/>
              <a:gd name="connsiteX19" fmla="*/ 3484000 w 3484000"/>
              <a:gd name="connsiteY19" fmla="*/ 4674295 h 4674295"/>
              <a:gd name="connsiteX20" fmla="*/ 3326398 w 3484000"/>
              <a:gd name="connsiteY20" fmla="*/ 4674295 h 4674295"/>
              <a:gd name="connsiteX21" fmla="*/ 3199385 w 3484000"/>
              <a:gd name="connsiteY21" fmla="*/ 4674295 h 4674295"/>
              <a:gd name="connsiteX22" fmla="*/ 3041783 w 3484000"/>
              <a:gd name="connsiteY22" fmla="*/ 4674295 h 4674295"/>
              <a:gd name="connsiteX23" fmla="*/ 2544000 w 3484000"/>
              <a:gd name="connsiteY23" fmla="*/ 4674295 h 4674295"/>
              <a:gd name="connsiteX24" fmla="*/ 2386398 w 3484000"/>
              <a:gd name="connsiteY24" fmla="*/ 4674295 h 4674295"/>
              <a:gd name="connsiteX25" fmla="*/ 2259385 w 3484000"/>
              <a:gd name="connsiteY25" fmla="*/ 4674295 h 4674295"/>
              <a:gd name="connsiteX26" fmla="*/ 2101783 w 3484000"/>
              <a:gd name="connsiteY26" fmla="*/ 4674295 h 4674295"/>
              <a:gd name="connsiteX27" fmla="*/ 1979904 w 3484000"/>
              <a:gd name="connsiteY27" fmla="*/ 4674295 h 4674295"/>
              <a:gd name="connsiteX28" fmla="*/ 1822302 w 3484000"/>
              <a:gd name="connsiteY28" fmla="*/ 4674295 h 4674295"/>
              <a:gd name="connsiteX29" fmla="*/ 1382217 w 3484000"/>
              <a:gd name="connsiteY29" fmla="*/ 4674295 h 4674295"/>
              <a:gd name="connsiteX30" fmla="*/ 1224615 w 3484000"/>
              <a:gd name="connsiteY30" fmla="*/ 4674295 h 4674295"/>
              <a:gd name="connsiteX31" fmla="*/ 1039904 w 3484000"/>
              <a:gd name="connsiteY31" fmla="*/ 4674295 h 4674295"/>
              <a:gd name="connsiteX32" fmla="*/ 882302 w 3484000"/>
              <a:gd name="connsiteY32" fmla="*/ 4674295 h 4674295"/>
              <a:gd name="connsiteX33" fmla="*/ 442217 w 3484000"/>
              <a:gd name="connsiteY33" fmla="*/ 4674295 h 4674295"/>
              <a:gd name="connsiteX34" fmla="*/ 284615 w 3484000"/>
              <a:gd name="connsiteY34" fmla="*/ 4674295 h 4674295"/>
              <a:gd name="connsiteX35" fmla="*/ 0 w 3484000"/>
              <a:gd name="connsiteY35" fmla="*/ 4389680 h 4674295"/>
              <a:gd name="connsiteX36" fmla="*/ 0 w 3484000"/>
              <a:gd name="connsiteY36" fmla="*/ 3068880 h 4674295"/>
              <a:gd name="connsiteX37" fmla="*/ 0 w 3484000"/>
              <a:gd name="connsiteY37" fmla="*/ 2761115 h 4674295"/>
              <a:gd name="connsiteX38" fmla="*/ 0 w 3484000"/>
              <a:gd name="connsiteY38" fmla="*/ 1913181 h 4674295"/>
              <a:gd name="connsiteX39" fmla="*/ 0 w 3484000"/>
              <a:gd name="connsiteY39" fmla="*/ 1913180 h 4674295"/>
              <a:gd name="connsiteX40" fmla="*/ 0 w 3484000"/>
              <a:gd name="connsiteY40" fmla="*/ 284615 h 4674295"/>
              <a:gd name="connsiteX41" fmla="*/ 284615 w 3484000"/>
              <a:gd name="connsiteY41" fmla="*/ 0 h 467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4000" h="4674295">
                <a:moveTo>
                  <a:pt x="284615" y="0"/>
                </a:moveTo>
                <a:lnTo>
                  <a:pt x="442217" y="0"/>
                </a:lnTo>
                <a:lnTo>
                  <a:pt x="1224615" y="0"/>
                </a:lnTo>
                <a:lnTo>
                  <a:pt x="1382217" y="0"/>
                </a:lnTo>
                <a:lnTo>
                  <a:pt x="2101783" y="0"/>
                </a:lnTo>
                <a:lnTo>
                  <a:pt x="2259385" y="0"/>
                </a:lnTo>
                <a:lnTo>
                  <a:pt x="3041783" y="0"/>
                </a:lnTo>
                <a:lnTo>
                  <a:pt x="3199385" y="0"/>
                </a:lnTo>
                <a:cubicBezTo>
                  <a:pt x="3356574" y="0"/>
                  <a:pt x="3484000" y="127427"/>
                  <a:pt x="3484000" y="284615"/>
                </a:cubicBezTo>
                <a:lnTo>
                  <a:pt x="3484000" y="774344"/>
                </a:lnTo>
                <a:lnTo>
                  <a:pt x="3484000" y="1440315"/>
                </a:lnTo>
                <a:lnTo>
                  <a:pt x="3484000" y="1913180"/>
                </a:lnTo>
                <a:lnTo>
                  <a:pt x="3484000" y="1930044"/>
                </a:lnTo>
                <a:lnTo>
                  <a:pt x="3484000" y="2197795"/>
                </a:lnTo>
                <a:lnTo>
                  <a:pt x="3484000" y="2761115"/>
                </a:lnTo>
                <a:lnTo>
                  <a:pt x="3484000" y="3068880"/>
                </a:lnTo>
                <a:lnTo>
                  <a:pt x="3484000" y="3250844"/>
                </a:lnTo>
                <a:lnTo>
                  <a:pt x="3484000" y="3353495"/>
                </a:lnTo>
                <a:lnTo>
                  <a:pt x="3484000" y="4389680"/>
                </a:lnTo>
                <a:lnTo>
                  <a:pt x="3484000" y="4674295"/>
                </a:lnTo>
                <a:lnTo>
                  <a:pt x="3326398" y="4674295"/>
                </a:lnTo>
                <a:lnTo>
                  <a:pt x="3199385" y="4674295"/>
                </a:lnTo>
                <a:lnTo>
                  <a:pt x="3041783" y="4674295"/>
                </a:lnTo>
                <a:lnTo>
                  <a:pt x="2544000" y="4674295"/>
                </a:lnTo>
                <a:lnTo>
                  <a:pt x="2386398" y="4674295"/>
                </a:lnTo>
                <a:lnTo>
                  <a:pt x="2259385" y="4674295"/>
                </a:lnTo>
                <a:lnTo>
                  <a:pt x="2101783" y="4674295"/>
                </a:lnTo>
                <a:lnTo>
                  <a:pt x="1979904" y="4674295"/>
                </a:lnTo>
                <a:lnTo>
                  <a:pt x="1822302" y="4674295"/>
                </a:lnTo>
                <a:lnTo>
                  <a:pt x="1382217" y="4674295"/>
                </a:lnTo>
                <a:lnTo>
                  <a:pt x="1224615" y="4674295"/>
                </a:lnTo>
                <a:lnTo>
                  <a:pt x="1039904" y="4674295"/>
                </a:lnTo>
                <a:lnTo>
                  <a:pt x="882302" y="4674295"/>
                </a:lnTo>
                <a:lnTo>
                  <a:pt x="442217" y="4674295"/>
                </a:lnTo>
                <a:lnTo>
                  <a:pt x="284615" y="4674295"/>
                </a:lnTo>
                <a:cubicBezTo>
                  <a:pt x="127427" y="4674295"/>
                  <a:pt x="0" y="4546869"/>
                  <a:pt x="0" y="4389680"/>
                </a:cubicBezTo>
                <a:lnTo>
                  <a:pt x="0" y="3068880"/>
                </a:lnTo>
                <a:lnTo>
                  <a:pt x="0" y="2761115"/>
                </a:lnTo>
                <a:lnTo>
                  <a:pt x="0" y="1913181"/>
                </a:lnTo>
                <a:lnTo>
                  <a:pt x="0" y="1913180"/>
                </a:ln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598500-D4E1-4ADD-901B-07EC1E81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7FE55-5E22-4C3F-A7A5-46FB055D6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80137E65-5EB8-4887-9C2F-8E86DCE7EF80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3152788" y="5436162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44" name="Tijdelijke aanduiding voor afbeelding 43">
            <a:extLst>
              <a:ext uri="{FF2B5EF4-FFF2-40B4-BE49-F238E27FC236}">
                <a16:creationId xmlns:a16="http://schemas.microsoft.com/office/drawing/2014/main" id="{97E6C599-031E-4602-996D-518998D53B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60001" y="1306866"/>
            <a:ext cx="3484000" cy="4674295"/>
          </a:xfrm>
          <a:custGeom>
            <a:avLst/>
            <a:gdLst>
              <a:gd name="connsiteX0" fmla="*/ 284615 w 3484000"/>
              <a:gd name="connsiteY0" fmla="*/ 0 h 4674295"/>
              <a:gd name="connsiteX1" fmla="*/ 442217 w 3484000"/>
              <a:gd name="connsiteY1" fmla="*/ 0 h 4674295"/>
              <a:gd name="connsiteX2" fmla="*/ 1224615 w 3484000"/>
              <a:gd name="connsiteY2" fmla="*/ 0 h 4674295"/>
              <a:gd name="connsiteX3" fmla="*/ 1382217 w 3484000"/>
              <a:gd name="connsiteY3" fmla="*/ 0 h 4674295"/>
              <a:gd name="connsiteX4" fmla="*/ 2101783 w 3484000"/>
              <a:gd name="connsiteY4" fmla="*/ 0 h 4674295"/>
              <a:gd name="connsiteX5" fmla="*/ 2259385 w 3484000"/>
              <a:gd name="connsiteY5" fmla="*/ 0 h 4674295"/>
              <a:gd name="connsiteX6" fmla="*/ 3041783 w 3484000"/>
              <a:gd name="connsiteY6" fmla="*/ 0 h 4674295"/>
              <a:gd name="connsiteX7" fmla="*/ 3199385 w 3484000"/>
              <a:gd name="connsiteY7" fmla="*/ 0 h 4674295"/>
              <a:gd name="connsiteX8" fmla="*/ 3484000 w 3484000"/>
              <a:gd name="connsiteY8" fmla="*/ 284615 h 4674295"/>
              <a:gd name="connsiteX9" fmla="*/ 3484000 w 3484000"/>
              <a:gd name="connsiteY9" fmla="*/ 774344 h 4674295"/>
              <a:gd name="connsiteX10" fmla="*/ 3484000 w 3484000"/>
              <a:gd name="connsiteY10" fmla="*/ 1440315 h 4674295"/>
              <a:gd name="connsiteX11" fmla="*/ 3484000 w 3484000"/>
              <a:gd name="connsiteY11" fmla="*/ 1913180 h 4674295"/>
              <a:gd name="connsiteX12" fmla="*/ 3484000 w 3484000"/>
              <a:gd name="connsiteY12" fmla="*/ 1930044 h 4674295"/>
              <a:gd name="connsiteX13" fmla="*/ 3484000 w 3484000"/>
              <a:gd name="connsiteY13" fmla="*/ 2197795 h 4674295"/>
              <a:gd name="connsiteX14" fmla="*/ 3484000 w 3484000"/>
              <a:gd name="connsiteY14" fmla="*/ 2761115 h 4674295"/>
              <a:gd name="connsiteX15" fmla="*/ 3484000 w 3484000"/>
              <a:gd name="connsiteY15" fmla="*/ 3068880 h 4674295"/>
              <a:gd name="connsiteX16" fmla="*/ 3484000 w 3484000"/>
              <a:gd name="connsiteY16" fmla="*/ 3250844 h 4674295"/>
              <a:gd name="connsiteX17" fmla="*/ 3484000 w 3484000"/>
              <a:gd name="connsiteY17" fmla="*/ 3353495 h 4674295"/>
              <a:gd name="connsiteX18" fmla="*/ 3484000 w 3484000"/>
              <a:gd name="connsiteY18" fmla="*/ 4389680 h 4674295"/>
              <a:gd name="connsiteX19" fmla="*/ 3484000 w 3484000"/>
              <a:gd name="connsiteY19" fmla="*/ 4674295 h 4674295"/>
              <a:gd name="connsiteX20" fmla="*/ 3326398 w 3484000"/>
              <a:gd name="connsiteY20" fmla="*/ 4674295 h 4674295"/>
              <a:gd name="connsiteX21" fmla="*/ 3199385 w 3484000"/>
              <a:gd name="connsiteY21" fmla="*/ 4674295 h 4674295"/>
              <a:gd name="connsiteX22" fmla="*/ 3041783 w 3484000"/>
              <a:gd name="connsiteY22" fmla="*/ 4674295 h 4674295"/>
              <a:gd name="connsiteX23" fmla="*/ 2544000 w 3484000"/>
              <a:gd name="connsiteY23" fmla="*/ 4674295 h 4674295"/>
              <a:gd name="connsiteX24" fmla="*/ 2386398 w 3484000"/>
              <a:gd name="connsiteY24" fmla="*/ 4674295 h 4674295"/>
              <a:gd name="connsiteX25" fmla="*/ 2259385 w 3484000"/>
              <a:gd name="connsiteY25" fmla="*/ 4674295 h 4674295"/>
              <a:gd name="connsiteX26" fmla="*/ 2101783 w 3484000"/>
              <a:gd name="connsiteY26" fmla="*/ 4674295 h 4674295"/>
              <a:gd name="connsiteX27" fmla="*/ 1979904 w 3484000"/>
              <a:gd name="connsiteY27" fmla="*/ 4674295 h 4674295"/>
              <a:gd name="connsiteX28" fmla="*/ 1822302 w 3484000"/>
              <a:gd name="connsiteY28" fmla="*/ 4674295 h 4674295"/>
              <a:gd name="connsiteX29" fmla="*/ 1382217 w 3484000"/>
              <a:gd name="connsiteY29" fmla="*/ 4674295 h 4674295"/>
              <a:gd name="connsiteX30" fmla="*/ 1224615 w 3484000"/>
              <a:gd name="connsiteY30" fmla="*/ 4674295 h 4674295"/>
              <a:gd name="connsiteX31" fmla="*/ 1039904 w 3484000"/>
              <a:gd name="connsiteY31" fmla="*/ 4674295 h 4674295"/>
              <a:gd name="connsiteX32" fmla="*/ 882302 w 3484000"/>
              <a:gd name="connsiteY32" fmla="*/ 4674295 h 4674295"/>
              <a:gd name="connsiteX33" fmla="*/ 442217 w 3484000"/>
              <a:gd name="connsiteY33" fmla="*/ 4674295 h 4674295"/>
              <a:gd name="connsiteX34" fmla="*/ 284615 w 3484000"/>
              <a:gd name="connsiteY34" fmla="*/ 4674295 h 4674295"/>
              <a:gd name="connsiteX35" fmla="*/ 0 w 3484000"/>
              <a:gd name="connsiteY35" fmla="*/ 4389680 h 4674295"/>
              <a:gd name="connsiteX36" fmla="*/ 0 w 3484000"/>
              <a:gd name="connsiteY36" fmla="*/ 3068880 h 4674295"/>
              <a:gd name="connsiteX37" fmla="*/ 0 w 3484000"/>
              <a:gd name="connsiteY37" fmla="*/ 2761115 h 4674295"/>
              <a:gd name="connsiteX38" fmla="*/ 0 w 3484000"/>
              <a:gd name="connsiteY38" fmla="*/ 1913181 h 4674295"/>
              <a:gd name="connsiteX39" fmla="*/ 0 w 3484000"/>
              <a:gd name="connsiteY39" fmla="*/ 1913180 h 4674295"/>
              <a:gd name="connsiteX40" fmla="*/ 0 w 3484000"/>
              <a:gd name="connsiteY40" fmla="*/ 284615 h 4674295"/>
              <a:gd name="connsiteX41" fmla="*/ 284615 w 3484000"/>
              <a:gd name="connsiteY41" fmla="*/ 0 h 467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4000" h="4674295">
                <a:moveTo>
                  <a:pt x="284615" y="0"/>
                </a:moveTo>
                <a:lnTo>
                  <a:pt x="442217" y="0"/>
                </a:lnTo>
                <a:lnTo>
                  <a:pt x="1224615" y="0"/>
                </a:lnTo>
                <a:lnTo>
                  <a:pt x="1382217" y="0"/>
                </a:lnTo>
                <a:lnTo>
                  <a:pt x="2101783" y="0"/>
                </a:lnTo>
                <a:lnTo>
                  <a:pt x="2259385" y="0"/>
                </a:lnTo>
                <a:lnTo>
                  <a:pt x="3041783" y="0"/>
                </a:lnTo>
                <a:lnTo>
                  <a:pt x="3199385" y="0"/>
                </a:lnTo>
                <a:cubicBezTo>
                  <a:pt x="3356574" y="0"/>
                  <a:pt x="3484000" y="127427"/>
                  <a:pt x="3484000" y="284615"/>
                </a:cubicBezTo>
                <a:lnTo>
                  <a:pt x="3484000" y="774344"/>
                </a:lnTo>
                <a:lnTo>
                  <a:pt x="3484000" y="1440315"/>
                </a:lnTo>
                <a:lnTo>
                  <a:pt x="3484000" y="1913180"/>
                </a:lnTo>
                <a:lnTo>
                  <a:pt x="3484000" y="1930044"/>
                </a:lnTo>
                <a:lnTo>
                  <a:pt x="3484000" y="2197795"/>
                </a:lnTo>
                <a:lnTo>
                  <a:pt x="3484000" y="2761115"/>
                </a:lnTo>
                <a:lnTo>
                  <a:pt x="3484000" y="3068880"/>
                </a:lnTo>
                <a:lnTo>
                  <a:pt x="3484000" y="3250844"/>
                </a:lnTo>
                <a:lnTo>
                  <a:pt x="3484000" y="3353495"/>
                </a:lnTo>
                <a:lnTo>
                  <a:pt x="3484000" y="4389680"/>
                </a:lnTo>
                <a:lnTo>
                  <a:pt x="3484000" y="4674295"/>
                </a:lnTo>
                <a:lnTo>
                  <a:pt x="3326398" y="4674295"/>
                </a:lnTo>
                <a:lnTo>
                  <a:pt x="3199385" y="4674295"/>
                </a:lnTo>
                <a:lnTo>
                  <a:pt x="3041783" y="4674295"/>
                </a:lnTo>
                <a:lnTo>
                  <a:pt x="2544000" y="4674295"/>
                </a:lnTo>
                <a:lnTo>
                  <a:pt x="2386398" y="4674295"/>
                </a:lnTo>
                <a:lnTo>
                  <a:pt x="2259385" y="4674295"/>
                </a:lnTo>
                <a:lnTo>
                  <a:pt x="2101783" y="4674295"/>
                </a:lnTo>
                <a:lnTo>
                  <a:pt x="1979904" y="4674295"/>
                </a:lnTo>
                <a:lnTo>
                  <a:pt x="1822302" y="4674295"/>
                </a:lnTo>
                <a:lnTo>
                  <a:pt x="1382217" y="4674295"/>
                </a:lnTo>
                <a:lnTo>
                  <a:pt x="1224615" y="4674295"/>
                </a:lnTo>
                <a:lnTo>
                  <a:pt x="1039904" y="4674295"/>
                </a:lnTo>
                <a:lnTo>
                  <a:pt x="882302" y="4674295"/>
                </a:lnTo>
                <a:lnTo>
                  <a:pt x="442217" y="4674295"/>
                </a:lnTo>
                <a:lnTo>
                  <a:pt x="284615" y="4674295"/>
                </a:lnTo>
                <a:cubicBezTo>
                  <a:pt x="127427" y="4674295"/>
                  <a:pt x="0" y="4546869"/>
                  <a:pt x="0" y="4389680"/>
                </a:cubicBezTo>
                <a:lnTo>
                  <a:pt x="0" y="3068880"/>
                </a:lnTo>
                <a:lnTo>
                  <a:pt x="0" y="2761115"/>
                </a:lnTo>
                <a:lnTo>
                  <a:pt x="0" y="1913181"/>
                </a:lnTo>
                <a:lnTo>
                  <a:pt x="0" y="1913180"/>
                </a:ln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BBB88ACD-05CA-448E-AAF3-62437F0B3679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6936789" y="5436162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46" name="Tijdelijke aanduiding voor afbeelding 45">
            <a:extLst>
              <a:ext uri="{FF2B5EF4-FFF2-40B4-BE49-F238E27FC236}">
                <a16:creationId xmlns:a16="http://schemas.microsoft.com/office/drawing/2014/main" id="{0C3E1E50-EF47-4BC1-ABF1-955CF63AE4F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32002" y="1306866"/>
            <a:ext cx="3484000" cy="4674295"/>
          </a:xfrm>
          <a:custGeom>
            <a:avLst/>
            <a:gdLst>
              <a:gd name="connsiteX0" fmla="*/ 284615 w 3484000"/>
              <a:gd name="connsiteY0" fmla="*/ 0 h 4674295"/>
              <a:gd name="connsiteX1" fmla="*/ 442217 w 3484000"/>
              <a:gd name="connsiteY1" fmla="*/ 0 h 4674295"/>
              <a:gd name="connsiteX2" fmla="*/ 1224615 w 3484000"/>
              <a:gd name="connsiteY2" fmla="*/ 0 h 4674295"/>
              <a:gd name="connsiteX3" fmla="*/ 1382217 w 3484000"/>
              <a:gd name="connsiteY3" fmla="*/ 0 h 4674295"/>
              <a:gd name="connsiteX4" fmla="*/ 2101783 w 3484000"/>
              <a:gd name="connsiteY4" fmla="*/ 0 h 4674295"/>
              <a:gd name="connsiteX5" fmla="*/ 2259385 w 3484000"/>
              <a:gd name="connsiteY5" fmla="*/ 0 h 4674295"/>
              <a:gd name="connsiteX6" fmla="*/ 3041783 w 3484000"/>
              <a:gd name="connsiteY6" fmla="*/ 0 h 4674295"/>
              <a:gd name="connsiteX7" fmla="*/ 3199385 w 3484000"/>
              <a:gd name="connsiteY7" fmla="*/ 0 h 4674295"/>
              <a:gd name="connsiteX8" fmla="*/ 3484000 w 3484000"/>
              <a:gd name="connsiteY8" fmla="*/ 284615 h 4674295"/>
              <a:gd name="connsiteX9" fmla="*/ 3484000 w 3484000"/>
              <a:gd name="connsiteY9" fmla="*/ 774344 h 4674295"/>
              <a:gd name="connsiteX10" fmla="*/ 3484000 w 3484000"/>
              <a:gd name="connsiteY10" fmla="*/ 1440315 h 4674295"/>
              <a:gd name="connsiteX11" fmla="*/ 3484000 w 3484000"/>
              <a:gd name="connsiteY11" fmla="*/ 1913180 h 4674295"/>
              <a:gd name="connsiteX12" fmla="*/ 3484000 w 3484000"/>
              <a:gd name="connsiteY12" fmla="*/ 1930044 h 4674295"/>
              <a:gd name="connsiteX13" fmla="*/ 3484000 w 3484000"/>
              <a:gd name="connsiteY13" fmla="*/ 2197795 h 4674295"/>
              <a:gd name="connsiteX14" fmla="*/ 3484000 w 3484000"/>
              <a:gd name="connsiteY14" fmla="*/ 2761115 h 4674295"/>
              <a:gd name="connsiteX15" fmla="*/ 3484000 w 3484000"/>
              <a:gd name="connsiteY15" fmla="*/ 3068880 h 4674295"/>
              <a:gd name="connsiteX16" fmla="*/ 3484000 w 3484000"/>
              <a:gd name="connsiteY16" fmla="*/ 3250844 h 4674295"/>
              <a:gd name="connsiteX17" fmla="*/ 3484000 w 3484000"/>
              <a:gd name="connsiteY17" fmla="*/ 3353495 h 4674295"/>
              <a:gd name="connsiteX18" fmla="*/ 3484000 w 3484000"/>
              <a:gd name="connsiteY18" fmla="*/ 4389680 h 4674295"/>
              <a:gd name="connsiteX19" fmla="*/ 3484000 w 3484000"/>
              <a:gd name="connsiteY19" fmla="*/ 4674295 h 4674295"/>
              <a:gd name="connsiteX20" fmla="*/ 3326398 w 3484000"/>
              <a:gd name="connsiteY20" fmla="*/ 4674295 h 4674295"/>
              <a:gd name="connsiteX21" fmla="*/ 3199385 w 3484000"/>
              <a:gd name="connsiteY21" fmla="*/ 4674295 h 4674295"/>
              <a:gd name="connsiteX22" fmla="*/ 3041783 w 3484000"/>
              <a:gd name="connsiteY22" fmla="*/ 4674295 h 4674295"/>
              <a:gd name="connsiteX23" fmla="*/ 2544000 w 3484000"/>
              <a:gd name="connsiteY23" fmla="*/ 4674295 h 4674295"/>
              <a:gd name="connsiteX24" fmla="*/ 2386398 w 3484000"/>
              <a:gd name="connsiteY24" fmla="*/ 4674295 h 4674295"/>
              <a:gd name="connsiteX25" fmla="*/ 2259385 w 3484000"/>
              <a:gd name="connsiteY25" fmla="*/ 4674295 h 4674295"/>
              <a:gd name="connsiteX26" fmla="*/ 2101783 w 3484000"/>
              <a:gd name="connsiteY26" fmla="*/ 4674295 h 4674295"/>
              <a:gd name="connsiteX27" fmla="*/ 1979904 w 3484000"/>
              <a:gd name="connsiteY27" fmla="*/ 4674295 h 4674295"/>
              <a:gd name="connsiteX28" fmla="*/ 1822302 w 3484000"/>
              <a:gd name="connsiteY28" fmla="*/ 4674295 h 4674295"/>
              <a:gd name="connsiteX29" fmla="*/ 1382217 w 3484000"/>
              <a:gd name="connsiteY29" fmla="*/ 4674295 h 4674295"/>
              <a:gd name="connsiteX30" fmla="*/ 1224615 w 3484000"/>
              <a:gd name="connsiteY30" fmla="*/ 4674295 h 4674295"/>
              <a:gd name="connsiteX31" fmla="*/ 1039904 w 3484000"/>
              <a:gd name="connsiteY31" fmla="*/ 4674295 h 4674295"/>
              <a:gd name="connsiteX32" fmla="*/ 882302 w 3484000"/>
              <a:gd name="connsiteY32" fmla="*/ 4674295 h 4674295"/>
              <a:gd name="connsiteX33" fmla="*/ 442217 w 3484000"/>
              <a:gd name="connsiteY33" fmla="*/ 4674295 h 4674295"/>
              <a:gd name="connsiteX34" fmla="*/ 284615 w 3484000"/>
              <a:gd name="connsiteY34" fmla="*/ 4674295 h 4674295"/>
              <a:gd name="connsiteX35" fmla="*/ 0 w 3484000"/>
              <a:gd name="connsiteY35" fmla="*/ 4389680 h 4674295"/>
              <a:gd name="connsiteX36" fmla="*/ 0 w 3484000"/>
              <a:gd name="connsiteY36" fmla="*/ 3068880 h 4674295"/>
              <a:gd name="connsiteX37" fmla="*/ 0 w 3484000"/>
              <a:gd name="connsiteY37" fmla="*/ 2761115 h 4674295"/>
              <a:gd name="connsiteX38" fmla="*/ 0 w 3484000"/>
              <a:gd name="connsiteY38" fmla="*/ 1913181 h 4674295"/>
              <a:gd name="connsiteX39" fmla="*/ 0 w 3484000"/>
              <a:gd name="connsiteY39" fmla="*/ 1913180 h 4674295"/>
              <a:gd name="connsiteX40" fmla="*/ 0 w 3484000"/>
              <a:gd name="connsiteY40" fmla="*/ 284615 h 4674295"/>
              <a:gd name="connsiteX41" fmla="*/ 284615 w 3484000"/>
              <a:gd name="connsiteY41" fmla="*/ 0 h 467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4000" h="4674295">
                <a:moveTo>
                  <a:pt x="284615" y="0"/>
                </a:moveTo>
                <a:lnTo>
                  <a:pt x="442217" y="0"/>
                </a:lnTo>
                <a:lnTo>
                  <a:pt x="1224615" y="0"/>
                </a:lnTo>
                <a:lnTo>
                  <a:pt x="1382217" y="0"/>
                </a:lnTo>
                <a:lnTo>
                  <a:pt x="2101783" y="0"/>
                </a:lnTo>
                <a:lnTo>
                  <a:pt x="2259385" y="0"/>
                </a:lnTo>
                <a:lnTo>
                  <a:pt x="3041783" y="0"/>
                </a:lnTo>
                <a:lnTo>
                  <a:pt x="3199385" y="0"/>
                </a:lnTo>
                <a:cubicBezTo>
                  <a:pt x="3356574" y="0"/>
                  <a:pt x="3484000" y="127427"/>
                  <a:pt x="3484000" y="284615"/>
                </a:cubicBezTo>
                <a:lnTo>
                  <a:pt x="3484000" y="774344"/>
                </a:lnTo>
                <a:lnTo>
                  <a:pt x="3484000" y="1440315"/>
                </a:lnTo>
                <a:lnTo>
                  <a:pt x="3484000" y="1913180"/>
                </a:lnTo>
                <a:lnTo>
                  <a:pt x="3484000" y="1930044"/>
                </a:lnTo>
                <a:lnTo>
                  <a:pt x="3484000" y="2197795"/>
                </a:lnTo>
                <a:lnTo>
                  <a:pt x="3484000" y="2761115"/>
                </a:lnTo>
                <a:lnTo>
                  <a:pt x="3484000" y="3068880"/>
                </a:lnTo>
                <a:lnTo>
                  <a:pt x="3484000" y="3250844"/>
                </a:lnTo>
                <a:lnTo>
                  <a:pt x="3484000" y="3353495"/>
                </a:lnTo>
                <a:lnTo>
                  <a:pt x="3484000" y="4389680"/>
                </a:lnTo>
                <a:lnTo>
                  <a:pt x="3484000" y="4674295"/>
                </a:lnTo>
                <a:lnTo>
                  <a:pt x="3326398" y="4674295"/>
                </a:lnTo>
                <a:lnTo>
                  <a:pt x="3199385" y="4674295"/>
                </a:lnTo>
                <a:lnTo>
                  <a:pt x="3041783" y="4674295"/>
                </a:lnTo>
                <a:lnTo>
                  <a:pt x="2544000" y="4674295"/>
                </a:lnTo>
                <a:lnTo>
                  <a:pt x="2386398" y="4674295"/>
                </a:lnTo>
                <a:lnTo>
                  <a:pt x="2259385" y="4674295"/>
                </a:lnTo>
                <a:lnTo>
                  <a:pt x="2101783" y="4674295"/>
                </a:lnTo>
                <a:lnTo>
                  <a:pt x="1979904" y="4674295"/>
                </a:lnTo>
                <a:lnTo>
                  <a:pt x="1822302" y="4674295"/>
                </a:lnTo>
                <a:lnTo>
                  <a:pt x="1382217" y="4674295"/>
                </a:lnTo>
                <a:lnTo>
                  <a:pt x="1224615" y="4674295"/>
                </a:lnTo>
                <a:lnTo>
                  <a:pt x="1039904" y="4674295"/>
                </a:lnTo>
                <a:lnTo>
                  <a:pt x="882302" y="4674295"/>
                </a:lnTo>
                <a:lnTo>
                  <a:pt x="442217" y="4674295"/>
                </a:lnTo>
                <a:lnTo>
                  <a:pt x="284615" y="4674295"/>
                </a:lnTo>
                <a:cubicBezTo>
                  <a:pt x="127427" y="4674295"/>
                  <a:pt x="0" y="4546869"/>
                  <a:pt x="0" y="4389680"/>
                </a:cubicBezTo>
                <a:lnTo>
                  <a:pt x="0" y="3068880"/>
                </a:lnTo>
                <a:lnTo>
                  <a:pt x="0" y="2761115"/>
                </a:lnTo>
                <a:lnTo>
                  <a:pt x="0" y="1913181"/>
                </a:lnTo>
                <a:lnTo>
                  <a:pt x="0" y="1913180"/>
                </a:lnTo>
                <a:lnTo>
                  <a:pt x="0" y="284615"/>
                </a:lnTo>
                <a:cubicBezTo>
                  <a:pt x="0" y="127427"/>
                  <a:pt x="127427" y="0"/>
                  <a:pt x="2846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C9F523B5-AFEE-4AAF-B701-1D7DE5A8DD9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0708790" y="5436162"/>
            <a:ext cx="715811" cy="348830"/>
          </a:xfrm>
          <a:solidFill>
            <a:schemeClr val="bg1"/>
          </a:solidFill>
        </p:spPr>
        <p:txBody>
          <a:bodyPr vert="horz" wrap="none" lIns="108000" tIns="54000" rIns="108000" bIns="72000" anchor="b">
            <a:spAutoFit/>
          </a:bodyPr>
          <a:lstStyle>
            <a:lvl1pPr marL="0" indent="0" algn="r">
              <a:lnSpc>
                <a:spcPct val="9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grpSp>
        <p:nvGrpSpPr>
          <p:cNvPr id="10" name="INSTRUCTIE">
            <a:extLst>
              <a:ext uri="{FF2B5EF4-FFF2-40B4-BE49-F238E27FC236}">
                <a16:creationId xmlns:a16="http://schemas.microsoft.com/office/drawing/2014/main" id="{07D8D355-CCDF-4EB2-973D-BE0559562E7D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9533CC0-D7C8-40B4-B926-8A197FDF0C98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" name="INSTRUCTIE">
              <a:extLst>
                <a:ext uri="{FF2B5EF4-FFF2-40B4-BE49-F238E27FC236}">
                  <a16:creationId xmlns:a16="http://schemas.microsoft.com/office/drawing/2014/main" id="{7003C302-571D-4187-B54E-0768FBD1EC12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8F40971F-C795-453D-BEE0-CE5C7BFDEAC8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64189FD4-7622-4F3A-BBF3-AC0B309D8FE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8340ED92-B691-4299-9E1E-0F01D862CAE4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A78B5D66-5538-400A-8A71-C074DEA8A529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805B7366-87DC-47B6-B71A-740DE8AE74CA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73A21DE3-BB76-4A5F-94CF-BB814B4FD8B5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Vrije vorm: vorm 77">
                  <a:extLst>
                    <a:ext uri="{FF2B5EF4-FFF2-40B4-BE49-F238E27FC236}">
                      <a16:creationId xmlns:a16="http://schemas.microsoft.com/office/drawing/2014/main" id="{0379DFCF-4C3B-4D96-AA4C-CF1DFA0BCE1B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: afgeronde hoeken 78">
                  <a:extLst>
                    <a:ext uri="{FF2B5EF4-FFF2-40B4-BE49-F238E27FC236}">
                      <a16:creationId xmlns:a16="http://schemas.microsoft.com/office/drawing/2014/main" id="{397D3263-E0EC-4CBB-8D88-7F92B11B8D5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711689C1-A84D-4602-BF81-B0B142B31D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1" name="Rechte verbindingslijn 80">
                  <a:extLst>
                    <a:ext uri="{FF2B5EF4-FFF2-40B4-BE49-F238E27FC236}">
                      <a16:creationId xmlns:a16="http://schemas.microsoft.com/office/drawing/2014/main" id="{B6C6CF51-6BA2-422A-AED0-14CEE2ED11C1}"/>
                    </a:ext>
                  </a:extLst>
                </p:cNvPr>
                <p:cNvCxnSpPr>
                  <a:cxnSpLocks/>
                  <a:stCxn id="7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9EF11E2C-7392-4585-B907-479E6452110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C42C39EF-E9C8-496F-B091-A3A079BF2B4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E9CF9677-AC65-4799-8D70-E6161DCB04FF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2C920EF4-6F7C-4E64-8593-A84E765B4B0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11410510-4ED6-41A1-A158-F691C4BC746A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5" name="Gelijkbenige driehoek 74">
                  <a:extLst>
                    <a:ext uri="{FF2B5EF4-FFF2-40B4-BE49-F238E27FC236}">
                      <a16:creationId xmlns:a16="http://schemas.microsoft.com/office/drawing/2014/main" id="{8CBD74B3-0295-4B17-BE4F-20ECCE2C3D6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A63BF600-D620-4D6F-AB81-505D240ED0F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D534CDF8-A59C-4D35-A7F1-DB730FA09622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" name="ICOON_info">
                <a:extLst>
                  <a:ext uri="{FF2B5EF4-FFF2-40B4-BE49-F238E27FC236}">
                    <a16:creationId xmlns:a16="http://schemas.microsoft.com/office/drawing/2014/main" id="{B01B23E1-2493-4203-BB47-85F549D8E016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1" name="Ovaal 70">
                  <a:extLst>
                    <a:ext uri="{FF2B5EF4-FFF2-40B4-BE49-F238E27FC236}">
                      <a16:creationId xmlns:a16="http://schemas.microsoft.com/office/drawing/2014/main" id="{491C4A12-49A6-4116-8013-B9F6CB28BC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Graphic 163" descr="Informatie">
                  <a:extLst>
                    <a:ext uri="{FF2B5EF4-FFF2-40B4-BE49-F238E27FC236}">
                      <a16:creationId xmlns:a16="http://schemas.microsoft.com/office/drawing/2014/main" id="{03792106-0C18-4C2B-80AA-C881C8B425B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9ABB6FFD-7549-4CE3-8A5C-34B6C98C9192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29DA815E-FF1F-438E-A1CA-EE1F310A8D73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162ECBD9-DD3B-4CE7-8D47-7A6ECDB47480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EF448FED-7E73-4390-A3B8-A0B4DB17570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0BEF7861-5DE4-49E6-AF94-7E6C1FB092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5" name="Groep 64">
                      <a:extLst>
                        <a:ext uri="{FF2B5EF4-FFF2-40B4-BE49-F238E27FC236}">
                          <a16:creationId xmlns:a16="http://schemas.microsoft.com/office/drawing/2014/main" id="{6D188E51-36AC-4FF1-AD2F-63A3B0FF10A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8" name="Rechthoek 67">
                        <a:extLst>
                          <a:ext uri="{FF2B5EF4-FFF2-40B4-BE49-F238E27FC236}">
                            <a16:creationId xmlns:a16="http://schemas.microsoft.com/office/drawing/2014/main" id="{50D47E85-FCCC-4138-8436-BCCC479E6C2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" name="Rechthoek 68">
                        <a:extLst>
                          <a:ext uri="{FF2B5EF4-FFF2-40B4-BE49-F238E27FC236}">
                            <a16:creationId xmlns:a16="http://schemas.microsoft.com/office/drawing/2014/main" id="{E6161AA1-28A3-49E8-A028-AC6A5F6AFD9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" name="Ovaal 69">
                        <a:extLst>
                          <a:ext uri="{FF2B5EF4-FFF2-40B4-BE49-F238E27FC236}">
                            <a16:creationId xmlns:a16="http://schemas.microsoft.com/office/drawing/2014/main" id="{39E513A3-E947-445F-B5EA-25397F4EE33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6" name="Afbeelding 65">
                      <a:extLst>
                        <a:ext uri="{FF2B5EF4-FFF2-40B4-BE49-F238E27FC236}">
                          <a16:creationId xmlns:a16="http://schemas.microsoft.com/office/drawing/2014/main" id="{D429C258-EB59-4D19-89C1-EFE0CAF2F1A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Afbeelding 66">
                      <a:extLst>
                        <a:ext uri="{FF2B5EF4-FFF2-40B4-BE49-F238E27FC236}">
                          <a16:creationId xmlns:a16="http://schemas.microsoft.com/office/drawing/2014/main" id="{84935CB3-4D62-477E-A1A6-25D7F2FA648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C087DB19-41DD-41E0-A2D8-91E06AAFD2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E5C12FA2-DD56-4DDE-9300-6BD2D6987F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67AD015B-D74B-4E70-8159-B7D5960CDD0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F600839E-F9DF-4405-8995-0EE9A8FDB88A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10ABF2A-BC8D-4134-BCCF-0D986F474E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0B5E08AF-845A-493A-91B8-2C295F249CB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B02BD591-62B8-4958-9210-E066F39D362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7" name="Gelijkbenige driehoek 56">
                  <a:extLst>
                    <a:ext uri="{FF2B5EF4-FFF2-40B4-BE49-F238E27FC236}">
                      <a16:creationId xmlns:a16="http://schemas.microsoft.com/office/drawing/2014/main" id="{DA203BCD-A5B8-4D8A-B955-B8BA282D3D30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21B8C23-453C-4DC7-8C33-29C5BDA8AAFD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44FE3329-1B15-4A85-9F11-F447602C2022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5FFC96D4-65EB-4801-A420-209AF4D05A76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8829DDB7-2246-4E3A-ABB3-F6B237FDBE83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5021F6CB-7632-4733-8584-FBD8BF7A67DE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9" name="Rechthoek: afgeronde hoeken 48">
                    <a:extLst>
                      <a:ext uri="{FF2B5EF4-FFF2-40B4-BE49-F238E27FC236}">
                        <a16:creationId xmlns:a16="http://schemas.microsoft.com/office/drawing/2014/main" id="{696D899E-2FCF-470A-8C9F-903A71AEF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AA39D228-9BFB-49ED-8C52-EA98A58671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BD575AB-1ACF-4A8D-873E-30B86DB77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511CD8C9-4607-4DBC-9A20-98168D7B74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7287A7C2-25ED-41DE-9EBD-73678AC984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A7367185-760E-4BE8-AB86-19545DACD6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91EBAF3C-2F26-4F70-9224-9830B7858EF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6" name="Groep 35">
                    <a:extLst>
                      <a:ext uri="{FF2B5EF4-FFF2-40B4-BE49-F238E27FC236}">
                        <a16:creationId xmlns:a16="http://schemas.microsoft.com/office/drawing/2014/main" id="{77E4A8AC-6456-4928-A538-9291AF3174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8" name="Rechthoek: afgeronde hoeken 37">
                      <a:extLst>
                        <a:ext uri="{FF2B5EF4-FFF2-40B4-BE49-F238E27FC236}">
                          <a16:creationId xmlns:a16="http://schemas.microsoft.com/office/drawing/2014/main" id="{1BD27F3D-B5DA-4A1A-A596-F23C71D4DC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Rechthoek 38">
                      <a:extLst>
                        <a:ext uri="{FF2B5EF4-FFF2-40B4-BE49-F238E27FC236}">
                          <a16:creationId xmlns:a16="http://schemas.microsoft.com/office/drawing/2014/main" id="{016BA3DC-D0BE-4F92-A73A-E14B7BB712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Rechthoek 39">
                      <a:extLst>
                        <a:ext uri="{FF2B5EF4-FFF2-40B4-BE49-F238E27FC236}">
                          <a16:creationId xmlns:a16="http://schemas.microsoft.com/office/drawing/2014/main" id="{63F76E5F-96BE-4556-9BBB-A43B08B0DC6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AE3C7B79-DE94-4691-9B97-AEBA3DAD06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94C2678A-A76A-4E28-8834-C10B77609F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B27B79A9-A968-4BA7-ACFF-B0DEF948B7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7" name="Boog 36">
                    <a:extLst>
                      <a:ext uri="{FF2B5EF4-FFF2-40B4-BE49-F238E27FC236}">
                        <a16:creationId xmlns:a16="http://schemas.microsoft.com/office/drawing/2014/main" id="{27B7ECAD-FB7C-4056-81FD-83C91F26F467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5F05C826-609D-4E94-8E0C-23DBB166DC09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A01B6F4A-B0A8-4FB6-ADA7-44AEA6E4FE1D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DD1EE55F-80DD-41C7-8673-66E5B9D080E9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5B1CFA2C-8678-4065-B5F2-EAEAFCD72DF5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A4BECCA8-F093-4A93-831B-D392B84E2A56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E085ED8A-764C-4B6F-8B0B-0F8D6CD3554D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A0C83FE4-95E2-40FC-BF3D-3742DFDE839F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FDB7B04F-6EFD-4B07-9982-6D65EA99F90A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19826BA1-80B3-411B-85BB-10ED9A8E4905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39D40C17-DDAB-4298-B043-80E6E5DFE8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#1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verticale tekst 29">
            <a:extLst>
              <a:ext uri="{FF2B5EF4-FFF2-40B4-BE49-F238E27FC236}">
                <a16:creationId xmlns:a16="http://schemas.microsoft.com/office/drawing/2014/main" id="{0ADC99F9-5DB0-4C56-B752-ABD61DD626E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96081" y="0"/>
            <a:ext cx="6795919" cy="6858000"/>
          </a:xfrm>
          <a:custGeom>
            <a:avLst/>
            <a:gdLst>
              <a:gd name="connsiteX0" fmla="*/ 4338116 w 6795919"/>
              <a:gd name="connsiteY0" fmla="*/ 0 h 6858000"/>
              <a:gd name="connsiteX1" fmla="*/ 6795919 w 6795919"/>
              <a:gd name="connsiteY1" fmla="*/ 0 h 6858000"/>
              <a:gd name="connsiteX2" fmla="*/ 6795919 w 6795919"/>
              <a:gd name="connsiteY2" fmla="*/ 6858000 h 6858000"/>
              <a:gd name="connsiteX3" fmla="*/ 0 w 6795919"/>
              <a:gd name="connsiteY3" fmla="*/ 6858000 h 6858000"/>
              <a:gd name="connsiteX4" fmla="*/ 3316 w 6795919"/>
              <a:gd name="connsiteY4" fmla="*/ 6667339 h 6858000"/>
              <a:gd name="connsiteX5" fmla="*/ 4038231 w 6795919"/>
              <a:gd name="connsiteY5" fmla="*/ 1535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919" h="6858000">
                <a:moveTo>
                  <a:pt x="4338116" y="0"/>
                </a:moveTo>
                <a:lnTo>
                  <a:pt x="6795919" y="0"/>
                </a:lnTo>
                <a:lnTo>
                  <a:pt x="6795919" y="6858000"/>
                </a:lnTo>
                <a:lnTo>
                  <a:pt x="0" y="6858000"/>
                </a:lnTo>
                <a:lnTo>
                  <a:pt x="3316" y="6667339"/>
                </a:lnTo>
                <a:cubicBezTo>
                  <a:pt x="101403" y="3851965"/>
                  <a:pt x="1707214" y="1419877"/>
                  <a:pt x="4038231" y="153592"/>
                </a:cubicBez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EE053-97A4-4648-A676-C42C0F3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CE0BCEEA-4A38-431A-B7F1-8833EFCC5186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1" name="Tijdelijke aanduiding voor verticale tekst 30">
            <a:extLst>
              <a:ext uri="{FF2B5EF4-FFF2-40B4-BE49-F238E27FC236}">
                <a16:creationId xmlns:a16="http://schemas.microsoft.com/office/drawing/2014/main" id="{6A4C8D6C-6AED-42D7-AA9E-B2BA5516955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434720" y="1702136"/>
            <a:ext cx="7177280" cy="4064400"/>
          </a:xfrm>
          <a:prstGeom prst="rect">
            <a:avLst/>
          </a:prstGeom>
          <a:blipFill>
            <a:blip r:embed="rId2"/>
            <a:stretch>
              <a:fillRect b="716"/>
            </a:stretch>
          </a:blip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5" name="Tijdelijke aanduiding voor verticale tekst 44">
            <a:extLst>
              <a:ext uri="{FF2B5EF4-FFF2-40B4-BE49-F238E27FC236}">
                <a16:creationId xmlns:a16="http://schemas.microsoft.com/office/drawing/2014/main" id="{6AE59A38-CE97-4131-84F8-A54C9BEA476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5329693" y="1893569"/>
            <a:ext cx="5382000" cy="3240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1769F63F-85C1-46F8-9465-DBDC4D8CC40A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5330071" y="1979294"/>
            <a:ext cx="5381624" cy="3028729"/>
          </a:xfrm>
          <a:solidFill>
            <a:schemeClr val="bg1">
              <a:lumMod val="95000"/>
            </a:schemeClr>
          </a:solidFill>
        </p:spPr>
        <p:txBody>
          <a:bodyPr bIns="1656000" anchor="ctr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het onderstaande icoon</a:t>
            </a:r>
            <a:br>
              <a:rPr lang="nl-NL"/>
            </a:br>
            <a:r>
              <a:rPr lang="nl-NL"/>
              <a:t>om een video in te voegen</a:t>
            </a:r>
          </a:p>
        </p:txBody>
      </p:sp>
      <p:sp>
        <p:nvSpPr>
          <p:cNvPr id="12" name="Tijdelijke aanduiding voor verticale tekst 11">
            <a:extLst>
              <a:ext uri="{FF2B5EF4-FFF2-40B4-BE49-F238E27FC236}">
                <a16:creationId xmlns:a16="http://schemas.microsoft.com/office/drawing/2014/main" id="{56CBD827-41C5-4EFA-A10F-790F93E8028A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1" y="1313868"/>
            <a:ext cx="3854719" cy="4682616"/>
          </a:xfrm>
          <a:custGeom>
            <a:avLst/>
            <a:gdLst>
              <a:gd name="connsiteX0" fmla="*/ 0 w 3854719"/>
              <a:gd name="connsiteY0" fmla="*/ 0 h 4682616"/>
              <a:gd name="connsiteX1" fmla="*/ 526548 w 3854719"/>
              <a:gd name="connsiteY1" fmla="*/ 0 h 4682616"/>
              <a:gd name="connsiteX2" fmla="*/ 3029842 w 3854719"/>
              <a:gd name="connsiteY2" fmla="*/ 0 h 4682616"/>
              <a:gd name="connsiteX3" fmla="*/ 3556390 w 3854719"/>
              <a:gd name="connsiteY3" fmla="*/ 0 h 4682616"/>
              <a:gd name="connsiteX4" fmla="*/ 3854719 w 3854719"/>
              <a:gd name="connsiteY4" fmla="*/ 298329 h 4682616"/>
              <a:gd name="connsiteX5" fmla="*/ 3854719 w 3854719"/>
              <a:gd name="connsiteY5" fmla="*/ 4384287 h 4682616"/>
              <a:gd name="connsiteX6" fmla="*/ 3556390 w 3854719"/>
              <a:gd name="connsiteY6" fmla="*/ 4682616 h 4682616"/>
              <a:gd name="connsiteX7" fmla="*/ 3029842 w 3854719"/>
              <a:gd name="connsiteY7" fmla="*/ 4682616 h 4682616"/>
              <a:gd name="connsiteX8" fmla="*/ 526548 w 3854719"/>
              <a:gd name="connsiteY8" fmla="*/ 4682616 h 4682616"/>
              <a:gd name="connsiteX9" fmla="*/ 0 w 3854719"/>
              <a:gd name="connsiteY9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719" h="4682616">
                <a:moveTo>
                  <a:pt x="0" y="0"/>
                </a:moveTo>
                <a:lnTo>
                  <a:pt x="526548" y="0"/>
                </a:lnTo>
                <a:lnTo>
                  <a:pt x="3029842" y="0"/>
                </a:lnTo>
                <a:lnTo>
                  <a:pt x="3556390" y="0"/>
                </a:lnTo>
                <a:cubicBezTo>
                  <a:pt x="3721153" y="0"/>
                  <a:pt x="3854719" y="133566"/>
                  <a:pt x="3854719" y="298329"/>
                </a:cubicBezTo>
                <a:lnTo>
                  <a:pt x="3854719" y="4384287"/>
                </a:lnTo>
                <a:cubicBezTo>
                  <a:pt x="3854719" y="4549050"/>
                  <a:pt x="3721153" y="4682616"/>
                  <a:pt x="3556390" y="4682616"/>
                </a:cubicBezTo>
                <a:lnTo>
                  <a:pt x="3029842" y="4682616"/>
                </a:lnTo>
                <a:lnTo>
                  <a:pt x="526548" y="4682616"/>
                </a:ln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68399F0A-F471-4C3F-B0F3-4255F99E981B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912F219-D977-4930-94D6-C46BFEB3B2B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348E3B83-8C15-42D7-A695-2DB52A66104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65DE414-9C7D-495B-82A9-7F56462CDDF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6C8D8473-89AD-43BF-BCB0-85FCBC4157B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EF3718A-FE52-499C-99D4-ADE795CEDF5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DA21789-57E2-4556-9A05-6FF12B71899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65F356B-F491-4D74-829C-0AED4980A44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D6560B3-154E-4080-A3F9-BCA9EC34818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A69A007-6633-4F18-8D5C-BFCEE4C1F06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923DD43-C191-46D2-BC39-094E3DF3DB6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C83AE1E-2F7D-44FD-9D94-E9CC5684AF8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39E23E1-8224-4055-A3F7-D97B0F725DA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DEA6AB4-3744-47B1-AF90-58A31CACF96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866554A-BE3A-4236-88D1-DECEDE94716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BD7958E-EF33-4F9A-ACF6-76DB89220CB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3641DC08-5F6A-464F-A224-F61F4FF45CD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73E1087-C07A-4925-A59F-7A4009AACC8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A79DBD2-2EEB-42E7-A93F-846AB012E4B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71F03DE-732C-428D-AC78-837DC994D34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28EE2BE8-39EB-4E05-884B-333A931DF78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8D1C1CF-F8CD-4958-850D-0754CBD9D81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ECC74020-80F0-4AA8-A11C-98A752284936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36DEE3C0-A6AC-4BC0-8F3E-55CD8A0FE90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raphic 163" descr="Informatie">
                <a:extLst>
                  <a:ext uri="{FF2B5EF4-FFF2-40B4-BE49-F238E27FC236}">
                    <a16:creationId xmlns:a16="http://schemas.microsoft.com/office/drawing/2014/main" id="{5FC94B51-1073-4135-911D-69C010A6210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28922697-F17F-4D7F-ADDF-CD0C4BC30C4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61096D1-C207-4290-9EE0-2DCA6C717E4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A26B1EC6-0ED8-49AA-9C31-2724A2AC393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C0D997D7-BFEB-46EA-9248-04E13612226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8DE4CA04-A1B0-4A5A-BC0C-885E235BBF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06060D9A-7F66-406A-9F16-5AE86FB6D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AA3988AF-1AD0-4AF1-B2B9-7388C002C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D88F73E1-EF19-4900-83E8-D8A759E981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BA8898A4-4027-4201-8BBA-2180C84238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366C1EE3-6FF9-43D4-9057-33548CA8E3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59CC23BA-9CF2-4449-9673-391017310C4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EE8E9BEC-1A0D-4F8F-AB89-4A1277602A7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AC65EE2A-870E-47BD-A469-8280A97190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DDB3B6-8960-420E-914C-E65444A1B0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3B12965F-A65C-4B83-9EB7-CCE9DFA696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02878403-6C13-4EB5-BA2E-6B0C0F492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A04B61E-27B7-4EF0-B3F7-32740E5ADC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D6BC771-3C9A-493B-8038-67414003E9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76996482-E46F-417E-895F-1837F2E61A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558A0D17-05E2-42F1-958A-5AAC7D6AE2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72637A0A-A7F8-4D8F-A11A-B828079FBD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55CA225-ED63-49B7-A275-C031E0B25C3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9748CC96-0A0C-44AC-B7E6-477E077B6B2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6D085A1F-2E5A-404D-AFA0-03476CF8CAF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B918FDF-1118-4FE2-B779-D5C14C1BD66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E8446DA0-67FB-4370-B5C8-B0728DEC3EE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43890C10-E26C-4FCF-A26C-ECF9F18A68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7D79007-7883-4A40-9B8F-D0B1FC198D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6AD6306A-49D4-46F0-9848-77F49641B1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3E39DF29-5BFB-406B-BE2B-DD2132CAEB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5E517A5-C17D-47BF-A34E-F655294E5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D2F7CA11-897A-4697-AC4F-6345A204AC2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24339D32-8480-47A0-95DC-3DC71F3D8EC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71ACD80C-B58C-4FD4-A340-2FAAC80937C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8722F13A-92CC-441F-95D0-1789E2B4604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D9A2D443-198F-4D50-8504-94329F3C01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4356800E-F964-4562-BCA0-DA8566C7EB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A40F255C-53CD-424E-8E17-E563165525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B6A3BCF-6B94-4AE8-83A2-9E1928851E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DF0398C4-7E1F-447C-9C8B-F6F56E91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728DE379-6A95-4594-9352-2A6463ACF7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C5D3E832-27F6-4471-9711-8A1A3779287D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6DAACAB-95A0-46EB-97B7-E97AEA92D4BB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2F9D97F-44F8-43D5-9C00-E6E3A9D1D1B1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623D650-8FD2-47FB-BA7B-30C91906836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9404D64-BB02-4A01-B055-0F68EB0C2FF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A280FCA-35A9-496D-AE5F-DDB2CB1F8C14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6E5CF5A3-C2E9-4294-A130-DF654F57D99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9C2527C5-76B2-4C91-8B66-05C8FBE5AA7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93A6DF22-8CED-414F-AFAE-F627DE6249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7465134E-3D98-4468-AA40-AED4BE6BCBA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FE5AB7A5-A166-4534-A0B2-49FEB64E9B5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1F49C533-87E1-4501-BCA0-D1BAF988C8E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F46E676-6483-4D26-8C5A-2615591C8CD9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2B1063CF-3C5F-4401-BAA7-31A29E914588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1C3D665D-E7D4-48D6-967A-34132BC01A9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025D799-29C9-48CD-B7ED-5117C4A7EA2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8" name="Groep 107">
                    <a:extLst>
                      <a:ext uri="{FF2B5EF4-FFF2-40B4-BE49-F238E27FC236}">
                        <a16:creationId xmlns:a16="http://schemas.microsoft.com/office/drawing/2014/main" id="{EFE07F30-4A20-4A44-8040-F76CA76EA0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BEFF9C60-68BD-48C2-ADCA-A5E9EF3D87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2F03801-28E8-4CEB-8D19-122D4EA2F1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Ovaal 112">
                      <a:extLst>
                        <a:ext uri="{FF2B5EF4-FFF2-40B4-BE49-F238E27FC236}">
                          <a16:creationId xmlns:a16="http://schemas.microsoft.com/office/drawing/2014/main" id="{B9B3C942-12DE-44D2-A255-0078BE6314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F0A70AC1-7CBA-43DD-9D98-98EBCD8AF4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336E2A9A-0B54-4953-ACF3-A810F552D9A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D75BD5D4-8428-410A-9904-6841B56E714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F49083D0-CB94-47DF-8BC1-0A0C63213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8897E46A-71A3-4B58-943C-38ADAE6652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6C8B0D02-D3EC-426A-8834-D9C76DB6D92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CD4A68C4-28F6-45B6-A00B-D5731626C4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97CEC191-10FA-4DAC-836D-C50EDF1E77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24529C76-82EF-4A03-AD4E-C69D3228699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79C3237A-A39C-46FB-A7A1-478048852B4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ICOON_info">
              <a:extLst>
                <a:ext uri="{FF2B5EF4-FFF2-40B4-BE49-F238E27FC236}">
                  <a16:creationId xmlns:a16="http://schemas.microsoft.com/office/drawing/2014/main" id="{3ED04C01-7C61-4C57-9513-43D3CE1761E0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58DEB130-6033-4AE1-9092-6182FD94C5C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Graphic 163" descr="Informatie">
                <a:extLst>
                  <a:ext uri="{FF2B5EF4-FFF2-40B4-BE49-F238E27FC236}">
                    <a16:creationId xmlns:a16="http://schemas.microsoft.com/office/drawing/2014/main" id="{9E84E9D9-943A-497E-84AB-558FDC9DB93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Video icoon">
              <a:extLst>
                <a:ext uri="{FF2B5EF4-FFF2-40B4-BE49-F238E27FC236}">
                  <a16:creationId xmlns:a16="http://schemas.microsoft.com/office/drawing/2014/main" id="{F36BA1E1-BA8E-42A7-9D4C-27B9DA3465F6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31F78120-0ED4-4E21-BE24-A7A0F7A95220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Vrije vorm 112">
                <a:extLst>
                  <a:ext uri="{FF2B5EF4-FFF2-40B4-BE49-F238E27FC236}">
                    <a16:creationId xmlns:a16="http://schemas.microsoft.com/office/drawing/2014/main" id="{2E2446DE-857E-4B61-98D5-284712CFFFA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Vrije vorm 113">
                <a:extLst>
                  <a:ext uri="{FF2B5EF4-FFF2-40B4-BE49-F238E27FC236}">
                    <a16:creationId xmlns:a16="http://schemas.microsoft.com/office/drawing/2014/main" id="{BA2CF381-2FC1-4C8A-A766-10DAE729D251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2" name="Groep 121">
            <a:extLst>
              <a:ext uri="{FF2B5EF4-FFF2-40B4-BE49-F238E27FC236}">
                <a16:creationId xmlns:a16="http://schemas.microsoft.com/office/drawing/2014/main" id="{A992BAF5-82E0-4207-B4B5-F6D82279A338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B22E82DE-37B6-4258-AB25-59E07ED2D86D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7013F1DD-DF88-405D-A03A-2ACC1C68801B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id="{29A79746-D5F4-43A5-800C-590DF506450D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304CE954-19A8-4B41-84F8-55AF8CCFDAB2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98BDCFB8-E37F-4893-8841-9B6FA45FCEBE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4" name="Afbeelding 123">
              <a:extLst>
                <a:ext uri="{FF2B5EF4-FFF2-40B4-BE49-F238E27FC236}">
                  <a16:creationId xmlns:a16="http://schemas.microsoft.com/office/drawing/2014/main" id="{347AF694-3EEA-4A52-B7E2-A582DC0B72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#2 [afbeeld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verticale tekst 29">
            <a:extLst>
              <a:ext uri="{FF2B5EF4-FFF2-40B4-BE49-F238E27FC236}">
                <a16:creationId xmlns:a16="http://schemas.microsoft.com/office/drawing/2014/main" id="{0ADC99F9-5DB0-4C56-B752-ABD61DD626E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96081" y="0"/>
            <a:ext cx="6795919" cy="6858000"/>
          </a:xfrm>
          <a:custGeom>
            <a:avLst/>
            <a:gdLst>
              <a:gd name="connsiteX0" fmla="*/ 4338116 w 6795919"/>
              <a:gd name="connsiteY0" fmla="*/ 0 h 6858000"/>
              <a:gd name="connsiteX1" fmla="*/ 6795919 w 6795919"/>
              <a:gd name="connsiteY1" fmla="*/ 0 h 6858000"/>
              <a:gd name="connsiteX2" fmla="*/ 6795919 w 6795919"/>
              <a:gd name="connsiteY2" fmla="*/ 6858000 h 6858000"/>
              <a:gd name="connsiteX3" fmla="*/ 0 w 6795919"/>
              <a:gd name="connsiteY3" fmla="*/ 6858000 h 6858000"/>
              <a:gd name="connsiteX4" fmla="*/ 3316 w 6795919"/>
              <a:gd name="connsiteY4" fmla="*/ 6667339 h 6858000"/>
              <a:gd name="connsiteX5" fmla="*/ 4038231 w 6795919"/>
              <a:gd name="connsiteY5" fmla="*/ 1535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5919" h="6858000">
                <a:moveTo>
                  <a:pt x="4338116" y="0"/>
                </a:moveTo>
                <a:lnTo>
                  <a:pt x="6795919" y="0"/>
                </a:lnTo>
                <a:lnTo>
                  <a:pt x="6795919" y="6858000"/>
                </a:lnTo>
                <a:lnTo>
                  <a:pt x="0" y="6858000"/>
                </a:lnTo>
                <a:lnTo>
                  <a:pt x="3316" y="6667339"/>
                </a:lnTo>
                <a:cubicBezTo>
                  <a:pt x="101403" y="3851965"/>
                  <a:pt x="1707214" y="1419877"/>
                  <a:pt x="4038231" y="153592"/>
                </a:cubicBez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EE053-97A4-4648-A676-C42C0F3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CE0BCEEA-4A38-431A-B7F1-8833EFCC5186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1" name="Tijdelijke aanduiding voor verticale tekst 30">
            <a:extLst>
              <a:ext uri="{FF2B5EF4-FFF2-40B4-BE49-F238E27FC236}">
                <a16:creationId xmlns:a16="http://schemas.microsoft.com/office/drawing/2014/main" id="{6A4C8D6C-6AED-42D7-AA9E-B2BA5516955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434720" y="1702136"/>
            <a:ext cx="7177280" cy="4064400"/>
          </a:xfrm>
          <a:prstGeom prst="rect">
            <a:avLst/>
          </a:prstGeom>
          <a:blipFill>
            <a:blip r:embed="rId2"/>
            <a:stretch>
              <a:fillRect b="716"/>
            </a:stretch>
          </a:blipFill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F9608C-D8FC-42FE-805B-91F05689D9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0071" y="1893569"/>
            <a:ext cx="5382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825A8667-9534-41D5-9BC4-E502FD2F9FC1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1" y="1313868"/>
            <a:ext cx="3854719" cy="4682616"/>
          </a:xfrm>
          <a:custGeom>
            <a:avLst/>
            <a:gdLst>
              <a:gd name="connsiteX0" fmla="*/ 0 w 3854719"/>
              <a:gd name="connsiteY0" fmla="*/ 0 h 4682616"/>
              <a:gd name="connsiteX1" fmla="*/ 526548 w 3854719"/>
              <a:gd name="connsiteY1" fmla="*/ 0 h 4682616"/>
              <a:gd name="connsiteX2" fmla="*/ 3029842 w 3854719"/>
              <a:gd name="connsiteY2" fmla="*/ 0 h 4682616"/>
              <a:gd name="connsiteX3" fmla="*/ 3556390 w 3854719"/>
              <a:gd name="connsiteY3" fmla="*/ 0 h 4682616"/>
              <a:gd name="connsiteX4" fmla="*/ 3854719 w 3854719"/>
              <a:gd name="connsiteY4" fmla="*/ 298329 h 4682616"/>
              <a:gd name="connsiteX5" fmla="*/ 3854719 w 3854719"/>
              <a:gd name="connsiteY5" fmla="*/ 4384287 h 4682616"/>
              <a:gd name="connsiteX6" fmla="*/ 3556390 w 3854719"/>
              <a:gd name="connsiteY6" fmla="*/ 4682616 h 4682616"/>
              <a:gd name="connsiteX7" fmla="*/ 3029842 w 3854719"/>
              <a:gd name="connsiteY7" fmla="*/ 4682616 h 4682616"/>
              <a:gd name="connsiteX8" fmla="*/ 526548 w 3854719"/>
              <a:gd name="connsiteY8" fmla="*/ 4682616 h 4682616"/>
              <a:gd name="connsiteX9" fmla="*/ 0 w 3854719"/>
              <a:gd name="connsiteY9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719" h="4682616">
                <a:moveTo>
                  <a:pt x="0" y="0"/>
                </a:moveTo>
                <a:lnTo>
                  <a:pt x="526548" y="0"/>
                </a:lnTo>
                <a:lnTo>
                  <a:pt x="3029842" y="0"/>
                </a:lnTo>
                <a:lnTo>
                  <a:pt x="3556390" y="0"/>
                </a:lnTo>
                <a:cubicBezTo>
                  <a:pt x="3721153" y="0"/>
                  <a:pt x="3854719" y="133566"/>
                  <a:pt x="3854719" y="298329"/>
                </a:cubicBezTo>
                <a:lnTo>
                  <a:pt x="3854719" y="4384287"/>
                </a:lnTo>
                <a:cubicBezTo>
                  <a:pt x="3854719" y="4549050"/>
                  <a:pt x="3721153" y="4682616"/>
                  <a:pt x="3556390" y="4682616"/>
                </a:cubicBezTo>
                <a:lnTo>
                  <a:pt x="3029842" y="4682616"/>
                </a:lnTo>
                <a:lnTo>
                  <a:pt x="526548" y="4682616"/>
                </a:ln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grpSp>
        <p:nvGrpSpPr>
          <p:cNvPr id="10" name="INSTRUCTIE">
            <a:extLst>
              <a:ext uri="{FF2B5EF4-FFF2-40B4-BE49-F238E27FC236}">
                <a16:creationId xmlns:a16="http://schemas.microsoft.com/office/drawing/2014/main" id="{EABADF92-6223-430C-AC71-4AC3DAAE399F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2268042-A59B-422E-B327-D6EDDA04321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F051C3A-6735-4D97-84D7-A7731CACDF5E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8158333-213F-4C60-A8D1-D55C88B98FF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C822AB9-AA19-4EAC-9347-144DA7C328D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C5B284F-0F9E-44D7-8B34-2D883C7C9EE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4C0F392-9562-4178-A826-5B36FCEAE5C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433FBBB-25D7-4DF3-A5CC-C0371D88472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15D43D8-9CFD-4E85-BCB1-2693249C4C1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3D97929-BE81-46FB-AFE4-316FF8BAEA8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B8D31B2-3A50-429D-9CC6-FDA6217D18B9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01A7402-C903-4A31-AA9B-6C79136E261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8B82D2A-6986-4DBF-8CD1-3F0B2676878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EBB12DF-C66F-44A9-BF7C-5A6798FB785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7CBA09F-BBDC-4C81-BAF2-B6E191F6B32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0294D59-EA0A-4291-8F45-BC7B361A41B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3E284F-7420-42A3-8226-433BF111E76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30DEC6A3-54C8-44A0-8C19-FA4BFA3A669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E741985-E843-496A-9825-FFE424F5D3F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3EE5392-F8C1-4BB2-8DBA-3844C60D036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8B2DE88-839C-4432-95D7-9BED20F0986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BEE17E9-D07E-48DB-A81D-D08580D350F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92A0A209-E209-47A3-B1ED-5E22C849778F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1E1120E5-1DD3-434C-9380-B6B6B4FE88C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raphic 163" descr="Informatie">
                <a:extLst>
                  <a:ext uri="{FF2B5EF4-FFF2-40B4-BE49-F238E27FC236}">
                    <a16:creationId xmlns:a16="http://schemas.microsoft.com/office/drawing/2014/main" id="{5DE981AC-EF47-4E04-B7CD-17346E81BE4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AF31CE20-379F-4C97-9ACD-7E25B3403ED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F81E5B6-4472-4FDB-AB65-BA33129A54A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D010691-C6F9-4B4B-A656-957267FE4C2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C9858FE5-1EA4-4BB9-9619-84572E42358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1788C0BC-D5F9-47EB-8B20-6513B277C0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9B42DD8-4115-43FC-9868-8002A7DEC6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1476C5B0-1300-416D-BEA8-A895C456E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B5EF182D-BB33-40E0-98FE-B1473A2641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DEC1F06-2641-4CB1-AE8E-D44EDC55C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595E4A7C-AD8C-48EF-8B6A-E42E699B8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C62BE824-A93E-468B-B7FD-704EDF812BC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AEE1F9B1-B7D2-4299-B943-0B5424C8258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F23FD7B0-7E4F-4F0F-A921-5D13DB1868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F41098C-D184-4C06-9D34-A2629E7626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2F40A068-0EC4-489E-B2F4-C47168D324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62FD098-9080-428A-851F-F095002F2C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6761DC27-5781-4748-B98F-BA4AB9ADB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C4183D-0F06-4700-AE04-0D58B2C44B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40F31531-4F2B-4F9C-B2B2-DF35B57C26C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D5C2CB25-7F19-42E9-9F4D-FC9CA2921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A7ACF149-3543-4CF0-89C0-BDBFBEF46C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D20042EF-3389-4D3B-A357-5DB2721AF33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6E6032F-C2F6-4746-98B8-C9ABD304D9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929E7374-7A4C-438B-8C4A-D3F5B98F38B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43DE8514-E16E-496A-B9AB-027937EF685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6C750946-11AE-4817-9E25-1BF02E3859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54045B-8FFE-4EB6-87A2-22A8D8917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0219E1B-8A36-4CC7-B4D0-C49F798B52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70BA1B00-4969-4020-B284-BAC2DF409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A5DD8B6-85AD-47CE-8A22-CDDAE0BABE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987AEE7-B850-4D89-AE01-861A580A5C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EB208A11-3CAA-40AC-BFFE-761826201C4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E713723E-FF2E-4217-A760-6F6ACDC998F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1CF5CC66-3809-4CFA-8671-AFEF97365A3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3D89F2AE-1402-4EF1-96DB-E76443B762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D4F39EC0-B092-4013-9AE2-9F88822010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6AA647D9-CA49-4189-B160-492765E41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E3D5388-73BC-47B3-AE72-D17BD41846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E042A9D8-4226-4F95-BE32-8773A0CB12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8FAE7C20-7426-4F6F-AC86-BA72F1E69D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48">
                  <a:extLst>
                    <a:ext uri="{FF2B5EF4-FFF2-40B4-BE49-F238E27FC236}">
                      <a16:creationId xmlns:a16="http://schemas.microsoft.com/office/drawing/2014/main" id="{11771D4B-43CB-4538-B354-97376D32A92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9" name="INSTRUCTIE">
            <a:extLst>
              <a:ext uri="{FF2B5EF4-FFF2-40B4-BE49-F238E27FC236}">
                <a16:creationId xmlns:a16="http://schemas.microsoft.com/office/drawing/2014/main" id="{26128DC0-5832-47E4-84AF-85FE182E59AC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E1581531-7E68-4463-99A6-C77C0D3C984E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ABB4C4E0-9B0D-4A05-A584-A7C4F0DF655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D1A53A67-140F-422F-B1D7-F4AF6AE6F97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C0671A39-8F99-45CB-8017-69451DCD6EC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BF180CE4-1AF8-43B1-AA0F-6839D35738B8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2E32B22D-13DD-4CB0-97E2-B6E9A23623E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Ovaal 113">
                <a:extLst>
                  <a:ext uri="{FF2B5EF4-FFF2-40B4-BE49-F238E27FC236}">
                    <a16:creationId xmlns:a16="http://schemas.microsoft.com/office/drawing/2014/main" id="{1EE92798-01C1-4BF7-AAA0-4E5672DD8ED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Vrije vorm: vorm 114">
                <a:extLst>
                  <a:ext uri="{FF2B5EF4-FFF2-40B4-BE49-F238E27FC236}">
                    <a16:creationId xmlns:a16="http://schemas.microsoft.com/office/drawing/2014/main" id="{1857F993-9BB0-41EE-8B85-319A07FABD8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: afgeronde hoeken 115">
                <a:extLst>
                  <a:ext uri="{FF2B5EF4-FFF2-40B4-BE49-F238E27FC236}">
                    <a16:creationId xmlns:a16="http://schemas.microsoft.com/office/drawing/2014/main" id="{FC265689-8210-4F27-B8E0-1B66ECE9336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3B18E52-13B7-48D5-8346-E54D4C1167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443E1362-7C2D-4013-9AFF-FEE6E81B56E9}"/>
                  </a:ext>
                </a:extLst>
              </p:cNvPr>
              <p:cNvCxnSpPr>
                <a:cxnSpLocks/>
                <a:stCxn id="11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5F7C9F4A-1C91-4DA1-B5DE-99158449BD4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88FF7006-733D-4E57-B825-833EF18312CE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2D7838C0-04FB-474A-935B-673D278201F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9242ABD9-E6EA-4E84-9E34-5C8C9F9C89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CBBBE899-889E-49EE-9EF2-512B3E9D110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2" name="Gelijkbenige driehoek 111">
                <a:extLst>
                  <a:ext uri="{FF2B5EF4-FFF2-40B4-BE49-F238E27FC236}">
                    <a16:creationId xmlns:a16="http://schemas.microsoft.com/office/drawing/2014/main" id="{3C28E035-8ED7-4153-8607-B333E5A21E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B84AB54-ED14-4E78-8387-222D54B5D06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3FEAAA6-0396-4513-9228-DF635450B98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0E4D648D-2C39-4C82-B48A-7B4ED60FAB9C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893E156B-97C3-47AF-B39A-1E9762A08FD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39B7AA98-7107-4C71-8D7F-2C4F22A63B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4" name="Groep 103">
                    <a:extLst>
                      <a:ext uri="{FF2B5EF4-FFF2-40B4-BE49-F238E27FC236}">
                        <a16:creationId xmlns:a16="http://schemas.microsoft.com/office/drawing/2014/main" id="{E431EDC1-9353-4455-9306-4DE472451BF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7" name="Rechthoek 106">
                      <a:extLst>
                        <a:ext uri="{FF2B5EF4-FFF2-40B4-BE49-F238E27FC236}">
                          <a16:creationId xmlns:a16="http://schemas.microsoft.com/office/drawing/2014/main" id="{A5B37EA6-34FC-4934-A3A1-70B13E2E47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8" name="Rechthoek 107">
                      <a:extLst>
                        <a:ext uri="{FF2B5EF4-FFF2-40B4-BE49-F238E27FC236}">
                          <a16:creationId xmlns:a16="http://schemas.microsoft.com/office/drawing/2014/main" id="{5A76D579-05E1-4AAF-894F-5C66A5D8C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9" name="Ovaal 108">
                      <a:extLst>
                        <a:ext uri="{FF2B5EF4-FFF2-40B4-BE49-F238E27FC236}">
                          <a16:creationId xmlns:a16="http://schemas.microsoft.com/office/drawing/2014/main" id="{A517A479-305F-4D17-8E44-A035DD78A1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5" name="Afbeelding 104">
                    <a:extLst>
                      <a:ext uri="{FF2B5EF4-FFF2-40B4-BE49-F238E27FC236}">
                        <a16:creationId xmlns:a16="http://schemas.microsoft.com/office/drawing/2014/main" id="{7D58E425-FAD8-4F38-BB56-540AEDF54CC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C32B5DE6-4937-4EF9-91EE-D8A1B4B9F5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7A6DDB24-B194-4362-87ED-A194637C975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966D7372-2BA1-4454-85FB-E4551BD1C8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F3DC3A6-231F-47CC-A973-B1D7B05E777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F711165E-9ED0-4435-890E-E115D379252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4B1154AC-CC74-44A9-B558-019533662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5106F17-041A-4BF8-8A43-203CE00ADEF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09D4C287-707B-4FB2-80AE-87E3E0297FB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B5A4055-3DA8-4AC4-89A6-5F4E35DA5D9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ICOON_info">
              <a:extLst>
                <a:ext uri="{FF2B5EF4-FFF2-40B4-BE49-F238E27FC236}">
                  <a16:creationId xmlns:a16="http://schemas.microsoft.com/office/drawing/2014/main" id="{8B64D63B-7FBF-425C-8E14-B969F3521BA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79DA4D80-988C-4604-905D-2B5733DADA1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Graphic 163" descr="Informatie">
                <a:extLst>
                  <a:ext uri="{FF2B5EF4-FFF2-40B4-BE49-F238E27FC236}">
                    <a16:creationId xmlns:a16="http://schemas.microsoft.com/office/drawing/2014/main" id="{F94E2E70-35DA-42A9-8BE2-CBE5909D8AE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6FA7197A-1EB4-4FEB-B7BD-1F0CE35BFE9F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B7AF056F-2BFB-4F7F-959F-837934640629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6B7ABD0-D1D1-49A5-B998-8E67B1DE35D6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28" name="Ovaal 127">
                <a:extLst>
                  <a:ext uri="{FF2B5EF4-FFF2-40B4-BE49-F238E27FC236}">
                    <a16:creationId xmlns:a16="http://schemas.microsoft.com/office/drawing/2014/main" id="{20A23251-F5C2-488E-A806-C10D7ABC709D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FBB18B9-0E56-4CAF-AABF-9ABBAC8CEBD1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8E677191-3D09-4B37-B98A-94FF0AE4D472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Afbeelding 125">
              <a:extLst>
                <a:ext uri="{FF2B5EF4-FFF2-40B4-BE49-F238E27FC236}">
                  <a16:creationId xmlns:a16="http://schemas.microsoft.com/office/drawing/2014/main" id="{5BEEC809-5A67-4B57-8E81-FD29C78F25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0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4437361-76FE-42DE-B42F-0501DA97045A}"/>
              </a:ext>
            </a:extLst>
          </p:cNvPr>
          <p:cNvSpPr/>
          <p:nvPr userDrawn="1"/>
        </p:nvSpPr>
        <p:spPr>
          <a:xfrm>
            <a:off x="10903074" y="325811"/>
            <a:ext cx="1143000" cy="890571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sp>
        <p:nvSpPr>
          <p:cNvPr id="30" name="Tijdelijke aanduiding voor verticale tekst 29">
            <a:extLst>
              <a:ext uri="{FF2B5EF4-FFF2-40B4-BE49-F238E27FC236}">
                <a16:creationId xmlns:a16="http://schemas.microsoft.com/office/drawing/2014/main" id="{2EA0976E-4F2A-47F6-A97C-4428FCB18774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4688115" y="-12701"/>
            <a:ext cx="7503885" cy="6870701"/>
          </a:xfrm>
          <a:custGeom>
            <a:avLst/>
            <a:gdLst>
              <a:gd name="connsiteX0" fmla="*/ 8342085 w 16320431"/>
              <a:gd name="connsiteY0" fmla="*/ 1714501 h 8572501"/>
              <a:gd name="connsiteX1" fmla="*/ 16320431 w 16320431"/>
              <a:gd name="connsiteY1" fmla="*/ 1714501 h 8572501"/>
              <a:gd name="connsiteX2" fmla="*/ 16320431 w 16320431"/>
              <a:gd name="connsiteY2" fmla="*/ 8572501 h 8572501"/>
              <a:gd name="connsiteX3" fmla="*/ 8342085 w 16320431"/>
              <a:gd name="connsiteY3" fmla="*/ 8572501 h 8572501"/>
              <a:gd name="connsiteX4" fmla="*/ 207186 w 16320431"/>
              <a:gd name="connsiteY4" fmla="*/ 0 h 8572501"/>
              <a:gd name="connsiteX5" fmla="*/ 7503885 w 16320431"/>
              <a:gd name="connsiteY5" fmla="*/ 0 h 8572501"/>
              <a:gd name="connsiteX6" fmla="*/ 7503885 w 16320431"/>
              <a:gd name="connsiteY6" fmla="*/ 6858001 h 8572501"/>
              <a:gd name="connsiteX7" fmla="*/ 3290230 w 16320431"/>
              <a:gd name="connsiteY7" fmla="*/ 6858001 h 8572501"/>
              <a:gd name="connsiteX8" fmla="*/ 3099134 w 16320431"/>
              <a:gd name="connsiteY8" fmla="*/ 6760128 h 8572501"/>
              <a:gd name="connsiteX9" fmla="*/ 0 w 16320431"/>
              <a:gd name="connsiteY9" fmla="*/ 1553031 h 8572501"/>
              <a:gd name="connsiteX10" fmla="*/ 186435 w 16320431"/>
              <a:gd name="connsiteY10" fmla="*/ 73074 h 8572501"/>
              <a:gd name="connsiteX0" fmla="*/ 8342085 w 16320431"/>
              <a:gd name="connsiteY0" fmla="*/ 1714501 h 8572501"/>
              <a:gd name="connsiteX1" fmla="*/ 16320431 w 16320431"/>
              <a:gd name="connsiteY1" fmla="*/ 1714501 h 8572501"/>
              <a:gd name="connsiteX2" fmla="*/ 16320431 w 16320431"/>
              <a:gd name="connsiteY2" fmla="*/ 8572501 h 8572501"/>
              <a:gd name="connsiteX3" fmla="*/ 8342085 w 16320431"/>
              <a:gd name="connsiteY3" fmla="*/ 1714501 h 8572501"/>
              <a:gd name="connsiteX4" fmla="*/ 207186 w 16320431"/>
              <a:gd name="connsiteY4" fmla="*/ 0 h 8572501"/>
              <a:gd name="connsiteX5" fmla="*/ 7503885 w 16320431"/>
              <a:gd name="connsiteY5" fmla="*/ 0 h 8572501"/>
              <a:gd name="connsiteX6" fmla="*/ 7503885 w 16320431"/>
              <a:gd name="connsiteY6" fmla="*/ 6858001 h 8572501"/>
              <a:gd name="connsiteX7" fmla="*/ 3290230 w 16320431"/>
              <a:gd name="connsiteY7" fmla="*/ 6858001 h 8572501"/>
              <a:gd name="connsiteX8" fmla="*/ 3099134 w 16320431"/>
              <a:gd name="connsiteY8" fmla="*/ 6760128 h 8572501"/>
              <a:gd name="connsiteX9" fmla="*/ 0 w 16320431"/>
              <a:gd name="connsiteY9" fmla="*/ 1553031 h 8572501"/>
              <a:gd name="connsiteX10" fmla="*/ 186435 w 16320431"/>
              <a:gd name="connsiteY10" fmla="*/ 73074 h 8572501"/>
              <a:gd name="connsiteX11" fmla="*/ 207186 w 16320431"/>
              <a:gd name="connsiteY11" fmla="*/ 0 h 8572501"/>
              <a:gd name="connsiteX0" fmla="*/ 8342085 w 16320431"/>
              <a:gd name="connsiteY0" fmla="*/ 1714501 h 8572501"/>
              <a:gd name="connsiteX1" fmla="*/ 16320431 w 16320431"/>
              <a:gd name="connsiteY1" fmla="*/ 8572501 h 8572501"/>
              <a:gd name="connsiteX2" fmla="*/ 8342085 w 16320431"/>
              <a:gd name="connsiteY2" fmla="*/ 1714501 h 8572501"/>
              <a:gd name="connsiteX3" fmla="*/ 207186 w 16320431"/>
              <a:gd name="connsiteY3" fmla="*/ 0 h 8572501"/>
              <a:gd name="connsiteX4" fmla="*/ 7503885 w 16320431"/>
              <a:gd name="connsiteY4" fmla="*/ 0 h 8572501"/>
              <a:gd name="connsiteX5" fmla="*/ 7503885 w 16320431"/>
              <a:gd name="connsiteY5" fmla="*/ 6858001 h 8572501"/>
              <a:gd name="connsiteX6" fmla="*/ 3290230 w 16320431"/>
              <a:gd name="connsiteY6" fmla="*/ 6858001 h 8572501"/>
              <a:gd name="connsiteX7" fmla="*/ 3099134 w 16320431"/>
              <a:gd name="connsiteY7" fmla="*/ 6760128 h 8572501"/>
              <a:gd name="connsiteX8" fmla="*/ 0 w 16320431"/>
              <a:gd name="connsiteY8" fmla="*/ 1553031 h 8572501"/>
              <a:gd name="connsiteX9" fmla="*/ 186435 w 16320431"/>
              <a:gd name="connsiteY9" fmla="*/ 73074 h 8572501"/>
              <a:gd name="connsiteX10" fmla="*/ 207186 w 16320431"/>
              <a:gd name="connsiteY10" fmla="*/ 0 h 8572501"/>
              <a:gd name="connsiteX0" fmla="*/ 207186 w 7503885"/>
              <a:gd name="connsiteY0" fmla="*/ 0 h 6858001"/>
              <a:gd name="connsiteX1" fmla="*/ 7503885 w 7503885"/>
              <a:gd name="connsiteY1" fmla="*/ 0 h 6858001"/>
              <a:gd name="connsiteX2" fmla="*/ 7503885 w 7503885"/>
              <a:gd name="connsiteY2" fmla="*/ 6858001 h 6858001"/>
              <a:gd name="connsiteX3" fmla="*/ 3290230 w 7503885"/>
              <a:gd name="connsiteY3" fmla="*/ 6858001 h 6858001"/>
              <a:gd name="connsiteX4" fmla="*/ 3099134 w 7503885"/>
              <a:gd name="connsiteY4" fmla="*/ 6760128 h 6858001"/>
              <a:gd name="connsiteX5" fmla="*/ 0 w 7503885"/>
              <a:gd name="connsiteY5" fmla="*/ 1553031 h 6858001"/>
              <a:gd name="connsiteX6" fmla="*/ 186435 w 7503885"/>
              <a:gd name="connsiteY6" fmla="*/ 73074 h 6858001"/>
              <a:gd name="connsiteX7" fmla="*/ 207186 w 7503885"/>
              <a:gd name="connsiteY7" fmla="*/ 0 h 6858001"/>
              <a:gd name="connsiteX0" fmla="*/ 207186 w 7503885"/>
              <a:gd name="connsiteY0" fmla="*/ 12700 h 6870701"/>
              <a:gd name="connsiteX1" fmla="*/ 7503885 w 7503885"/>
              <a:gd name="connsiteY1" fmla="*/ 0 h 6870701"/>
              <a:gd name="connsiteX2" fmla="*/ 7503885 w 7503885"/>
              <a:gd name="connsiteY2" fmla="*/ 6870701 h 6870701"/>
              <a:gd name="connsiteX3" fmla="*/ 3290230 w 7503885"/>
              <a:gd name="connsiteY3" fmla="*/ 6870701 h 6870701"/>
              <a:gd name="connsiteX4" fmla="*/ 3099134 w 7503885"/>
              <a:gd name="connsiteY4" fmla="*/ 6772828 h 6870701"/>
              <a:gd name="connsiteX5" fmla="*/ 0 w 7503885"/>
              <a:gd name="connsiteY5" fmla="*/ 1565731 h 6870701"/>
              <a:gd name="connsiteX6" fmla="*/ 186435 w 7503885"/>
              <a:gd name="connsiteY6" fmla="*/ 85774 h 6870701"/>
              <a:gd name="connsiteX7" fmla="*/ 207186 w 7503885"/>
              <a:gd name="connsiteY7" fmla="*/ 12700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3885" h="6870701">
                <a:moveTo>
                  <a:pt x="207186" y="12700"/>
                </a:moveTo>
                <a:lnTo>
                  <a:pt x="7503885" y="0"/>
                </a:lnTo>
                <a:lnTo>
                  <a:pt x="7503885" y="6870701"/>
                </a:lnTo>
                <a:lnTo>
                  <a:pt x="3290230" y="6870701"/>
                </a:lnTo>
                <a:lnTo>
                  <a:pt x="3099134" y="6772828"/>
                </a:lnTo>
                <a:cubicBezTo>
                  <a:pt x="1253151" y="5770029"/>
                  <a:pt x="0" y="3814225"/>
                  <a:pt x="0" y="1565731"/>
                </a:cubicBezTo>
                <a:cubicBezTo>
                  <a:pt x="0" y="1054710"/>
                  <a:pt x="64730" y="558807"/>
                  <a:pt x="186435" y="85774"/>
                </a:cubicBezTo>
                <a:lnTo>
                  <a:pt x="207186" y="12700"/>
                </a:lnTo>
                <a:close/>
              </a:path>
            </a:pathLst>
          </a:custGeom>
          <a:blipFill>
            <a:blip r:embed="rId2"/>
            <a:srcRect/>
            <a:stretch>
              <a:fillRect l="-94" r="-94"/>
            </a:stretch>
          </a:blipFill>
        </p:spPr>
        <p:txBody>
          <a:bodyPr vert="horz" wrap="square" lIns="108000" tIns="54000" rIns="108000" bIns="7200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1EAE3B43-33B7-4E0C-84D8-2CEA5753B3DE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-274900" y="5933625"/>
            <a:ext cx="2281231" cy="477128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none" lIns="792000" tIns="72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74E126D-DF11-45E9-A6A5-261738980BEF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11951230" y="6858000"/>
            <a:ext cx="240770" cy="24077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2" name="Titel 61">
            <a:extLst>
              <a:ext uri="{FF2B5EF4-FFF2-40B4-BE49-F238E27FC236}">
                <a16:creationId xmlns:a16="http://schemas.microsoft.com/office/drawing/2014/main" id="{FE02B781-EA9E-406A-9E90-35B33490F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149077"/>
            <a:ext cx="4832321" cy="792028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08000" tIns="54000" rIns="108000" bIns="720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/>
              <a:t>Plaats hier tekst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99121E1E-9E94-46A1-B96E-21B9DAAAFCF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8251" y="2127456"/>
            <a:ext cx="4206381" cy="792028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0">
                <a:solidFill>
                  <a:schemeClr val="bg2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tekst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2FAA1DC8-6BDC-4F2C-BE68-75B14ECEF3BF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76000" y="641593"/>
            <a:ext cx="1465439" cy="321130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tekst</a:t>
            </a:r>
          </a:p>
        </p:txBody>
      </p:sp>
    </p:spTree>
    <p:extLst>
      <p:ext uri="{BB962C8B-B14F-4D97-AF65-F5344CB8AC3E}">
        <p14:creationId xmlns:p14="http://schemas.microsoft.com/office/powerpoint/2010/main" val="306166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animBg="1"/>
      <p:bldP spid="6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donkerblau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5B52024E-01C9-453A-B406-D1DB48E5F38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A546326B-1B01-400D-A28D-0515A3ED1C33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1699988" y="1"/>
            <a:ext cx="10492012" cy="6857999"/>
          </a:xfrm>
          <a:custGeom>
            <a:avLst/>
            <a:gdLst>
              <a:gd name="connsiteX0" fmla="*/ 21726 w 10492012"/>
              <a:gd name="connsiteY0" fmla="*/ 0 h 6857999"/>
              <a:gd name="connsiteX1" fmla="*/ 10492012 w 10492012"/>
              <a:gd name="connsiteY1" fmla="*/ 0 h 6857999"/>
              <a:gd name="connsiteX2" fmla="*/ 10492012 w 10492012"/>
              <a:gd name="connsiteY2" fmla="*/ 6857999 h 6857999"/>
              <a:gd name="connsiteX3" fmla="*/ 2881911 w 10492012"/>
              <a:gd name="connsiteY3" fmla="*/ 6857999 h 6857999"/>
              <a:gd name="connsiteX4" fmla="*/ 2567283 w 10492012"/>
              <a:gd name="connsiteY4" fmla="*/ 6577141 h 6857999"/>
              <a:gd name="connsiteX5" fmla="*/ 0 w 10492012"/>
              <a:gd name="connsiteY5" fmla="*/ 583534 h 6857999"/>
              <a:gd name="connsiteX6" fmla="*/ 16801 w 10492012"/>
              <a:gd name="connsiteY6" fmla="*/ 517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2012" h="6857999">
                <a:moveTo>
                  <a:pt x="21726" y="0"/>
                </a:moveTo>
                <a:lnTo>
                  <a:pt x="10492012" y="0"/>
                </a:lnTo>
                <a:lnTo>
                  <a:pt x="10492012" y="6857999"/>
                </a:lnTo>
                <a:lnTo>
                  <a:pt x="2881911" y="6857999"/>
                </a:lnTo>
                <a:lnTo>
                  <a:pt x="2567283" y="6577141"/>
                </a:lnTo>
                <a:cubicBezTo>
                  <a:pt x="985596" y="5069137"/>
                  <a:pt x="0" y="2941435"/>
                  <a:pt x="0" y="583534"/>
                </a:cubicBezTo>
                <a:cubicBezTo>
                  <a:pt x="0" y="404905"/>
                  <a:pt x="5657" y="227598"/>
                  <a:pt x="16801" y="5178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vert="horz" wrap="square" lIns="108000" tIns="54000" rIns="108000" bIns="7200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68D89E08-CB96-40D9-9838-7B01C735E949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64868" y="4235793"/>
            <a:ext cx="2002252" cy="515029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2800" b="0" baseline="0">
                <a:solidFill>
                  <a:schemeClr val="bg2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 x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A565666A-BFA5-453A-A1DA-6F700D203B33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64868" y="4896057"/>
            <a:ext cx="5823618" cy="792028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van hoofdstuk</a:t>
            </a:r>
          </a:p>
        </p:txBody>
      </p:sp>
    </p:spTree>
    <p:extLst>
      <p:ext uri="{BB962C8B-B14F-4D97-AF65-F5344CB8AC3E}">
        <p14:creationId xmlns:p14="http://schemas.microsoft.com/office/powerpoint/2010/main" val="17017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gro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9642453-5062-4A95-9637-45600853099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A546326B-1B01-400D-A28D-0515A3ED1C33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1699988" y="1"/>
            <a:ext cx="10492012" cy="6857999"/>
          </a:xfrm>
          <a:custGeom>
            <a:avLst/>
            <a:gdLst>
              <a:gd name="connsiteX0" fmla="*/ 21726 w 10492012"/>
              <a:gd name="connsiteY0" fmla="*/ 0 h 6857999"/>
              <a:gd name="connsiteX1" fmla="*/ 10492012 w 10492012"/>
              <a:gd name="connsiteY1" fmla="*/ 0 h 6857999"/>
              <a:gd name="connsiteX2" fmla="*/ 10492012 w 10492012"/>
              <a:gd name="connsiteY2" fmla="*/ 6857999 h 6857999"/>
              <a:gd name="connsiteX3" fmla="*/ 2881911 w 10492012"/>
              <a:gd name="connsiteY3" fmla="*/ 6857999 h 6857999"/>
              <a:gd name="connsiteX4" fmla="*/ 2567283 w 10492012"/>
              <a:gd name="connsiteY4" fmla="*/ 6577141 h 6857999"/>
              <a:gd name="connsiteX5" fmla="*/ 0 w 10492012"/>
              <a:gd name="connsiteY5" fmla="*/ 583534 h 6857999"/>
              <a:gd name="connsiteX6" fmla="*/ 16801 w 10492012"/>
              <a:gd name="connsiteY6" fmla="*/ 517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2012" h="6857999">
                <a:moveTo>
                  <a:pt x="21726" y="0"/>
                </a:moveTo>
                <a:lnTo>
                  <a:pt x="10492012" y="0"/>
                </a:lnTo>
                <a:lnTo>
                  <a:pt x="10492012" y="6857999"/>
                </a:lnTo>
                <a:lnTo>
                  <a:pt x="2881911" y="6857999"/>
                </a:lnTo>
                <a:lnTo>
                  <a:pt x="2567283" y="6577141"/>
                </a:lnTo>
                <a:cubicBezTo>
                  <a:pt x="985596" y="5069137"/>
                  <a:pt x="0" y="2941435"/>
                  <a:pt x="0" y="583534"/>
                </a:cubicBezTo>
                <a:cubicBezTo>
                  <a:pt x="0" y="404905"/>
                  <a:pt x="5657" y="227598"/>
                  <a:pt x="16801" y="5178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vert="horz" wrap="square" lIns="108000" tIns="54000" rIns="108000" bIns="7200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68D89E08-CB96-40D9-9838-7B01C735E949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64868" y="4235793"/>
            <a:ext cx="2002252" cy="515029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2800" b="0" baseline="0">
                <a:solidFill>
                  <a:schemeClr val="accent6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 x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A565666A-BFA5-453A-A1DA-6F700D203B33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64868" y="4896057"/>
            <a:ext cx="5823618" cy="792028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>
                <a:solidFill>
                  <a:schemeClr val="accent6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van hoofdstuk</a:t>
            </a:r>
          </a:p>
        </p:txBody>
      </p:sp>
    </p:spTree>
    <p:extLst>
      <p:ext uri="{BB962C8B-B14F-4D97-AF65-F5344CB8AC3E}">
        <p14:creationId xmlns:p14="http://schemas.microsoft.com/office/powerpoint/2010/main" val="3495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lichtblau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16CE58E0-598F-4F8E-B59D-ED400C6F365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>
              <a:latin typeface="+mj-lt"/>
            </a:endParaRP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A546326B-1B01-400D-A28D-0515A3ED1C33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1699988" y="1"/>
            <a:ext cx="10492012" cy="6857999"/>
          </a:xfrm>
          <a:custGeom>
            <a:avLst/>
            <a:gdLst>
              <a:gd name="connsiteX0" fmla="*/ 21726 w 10492012"/>
              <a:gd name="connsiteY0" fmla="*/ 0 h 6857999"/>
              <a:gd name="connsiteX1" fmla="*/ 10492012 w 10492012"/>
              <a:gd name="connsiteY1" fmla="*/ 0 h 6857999"/>
              <a:gd name="connsiteX2" fmla="*/ 10492012 w 10492012"/>
              <a:gd name="connsiteY2" fmla="*/ 6857999 h 6857999"/>
              <a:gd name="connsiteX3" fmla="*/ 2881911 w 10492012"/>
              <a:gd name="connsiteY3" fmla="*/ 6857999 h 6857999"/>
              <a:gd name="connsiteX4" fmla="*/ 2567283 w 10492012"/>
              <a:gd name="connsiteY4" fmla="*/ 6577141 h 6857999"/>
              <a:gd name="connsiteX5" fmla="*/ 0 w 10492012"/>
              <a:gd name="connsiteY5" fmla="*/ 583534 h 6857999"/>
              <a:gd name="connsiteX6" fmla="*/ 16801 w 10492012"/>
              <a:gd name="connsiteY6" fmla="*/ 517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2012" h="6857999">
                <a:moveTo>
                  <a:pt x="21726" y="0"/>
                </a:moveTo>
                <a:lnTo>
                  <a:pt x="10492012" y="0"/>
                </a:lnTo>
                <a:lnTo>
                  <a:pt x="10492012" y="6857999"/>
                </a:lnTo>
                <a:lnTo>
                  <a:pt x="2881911" y="6857999"/>
                </a:lnTo>
                <a:lnTo>
                  <a:pt x="2567283" y="6577141"/>
                </a:lnTo>
                <a:cubicBezTo>
                  <a:pt x="985596" y="5069137"/>
                  <a:pt x="0" y="2941435"/>
                  <a:pt x="0" y="583534"/>
                </a:cubicBezTo>
                <a:cubicBezTo>
                  <a:pt x="0" y="404905"/>
                  <a:pt x="5657" y="227598"/>
                  <a:pt x="16801" y="5178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vert="horz" wrap="square" lIns="108000" tIns="54000" rIns="108000" bIns="7200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68D89E08-CB96-40D9-9838-7B01C735E949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64868" y="4235793"/>
            <a:ext cx="2002252" cy="515029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2800" b="0" baseline="0">
                <a:solidFill>
                  <a:schemeClr val="accent3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 x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A565666A-BFA5-453A-A1DA-6F700D203B33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64868" y="4896057"/>
            <a:ext cx="5823618" cy="792028"/>
          </a:xfrm>
          <a:solidFill>
            <a:schemeClr val="bg1"/>
          </a:solidFill>
        </p:spPr>
        <p:txBody>
          <a:bodyPr vert="horz" wrap="none" lIns="108000" tIns="54000" rIns="108000" bIns="72000" anchor="ctr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>
                <a:solidFill>
                  <a:schemeClr val="accent3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van hoofdstuk</a:t>
            </a:r>
          </a:p>
        </p:txBody>
      </p:sp>
    </p:spTree>
    <p:extLst>
      <p:ext uri="{BB962C8B-B14F-4D97-AF65-F5344CB8AC3E}">
        <p14:creationId xmlns:p14="http://schemas.microsoft.com/office/powerpoint/2010/main" val="314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598500-D4E1-4ADD-901B-07EC1E81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7FE55-5E22-4C3F-A7A5-46FB055D6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6085D68-D5A2-4051-BEF0-A372EF61EB76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BE356BD3-5D62-42D8-B78A-DDAFC1DCADE0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E27D84F-3E74-4F15-928D-35491C9ECF69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2F54C1B8-3E01-49F0-90B2-35D615545609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8FF1C623-310F-4B98-A305-34069184E45B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84AFBEB7-56F1-4DA1-B1C1-8E470EBBC48C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E21F96A7-03BB-49BA-8930-68A857D292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7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98">
            <a:extLst>
              <a:ext uri="{FF2B5EF4-FFF2-40B4-BE49-F238E27FC236}">
                <a16:creationId xmlns:a16="http://schemas.microsoft.com/office/drawing/2014/main" id="{5A69743C-3C2D-489A-A077-1C6CF2F83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B84D6B-29FF-4934-9E85-A6CCC6A9E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6B127C43-469A-4481-A66F-47E1FD092ED0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-1" y="1313868"/>
            <a:ext cx="11615999" cy="4682616"/>
          </a:xfrm>
          <a:custGeom>
            <a:avLst/>
            <a:gdLst>
              <a:gd name="connsiteX0" fmla="*/ 0 w 11615999"/>
              <a:gd name="connsiteY0" fmla="*/ 0 h 4682616"/>
              <a:gd name="connsiteX1" fmla="*/ 7444159 w 11615999"/>
              <a:gd name="connsiteY1" fmla="*/ 0 h 4682616"/>
              <a:gd name="connsiteX2" fmla="*/ 11303481 w 11615999"/>
              <a:gd name="connsiteY2" fmla="*/ 0 h 4682616"/>
              <a:gd name="connsiteX3" fmla="*/ 11615999 w 11615999"/>
              <a:gd name="connsiteY3" fmla="*/ 312518 h 4682616"/>
              <a:gd name="connsiteX4" fmla="*/ 11615999 w 11615999"/>
              <a:gd name="connsiteY4" fmla="*/ 4370098 h 4682616"/>
              <a:gd name="connsiteX5" fmla="*/ 11303481 w 11615999"/>
              <a:gd name="connsiteY5" fmla="*/ 4682616 h 4682616"/>
              <a:gd name="connsiteX6" fmla="*/ 7444159 w 11615999"/>
              <a:gd name="connsiteY6" fmla="*/ 4682616 h 4682616"/>
              <a:gd name="connsiteX7" fmla="*/ 0 w 11615999"/>
              <a:gd name="connsiteY7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5999" h="4682616">
                <a:moveTo>
                  <a:pt x="0" y="0"/>
                </a:moveTo>
                <a:lnTo>
                  <a:pt x="7444159" y="0"/>
                </a:lnTo>
                <a:lnTo>
                  <a:pt x="11303481" y="0"/>
                </a:lnTo>
                <a:cubicBezTo>
                  <a:pt x="11476080" y="0"/>
                  <a:pt x="11615999" y="139920"/>
                  <a:pt x="11615999" y="312518"/>
                </a:cubicBezTo>
                <a:lnTo>
                  <a:pt x="11615999" y="4370098"/>
                </a:lnTo>
                <a:cubicBezTo>
                  <a:pt x="11615999" y="4542697"/>
                  <a:pt x="11476080" y="4682616"/>
                  <a:pt x="11303481" y="4682616"/>
                </a:cubicBezTo>
                <a:lnTo>
                  <a:pt x="7444159" y="4682616"/>
                </a:ln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360000" bIns="36000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B62A2E0E-A80E-4B44-A470-D7EC29DECC7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62458FF4-4F71-4CD8-9EDB-A6BFDE0EE6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325A46D-7E6C-478F-B352-976063DE83A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7222C02-8AB0-47D3-8F59-F386F191C87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6746D4BA-A564-499D-AEE0-D08D79FF5F0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884D8D3-775C-46C4-B8E0-24D694EBDA0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05F62A-E359-4494-A390-79C50FF087A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9302874-F5C9-4F4A-83F0-62A105728F0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584F1B-0AF3-43EC-A193-9567285E410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D7C43A5C-322B-43AD-BCE6-EE2FE8769DB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49CF300-4DA9-464E-8067-29E160CBA19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0120B55D-694A-4615-A3D1-EC3305400EF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9588A47-480D-43AB-B533-A8799F0BFB8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B820234-66BE-4B89-AC2E-F2734389CBA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CF434FA-CB02-430B-A341-D90E7BC9BC8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19E772D-673C-4C15-8740-45D987A4C5D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7D326AA-DF42-43A8-8658-E84FE1F52AE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E55DF2F5-76AE-45AD-A3C5-9EFA0885A1A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287E48F-AA39-4E58-B553-BB31164DFBC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FA291FC4-7757-4218-8A8A-11F1C359ACD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7DB7470-1BF5-46F3-A033-D0AF7E8D3A9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8CBCB3F-F7AA-4FBD-A770-3F9505C4C88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8" name="ICOON_info">
              <a:extLst>
                <a:ext uri="{FF2B5EF4-FFF2-40B4-BE49-F238E27FC236}">
                  <a16:creationId xmlns:a16="http://schemas.microsoft.com/office/drawing/2014/main" id="{33250AFB-978F-435E-8FD4-C247062E9A4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DE5113B8-45E0-4CD6-8C15-3F73E9E52B9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raphic 163" descr="Informatie">
                <a:extLst>
                  <a:ext uri="{FF2B5EF4-FFF2-40B4-BE49-F238E27FC236}">
                    <a16:creationId xmlns:a16="http://schemas.microsoft.com/office/drawing/2014/main" id="{F42118AE-B90F-4A35-B02F-9FA0B11927B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VOORBEELD">
              <a:extLst>
                <a:ext uri="{FF2B5EF4-FFF2-40B4-BE49-F238E27FC236}">
                  <a16:creationId xmlns:a16="http://schemas.microsoft.com/office/drawing/2014/main" id="{0F4F82FD-27A5-4883-943E-58B2465A360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C215E613-296C-4836-959A-B70FB60D147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ADFA503-8F38-47B0-809E-AE5751E71F3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AAD9C5E9-67C5-46D5-8391-5CC78DF9BED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AAA1490B-622C-440B-874B-EC9538F146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91B5296-3D10-4BB5-90C0-519A2A767A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1D7362A-30DE-4585-9BA4-D5262248A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65F9A14F-818B-4B67-A104-262689E6FD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2E4979F-5ED6-40F1-9221-4B156B8FAA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10BA12F-2BDF-466C-9F91-0149B5DC3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84A3E5D8-F4F1-4B34-9229-4A9D020F67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9E24BA67-0C2C-4BCF-84BA-035E477EC02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DA644CAB-DD9C-4271-8336-92E1FE3327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C3C8F7-01A2-4692-A160-36BF74BB23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3067FE0-73F8-40B0-8067-9127D4BE34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95C784AF-5E60-4276-86EE-438F27B522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5FD7509-F23F-41EB-B03C-2879B7355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6352CA3-9F6F-436F-8D51-DE855BC7A2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B652129C-FFAE-4F97-965A-930E35C991F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DB4E412B-70AF-4F1E-99C2-6C5E661934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7E4FE612-7A01-4411-B712-D23AF53FEA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07A4E6D-6813-4D92-994F-7C0AC48243D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C74BB224-A148-49F5-982E-FB45BEF2A60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2D5A3B4F-71E5-4FA9-AAEB-8E8DEF861A2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E1936144-B0DC-4878-B563-D5BF5EB79F8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3D374B62-2B3C-4581-A2D9-B6F0CF0C22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D945CC8-A196-46E6-A2B2-FAA62ED3BD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E0DFC931-4B74-4B9C-8E53-0D53FAE4D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49D9984-23A5-4ED0-9F0D-E91F4DE307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0B6D8C7-0ED7-4233-9B06-8857F98D42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D0DB7E9-678A-4D19-A2C4-7B58E16032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934471A7-FF81-4766-8CC6-5EE1BF13207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7CCA31EF-80B6-4BD8-BDE3-C3946C66FF1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DB8E2063-D4D5-4519-854B-4C0EA23927B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896B7FD-01DD-419E-974E-0CD2C7C825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EC90EA7F-D5EE-42A4-97E5-015FE67C25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74CE048-BFE1-4949-BE7D-A241FB0FB4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D0EB1C61-77DC-459C-8FA3-DF703DB03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D245DFD-8498-456D-86A4-E321646267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18C0B4EA-04D0-4E0C-82EF-CFBA3393C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2" name="Pijl: rechts 41">
                  <a:extLst>
                    <a:ext uri="{FF2B5EF4-FFF2-40B4-BE49-F238E27FC236}">
                      <a16:creationId xmlns:a16="http://schemas.microsoft.com/office/drawing/2014/main" id="{8B102A94-B40A-4267-A1D7-32D341D7D15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02981310-3982-466B-8AA3-764872DD3038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78E1086C-DF7B-45B1-9CFD-D1D676C59884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51CB7E3C-BA66-4C90-9E3A-8F8A39C39695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48CFCD18-1583-465C-85E5-81CFDD44BF2C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39A14C0-EC09-4E49-896C-5B4CD8B96ED5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4E03B2A5-408B-46CF-ADF5-B597888B8DFE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Afbeelding 78">
              <a:extLst>
                <a:ext uri="{FF2B5EF4-FFF2-40B4-BE49-F238E27FC236}">
                  <a16:creationId xmlns:a16="http://schemas.microsoft.com/office/drawing/2014/main" id="{94DAC501-0685-4D01-98BC-AD3B6119C7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7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98">
            <a:extLst>
              <a:ext uri="{FF2B5EF4-FFF2-40B4-BE49-F238E27FC236}">
                <a16:creationId xmlns:a16="http://schemas.microsoft.com/office/drawing/2014/main" id="{5A69743C-3C2D-489A-A077-1C6CF2F83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B84D6B-29FF-4934-9E85-A6CCC6A9E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6B127C43-469A-4481-A66F-47E1FD092ED0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-1" y="1313868"/>
            <a:ext cx="11615999" cy="4682616"/>
          </a:xfrm>
          <a:custGeom>
            <a:avLst/>
            <a:gdLst>
              <a:gd name="connsiteX0" fmla="*/ 0 w 11615999"/>
              <a:gd name="connsiteY0" fmla="*/ 0 h 4682616"/>
              <a:gd name="connsiteX1" fmla="*/ 7444159 w 11615999"/>
              <a:gd name="connsiteY1" fmla="*/ 0 h 4682616"/>
              <a:gd name="connsiteX2" fmla="*/ 11303481 w 11615999"/>
              <a:gd name="connsiteY2" fmla="*/ 0 h 4682616"/>
              <a:gd name="connsiteX3" fmla="*/ 11615999 w 11615999"/>
              <a:gd name="connsiteY3" fmla="*/ 312518 h 4682616"/>
              <a:gd name="connsiteX4" fmla="*/ 11615999 w 11615999"/>
              <a:gd name="connsiteY4" fmla="*/ 4370098 h 4682616"/>
              <a:gd name="connsiteX5" fmla="*/ 11303481 w 11615999"/>
              <a:gd name="connsiteY5" fmla="*/ 4682616 h 4682616"/>
              <a:gd name="connsiteX6" fmla="*/ 7444159 w 11615999"/>
              <a:gd name="connsiteY6" fmla="*/ 4682616 h 4682616"/>
              <a:gd name="connsiteX7" fmla="*/ 0 w 11615999"/>
              <a:gd name="connsiteY7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5999" h="4682616">
                <a:moveTo>
                  <a:pt x="0" y="0"/>
                </a:moveTo>
                <a:lnTo>
                  <a:pt x="7444159" y="0"/>
                </a:lnTo>
                <a:lnTo>
                  <a:pt x="11303481" y="0"/>
                </a:lnTo>
                <a:cubicBezTo>
                  <a:pt x="11476080" y="0"/>
                  <a:pt x="11615999" y="139920"/>
                  <a:pt x="11615999" y="312518"/>
                </a:cubicBezTo>
                <a:lnTo>
                  <a:pt x="11615999" y="4370098"/>
                </a:lnTo>
                <a:cubicBezTo>
                  <a:pt x="11615999" y="4542697"/>
                  <a:pt x="11476080" y="4682616"/>
                  <a:pt x="11303481" y="4682616"/>
                </a:cubicBezTo>
                <a:lnTo>
                  <a:pt x="7444159" y="4682616"/>
                </a:ln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360000" bIns="360000" numCol="2" spcCol="54000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B62A2E0E-A80E-4B44-A470-D7EC29DECC7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62458FF4-4F71-4CD8-9EDB-A6BFDE0EE6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325A46D-7E6C-478F-B352-976063DE83A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7222C02-8AB0-47D3-8F59-F386F191C87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6746D4BA-A564-499D-AEE0-D08D79FF5F0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884D8D3-775C-46C4-B8E0-24D694EBDA0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05F62A-E359-4494-A390-79C50FF087A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9302874-F5C9-4F4A-83F0-62A105728F0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584F1B-0AF3-43EC-A193-9567285E410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D7C43A5C-322B-43AD-BCE6-EE2FE8769DB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49CF300-4DA9-464E-8067-29E160CBA19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0120B55D-694A-4615-A3D1-EC3305400EF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9588A47-480D-43AB-B533-A8799F0BFB8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B820234-66BE-4B89-AC2E-F2734389CBA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CF434FA-CB02-430B-A341-D90E7BC9BC8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19E772D-673C-4C15-8740-45D987A4C5D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7D326AA-DF42-43A8-8658-E84FE1F52AE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E55DF2F5-76AE-45AD-A3C5-9EFA0885A1A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287E48F-AA39-4E58-B553-BB31164DFBC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FA291FC4-7757-4218-8A8A-11F1C359ACD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7DB7470-1BF5-46F3-A033-D0AF7E8D3A9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8CBCB3F-F7AA-4FBD-A770-3F9505C4C88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8" name="ICOON_info">
              <a:extLst>
                <a:ext uri="{FF2B5EF4-FFF2-40B4-BE49-F238E27FC236}">
                  <a16:creationId xmlns:a16="http://schemas.microsoft.com/office/drawing/2014/main" id="{33250AFB-978F-435E-8FD4-C247062E9A4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DE5113B8-45E0-4CD6-8C15-3F73E9E52B9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raphic 163" descr="Informatie">
                <a:extLst>
                  <a:ext uri="{FF2B5EF4-FFF2-40B4-BE49-F238E27FC236}">
                    <a16:creationId xmlns:a16="http://schemas.microsoft.com/office/drawing/2014/main" id="{F42118AE-B90F-4A35-B02F-9FA0B11927B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VOORBEELD">
              <a:extLst>
                <a:ext uri="{FF2B5EF4-FFF2-40B4-BE49-F238E27FC236}">
                  <a16:creationId xmlns:a16="http://schemas.microsoft.com/office/drawing/2014/main" id="{0F4F82FD-27A5-4883-943E-58B2465A360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C215E613-296C-4836-959A-B70FB60D147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ADFA503-8F38-47B0-809E-AE5751E71F3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AAD9C5E9-67C5-46D5-8391-5CC78DF9BED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AAA1490B-622C-440B-874B-EC9538F146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91B5296-3D10-4BB5-90C0-519A2A767A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1D7362A-30DE-4585-9BA4-D5262248A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65F9A14F-818B-4B67-A104-262689E6FD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2E4979F-5ED6-40F1-9221-4B156B8FAA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10BA12F-2BDF-466C-9F91-0149B5DC3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84A3E5D8-F4F1-4B34-9229-4A9D020F67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9E24BA67-0C2C-4BCF-84BA-035E477EC02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DA644CAB-DD9C-4271-8336-92E1FE3327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C3C8F7-01A2-4692-A160-36BF74BB23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3067FE0-73F8-40B0-8067-9127D4BE34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95C784AF-5E60-4276-86EE-438F27B522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5FD7509-F23F-41EB-B03C-2879B7355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6352CA3-9F6F-436F-8D51-DE855BC7A2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B652129C-FFAE-4F97-965A-930E35C991F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DB4E412B-70AF-4F1E-99C2-6C5E661934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7E4FE612-7A01-4411-B712-D23AF53FEA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07A4E6D-6813-4D92-994F-7C0AC48243D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C74BB224-A148-49F5-982E-FB45BEF2A60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2D5A3B4F-71E5-4FA9-AAEB-8E8DEF861A2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E1936144-B0DC-4878-B563-D5BF5EB79F8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3D374B62-2B3C-4581-A2D9-B6F0CF0C22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D945CC8-A196-46E6-A2B2-FAA62ED3BD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E0DFC931-4B74-4B9C-8E53-0D53FAE4D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49D9984-23A5-4ED0-9F0D-E91F4DE307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0B6D8C7-0ED7-4233-9B06-8857F98D42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D0DB7E9-678A-4D19-A2C4-7B58E16032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934471A7-FF81-4766-8CC6-5EE1BF13207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7CCA31EF-80B6-4BD8-BDE3-C3946C66FF1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DB8E2063-D4D5-4519-854B-4C0EA23927B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896B7FD-01DD-419E-974E-0CD2C7C825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EC90EA7F-D5EE-42A4-97E5-015FE67C25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74CE048-BFE1-4949-BE7D-A241FB0FB4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D0EB1C61-77DC-459C-8FA3-DF703DB03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D245DFD-8498-456D-86A4-E321646267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18C0B4EA-04D0-4E0C-82EF-CFBA3393C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2" name="Pijl: rechts 41">
                  <a:extLst>
                    <a:ext uri="{FF2B5EF4-FFF2-40B4-BE49-F238E27FC236}">
                      <a16:creationId xmlns:a16="http://schemas.microsoft.com/office/drawing/2014/main" id="{8B102A94-B40A-4267-A1D7-32D341D7D15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0210F302-E07A-47D5-8DFF-B1BCE230DDC1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99A015CF-BE4C-4ADF-85A4-A924F1F247B9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D829504C-7CD1-4833-8EA7-81835AC481D2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FAB1785B-F059-4584-B264-9EB5484E4CDA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3436BB84-32D1-4BAF-8D2D-B1B5E1E12060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A1DC462A-2296-413D-A8ED-AD4981CCBF8B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Afbeelding 78">
              <a:extLst>
                <a:ext uri="{FF2B5EF4-FFF2-40B4-BE49-F238E27FC236}">
                  <a16:creationId xmlns:a16="http://schemas.microsoft.com/office/drawing/2014/main" id="{CDD6234E-BAEE-4F53-BE8A-7A2234182F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7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75% + Afbeelding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EE3C67-B1E9-4D0C-86A0-4B82D4BB2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0C97E6C8-882C-4CDF-A04A-191A0A6A4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" name="Tijdelijke aanduiding voor verticale tekst 18">
            <a:extLst>
              <a:ext uri="{FF2B5EF4-FFF2-40B4-BE49-F238E27FC236}">
                <a16:creationId xmlns:a16="http://schemas.microsoft.com/office/drawing/2014/main" id="{68C4988A-C046-4614-830A-02116BA13B5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0" y="1313868"/>
            <a:ext cx="8560083" cy="4682616"/>
          </a:xfrm>
          <a:custGeom>
            <a:avLst/>
            <a:gdLst>
              <a:gd name="connsiteX0" fmla="*/ 0 w 8560083"/>
              <a:gd name="connsiteY0" fmla="*/ 0 h 4682616"/>
              <a:gd name="connsiteX1" fmla="*/ 3040091 w 8560083"/>
              <a:gd name="connsiteY1" fmla="*/ 0 h 4682616"/>
              <a:gd name="connsiteX2" fmla="*/ 5221663 w 8560083"/>
              <a:gd name="connsiteY2" fmla="*/ 0 h 4682616"/>
              <a:gd name="connsiteX3" fmla="*/ 8261754 w 8560083"/>
              <a:gd name="connsiteY3" fmla="*/ 0 h 4682616"/>
              <a:gd name="connsiteX4" fmla="*/ 8560083 w 8560083"/>
              <a:gd name="connsiteY4" fmla="*/ 298329 h 4682616"/>
              <a:gd name="connsiteX5" fmla="*/ 8560083 w 8560083"/>
              <a:gd name="connsiteY5" fmla="*/ 4384287 h 4682616"/>
              <a:gd name="connsiteX6" fmla="*/ 8261754 w 8560083"/>
              <a:gd name="connsiteY6" fmla="*/ 4682616 h 4682616"/>
              <a:gd name="connsiteX7" fmla="*/ 5221663 w 8560083"/>
              <a:gd name="connsiteY7" fmla="*/ 4682616 h 4682616"/>
              <a:gd name="connsiteX8" fmla="*/ 3040091 w 8560083"/>
              <a:gd name="connsiteY8" fmla="*/ 4682616 h 4682616"/>
              <a:gd name="connsiteX9" fmla="*/ 0 w 8560083"/>
              <a:gd name="connsiteY9" fmla="*/ 4682616 h 4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0083" h="4682616">
                <a:moveTo>
                  <a:pt x="0" y="0"/>
                </a:moveTo>
                <a:lnTo>
                  <a:pt x="3040091" y="0"/>
                </a:lnTo>
                <a:lnTo>
                  <a:pt x="5221663" y="0"/>
                </a:lnTo>
                <a:lnTo>
                  <a:pt x="8261754" y="0"/>
                </a:lnTo>
                <a:cubicBezTo>
                  <a:pt x="8426517" y="0"/>
                  <a:pt x="8560083" y="133566"/>
                  <a:pt x="8560083" y="298329"/>
                </a:cubicBezTo>
                <a:lnTo>
                  <a:pt x="8560083" y="4384287"/>
                </a:lnTo>
                <a:cubicBezTo>
                  <a:pt x="8560083" y="4549050"/>
                  <a:pt x="8426517" y="4682616"/>
                  <a:pt x="8261754" y="4682616"/>
                </a:cubicBezTo>
                <a:lnTo>
                  <a:pt x="5221663" y="4682616"/>
                </a:lnTo>
                <a:lnTo>
                  <a:pt x="3040091" y="4682616"/>
                </a:lnTo>
                <a:lnTo>
                  <a:pt x="0" y="468261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vert="horz" wrap="square" lIns="540000" tIns="360000" rIns="180000" bIns="360000" anchor="t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B6BFA3DC-BF78-4392-BD59-589A0C55A9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0083" y="1313867"/>
            <a:ext cx="3051916" cy="4682617"/>
          </a:xfrm>
          <a:custGeom>
            <a:avLst/>
            <a:gdLst>
              <a:gd name="connsiteX0" fmla="*/ 306931 w 3051916"/>
              <a:gd name="connsiteY0" fmla="*/ 0 h 4682617"/>
              <a:gd name="connsiteX1" fmla="*/ 2744985 w 3051916"/>
              <a:gd name="connsiteY1" fmla="*/ 0 h 4682617"/>
              <a:gd name="connsiteX2" fmla="*/ 3051916 w 3051916"/>
              <a:gd name="connsiteY2" fmla="*/ 306931 h 4682617"/>
              <a:gd name="connsiteX3" fmla="*/ 3051916 w 3051916"/>
              <a:gd name="connsiteY3" fmla="*/ 770427 h 4682617"/>
              <a:gd name="connsiteX4" fmla="*/ 3051916 w 3051916"/>
              <a:gd name="connsiteY4" fmla="*/ 4375686 h 4682617"/>
              <a:gd name="connsiteX5" fmla="*/ 3051916 w 3051916"/>
              <a:gd name="connsiteY5" fmla="*/ 4682617 h 4682617"/>
              <a:gd name="connsiteX6" fmla="*/ 2744985 w 3051916"/>
              <a:gd name="connsiteY6" fmla="*/ 4682617 h 4682617"/>
              <a:gd name="connsiteX7" fmla="*/ 867999 w 3051916"/>
              <a:gd name="connsiteY7" fmla="*/ 4682617 h 4682617"/>
              <a:gd name="connsiteX8" fmla="*/ 306931 w 3051916"/>
              <a:gd name="connsiteY8" fmla="*/ 4682617 h 4682617"/>
              <a:gd name="connsiteX9" fmla="*/ 0 w 3051916"/>
              <a:gd name="connsiteY9" fmla="*/ 4375686 h 4682617"/>
              <a:gd name="connsiteX10" fmla="*/ 0 w 3051916"/>
              <a:gd name="connsiteY10" fmla="*/ 306931 h 4682617"/>
              <a:gd name="connsiteX11" fmla="*/ 306931 w 3051916"/>
              <a:gd name="connsiteY11" fmla="*/ 0 h 46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1916" h="4682617">
                <a:moveTo>
                  <a:pt x="306931" y="0"/>
                </a:moveTo>
                <a:lnTo>
                  <a:pt x="2744985" y="0"/>
                </a:lnTo>
                <a:cubicBezTo>
                  <a:pt x="2914498" y="0"/>
                  <a:pt x="3051916" y="137418"/>
                  <a:pt x="3051916" y="306931"/>
                </a:cubicBezTo>
                <a:lnTo>
                  <a:pt x="3051916" y="770427"/>
                </a:lnTo>
                <a:lnTo>
                  <a:pt x="3051916" y="4375686"/>
                </a:lnTo>
                <a:lnTo>
                  <a:pt x="3051916" y="4682617"/>
                </a:lnTo>
                <a:lnTo>
                  <a:pt x="2744985" y="4682617"/>
                </a:lnTo>
                <a:lnTo>
                  <a:pt x="867999" y="4682617"/>
                </a:lnTo>
                <a:lnTo>
                  <a:pt x="306931" y="4682617"/>
                </a:lnTo>
                <a:cubicBezTo>
                  <a:pt x="137418" y="4682617"/>
                  <a:pt x="0" y="4545199"/>
                  <a:pt x="0" y="4375686"/>
                </a:cubicBezTo>
                <a:lnTo>
                  <a:pt x="0" y="306931"/>
                </a:lnTo>
                <a:cubicBezTo>
                  <a:pt x="0" y="137418"/>
                  <a:pt x="137418" y="0"/>
                  <a:pt x="3069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endParaRPr lang="nl-NL"/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31500896-31C5-4778-AEC6-420410D833E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620AF70-680F-4BDA-936B-EF2CFA182A0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A0DCE217-3E57-445E-98E9-343DFF2C095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9EC1BD5-0A73-422B-A8AD-78820F01B1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621BD351-C40B-4E43-9E7B-6FD47D45B34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AB80A0C-9704-46A3-8631-392E9A81C2C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9CE81FB-3792-460E-96FE-094B4116B30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E5B6747-B3D8-431A-A7D2-32E608962BF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FE57DEC-EA65-4BB0-A26C-23ECF1B5071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F291B9E-4339-41E6-87A2-F528FDB6B59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2C446CC-FE5E-4B21-86F2-97183EACC8C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FC0E820-F088-4A6A-A786-16B04431DE5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F418BF7-A809-4342-9A79-19733179848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E2E17A8-3FFE-4639-8221-B0101C4053C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F1296F8-C547-4C53-BB90-B1E5BB04068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4A1C644-5096-45C8-AB12-28CB2AB4783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F141BDE-A77A-4092-B805-CB35B487476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8869424-722A-49C5-A9E3-3FC35ED87FE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3164007-1528-4AD8-BF11-177DDCB93A1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6DFE6D0A-C69D-473D-85F4-C20EBD5C3B3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BC07199-E776-47E6-967C-725C4E3A164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E8EEA64-FD30-46DC-8008-5015FBB799C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226177A6-0FE1-4E42-A7AA-B0A2786ABB8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AF57BA65-39C4-4F9C-AC1B-861D227EEF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051C954B-0880-4947-9B68-799E3114500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E7A86F43-2707-4DFB-B2C5-BB0AE7F666B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5DBED907-929E-4BDB-8DE4-338A3D2B809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DB04469-744E-4C10-BCF4-277B3FF184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1CFB716E-09D2-43E9-9130-B63A5B428E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24B749EB-FC7D-4009-835C-685B1218A4B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E56C374-17B3-46EF-BC66-F3333A6CB0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5DC4795-E3CE-44B4-8701-630B95489E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37F7F0B-E397-40B4-88BF-92DAC71B7F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25653C2-9A38-48FA-AFAB-377CE2C98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AFE3A66-96A0-443F-84A0-143E441795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7A6A5005-D38A-4AA7-82C2-23BA542BC2B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BB78637B-FE13-4AF2-A9DD-D7A519391AE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FC4DF606-0A50-4E19-BD60-D46C5BB29A8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7C347DEA-3701-4590-B621-986F54D7D4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88E67C75-11C5-49B1-BDDF-A5107AB36B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0628CFAB-4549-4162-8216-2C961D9CC8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DC7440BA-FDC4-4B7E-8B04-99BED2538F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3091948C-FD9B-46A8-92A9-7A9972D241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4758D254-B989-4C8E-881C-3CF1A18C1AE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8C734B0-B46B-4AB4-8D0D-E0A2B80C93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3D27A59F-7E6A-4499-AF33-9501435706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FFAEA40E-D244-4625-9130-025EFA516D4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D06A9815-1221-4FBE-ACBA-D31B101658A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70A81F4A-8C31-4248-89C6-7D814B0EE69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87E90D21-BA58-4439-8171-54051B434FF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7F1365-B533-46CB-9DCB-3228D54BFF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5DD8D14-2BFF-49C8-8204-B4DA24B5C7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26F94AD0-025E-416B-AA20-A6B946C4C2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25243A9-6CCC-4357-A3A6-19FE7DD0B9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30A759D-7BF0-4A9C-93E8-FEB3D8B8E7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C498263-C612-4C18-A626-4953511E53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D3F4ACA7-01CD-4152-A8D9-123924D6D9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2E538297-4C06-4574-A8C2-E144D7F3635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9FAD65D-CA48-4FF3-92F5-B6BA59197B9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97E32988-54E9-423A-AC8E-E35572E3AC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090B19A4-6184-4F05-B5EC-A0897D203D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6C8F73E-7C16-4B25-99F4-8F61FB5327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62ED4C7D-11DC-4754-89A7-3753E3BC93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F44F7572-9316-449B-9627-48F1AF3B35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1232DF0B-26E5-4CBE-85A9-5F67BC98D1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44">
                  <a:extLst>
                    <a:ext uri="{FF2B5EF4-FFF2-40B4-BE49-F238E27FC236}">
                      <a16:creationId xmlns:a16="http://schemas.microsoft.com/office/drawing/2014/main" id="{0A03E8F2-1550-40A2-BCF3-5E2016B5EFE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BEDA8C59-289A-4A2C-A42A-79F0195C2556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A533C86B-E10A-48C3-9034-CD37FAF616DE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258DE9E4-CBFA-4C26-8B0F-C1D91410A15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C1AA17EE-7D7A-4E2F-95FF-4473481D7E9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0A16FFDD-DC60-4376-A68A-61A2F9C3B47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15840ADF-B814-4BC4-9E25-AA7BBBFF0668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32A7D1CE-9F94-4AF6-8F48-B3CE0765978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705C9292-3786-4089-901A-CA5BCAC6C46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FB784489-54ED-4075-A46B-41F830183A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7BE3E4B5-9C4E-4E48-9393-883C888C66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7A6E15E-D4C9-4A38-A532-194342BD66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6B32FB29-F34C-4EF9-A6B4-C2041DE8D01E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2BDA453B-1B7B-4F5E-9828-08081F9DAB6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72D7EF7-D9CC-4287-BA06-AEC926F5F18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A393CDBC-A619-4E03-A2D3-1E11D0995F9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4AA43EE8-3E84-46C7-8948-2953AC6AB43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88FCCD5E-7FE9-498F-8977-69F0CACD625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3026A4DF-9686-43F3-863D-5C7E54F4DC7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B49299C3-B8B9-4F52-B135-24AF075050E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D9EF0EE-BBF2-4DD4-BA6A-6126A3CDB41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0730E146-154D-4E47-B1C2-CFA3724AFED0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3EC9783-3B14-48D6-BC87-20144DD76D9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1210FF5F-F8DB-4D70-A0F4-6861932C836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048D18DC-CC0D-4BF5-BCD0-1EE8A47E98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9BD2BDA8-5054-4840-9C2D-71A3B09195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4" name="Rechthoek 103">
                      <a:extLst>
                        <a:ext uri="{FF2B5EF4-FFF2-40B4-BE49-F238E27FC236}">
                          <a16:creationId xmlns:a16="http://schemas.microsoft.com/office/drawing/2014/main" id="{650843EE-1A14-42FF-9034-440C794115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Ovaal 104">
                      <a:extLst>
                        <a:ext uri="{FF2B5EF4-FFF2-40B4-BE49-F238E27FC236}">
                          <a16:creationId xmlns:a16="http://schemas.microsoft.com/office/drawing/2014/main" id="{5EE6F2C9-1EB2-49A5-B04A-1BAC5D9E82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2AC30E80-BA03-4BCF-BB67-5FCB9E3C91E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2" name="Afbeelding 101">
                    <a:extLst>
                      <a:ext uri="{FF2B5EF4-FFF2-40B4-BE49-F238E27FC236}">
                        <a16:creationId xmlns:a16="http://schemas.microsoft.com/office/drawing/2014/main" id="{E94F0808-4B0E-4C0C-BA0B-7524879546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FA73CE36-96EC-4C59-9DA2-6629961F64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A2BD0909-4612-40EE-ADE4-B6FAD3BB76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6D7E1E13-9A21-4663-B9A1-1954DEF312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B3403ACA-9A2C-447B-B7A0-F19A1B426A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EEDD46F3-6A1F-47CF-A91A-2CC4FBEB45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9E1FC51A-63DF-4565-8D79-F3AD878740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36DC6CB4-BB7C-45CF-A883-F7B32E32047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2" name="Gelijkbenige driehoek 91">
                <a:extLst>
                  <a:ext uri="{FF2B5EF4-FFF2-40B4-BE49-F238E27FC236}">
                    <a16:creationId xmlns:a16="http://schemas.microsoft.com/office/drawing/2014/main" id="{50CA3692-8B71-4E00-B405-560196D4D61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ICOON_info">
              <a:extLst>
                <a:ext uri="{FF2B5EF4-FFF2-40B4-BE49-F238E27FC236}">
                  <a16:creationId xmlns:a16="http://schemas.microsoft.com/office/drawing/2014/main" id="{5AD483A4-E19C-457B-8D99-9F8CE16E4A94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835E3671-FDF5-436C-8B94-B3AFCCBCA63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96A80074-0FB5-4C15-B947-DFC7114E0EA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09F982FE-F73F-4EBF-AAFA-89A32CD343AA}"/>
              </a:ext>
            </a:extLst>
          </p:cNvPr>
          <p:cNvGrpSpPr/>
          <p:nvPr userDrawn="1"/>
        </p:nvGrpSpPr>
        <p:grpSpPr>
          <a:xfrm>
            <a:off x="0" y="-2084542"/>
            <a:ext cx="2859314" cy="1913465"/>
            <a:chOff x="0" y="-2084542"/>
            <a:chExt cx="2859314" cy="1913465"/>
          </a:xfrm>
        </p:grpSpPr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2F697148-2ECA-4732-973B-2636E6E1C1BA}"/>
                </a:ext>
              </a:extLst>
            </p:cNvPr>
            <p:cNvGrpSpPr/>
            <p:nvPr userDrawn="1"/>
          </p:nvGrpSpPr>
          <p:grpSpPr>
            <a:xfrm>
              <a:off x="0" y="-2084542"/>
              <a:ext cx="2859314" cy="1913465"/>
              <a:chOff x="-6934" y="-6325808"/>
              <a:chExt cx="2859314" cy="1913465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AE4BBB74-3ABF-4726-986D-8AB7CD53783F}"/>
                  </a:ext>
                </a:extLst>
              </p:cNvPr>
              <p:cNvSpPr/>
              <p:nvPr userDrawn="1"/>
            </p:nvSpPr>
            <p:spPr>
              <a:xfrm>
                <a:off x="-6934" y="-6325808"/>
                <a:ext cx="2859314" cy="191346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Titelkleur aanpassen</a:t>
                </a: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C415B3FC-E16F-42A9-8DB8-5C6E60E256BA}"/>
                  </a:ext>
                </a:extLst>
              </p:cNvPr>
              <p:cNvSpPr/>
              <p:nvPr userDrawn="1"/>
            </p:nvSpPr>
            <p:spPr>
              <a:xfrm>
                <a:off x="175643" y="-586048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AE6DD70-DD87-48D8-AEAA-E0CDD0213908}"/>
                  </a:ext>
                </a:extLst>
              </p:cNvPr>
              <p:cNvSpPr/>
              <p:nvPr userDrawn="1"/>
            </p:nvSpPr>
            <p:spPr>
              <a:xfrm>
                <a:off x="459815" y="-5860485"/>
                <a:ext cx="2109205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je muis op de titel</a:t>
                </a:r>
              </a:p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Selecteer vervolgens onder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‘Vorm</a:t>
                </a:r>
                <a:r>
                  <a:rPr kumimoji="0" lang="nl-NL" sz="5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nl-NL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opvulling’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 gewenste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kleur voor de slide titel.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Let op! ‘Dia herstellen’ zal de </a:t>
                </a:r>
                <a:b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wijziging ongedaan maken.</a:t>
                </a:r>
              </a:p>
            </p:txBody>
          </p: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EDB99B67-7C21-4A02-88F0-AA910305FBD8}"/>
                  </a:ext>
                </a:extLst>
              </p:cNvPr>
              <p:cNvCxnSpPr/>
              <p:nvPr userDrawn="1"/>
            </p:nvCxnSpPr>
            <p:spPr>
              <a:xfrm>
                <a:off x="470058" y="-4856798"/>
                <a:ext cx="0" cy="26670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2" name="Afbeelding 121">
              <a:extLst>
                <a:ext uri="{FF2B5EF4-FFF2-40B4-BE49-F238E27FC236}">
                  <a16:creationId xmlns:a16="http://schemas.microsoft.com/office/drawing/2014/main" id="{6BC13187-E70A-418F-A4FE-87DACF067D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F3F2F1"/>
                </a:clrFrom>
                <a:clrTo>
                  <a:srgbClr val="F3F2F1">
                    <a:alpha val="0"/>
                  </a:srgbClr>
                </a:clrTo>
              </a:clrChange>
            </a:blip>
            <a:srcRect r="5445"/>
            <a:stretch/>
          </p:blipFill>
          <p:spPr>
            <a:xfrm>
              <a:off x="438174" y="-1338262"/>
              <a:ext cx="207146" cy="23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8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-395550" y="578650"/>
            <a:ext cx="3070980" cy="45279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wrap="none" lIns="882000" tIns="36000" rIns="180000" bIns="36000" rtlCol="0" anchor="ctr">
            <a:spAutoFit/>
          </a:bodyPr>
          <a:lstStyle/>
          <a:p>
            <a:r>
              <a:rPr lang="nl-NL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1313868"/>
            <a:ext cx="11039999" cy="4440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655230" y="6306857"/>
            <a:ext cx="240770" cy="24077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B502C9A5-716F-45E6-800B-D4D02CE26F90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1" name="Afbeelding 20" hidden="1">
            <a:extLst>
              <a:ext uri="{FF2B5EF4-FFF2-40B4-BE49-F238E27FC236}">
                <a16:creationId xmlns:a16="http://schemas.microsoft.com/office/drawing/2014/main" id="{0C89CD1F-A072-4ED8-86C6-B3A50D5DB53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263" y="5932223"/>
            <a:ext cx="450597" cy="450597"/>
          </a:xfrm>
          <a:prstGeom prst="rect">
            <a:avLst/>
          </a:prstGeom>
        </p:spPr>
      </p:pic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3984E5DA-3C4D-4B07-8522-96AE3B1BF378}"/>
              </a:ext>
            </a:extLst>
          </p:cNvPr>
          <p:cNvGrpSpPr/>
          <p:nvPr userDrawn="1"/>
        </p:nvGrpSpPr>
        <p:grpSpPr>
          <a:xfrm>
            <a:off x="0" y="-1"/>
            <a:ext cx="12192000" cy="6858002"/>
            <a:chOff x="0" y="-1"/>
            <a:chExt cx="12169775" cy="6858002"/>
          </a:xfrm>
          <a:solidFill>
            <a:srgbClr val="FF0000">
              <a:alpha val="60000"/>
            </a:srgbClr>
          </a:solidFill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6D4F967-3228-4EEF-8E4B-B9290F07D396}"/>
                </a:ext>
              </a:extLst>
            </p:cNvPr>
            <p:cNvSpPr/>
            <p:nvPr userDrawn="1"/>
          </p:nvSpPr>
          <p:spPr>
            <a:xfrm>
              <a:off x="0" y="6282000"/>
              <a:ext cx="12169774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77D98FD-55CB-45F7-9DF0-13402F783900}"/>
                </a:ext>
              </a:extLst>
            </p:cNvPr>
            <p:cNvSpPr/>
            <p:nvPr userDrawn="1"/>
          </p:nvSpPr>
          <p:spPr>
            <a:xfrm>
              <a:off x="0" y="0"/>
              <a:ext cx="12169774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B700E8A6-19E1-4D82-AF0B-D2D81C24BB20}"/>
                </a:ext>
              </a:extLst>
            </p:cNvPr>
            <p:cNvSpPr/>
            <p:nvPr userDrawn="1"/>
          </p:nvSpPr>
          <p:spPr>
            <a:xfrm rot="5400000">
              <a:off x="-3141525" y="3141524"/>
              <a:ext cx="6858000" cy="57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B278FEE4-F43F-4813-97C6-3B618DC5C549}"/>
                </a:ext>
              </a:extLst>
            </p:cNvPr>
            <p:cNvSpPr/>
            <p:nvPr userDrawn="1"/>
          </p:nvSpPr>
          <p:spPr>
            <a:xfrm rot="5400000">
              <a:off x="8453300" y="3141524"/>
              <a:ext cx="6858000" cy="57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BD9B0A3-0722-4DE7-8611-A7500CEEC097}"/>
                </a:ext>
              </a:extLst>
            </p:cNvPr>
            <p:cNvSpPr/>
            <p:nvPr userDrawn="1"/>
          </p:nvSpPr>
          <p:spPr>
            <a:xfrm>
              <a:off x="0" y="1020119"/>
              <a:ext cx="12169774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3C73A220-8802-420E-9D15-B5C6EE029402}"/>
                </a:ext>
              </a:extLst>
            </p:cNvPr>
            <p:cNvSpPr/>
            <p:nvPr userDrawn="1"/>
          </p:nvSpPr>
          <p:spPr>
            <a:xfrm rot="5400000">
              <a:off x="8597038" y="3285263"/>
              <a:ext cx="6858000" cy="287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00A0B89-C792-4781-89DC-8D383ED8B74F}"/>
                </a:ext>
              </a:extLst>
            </p:cNvPr>
            <p:cNvSpPr/>
            <p:nvPr/>
          </p:nvSpPr>
          <p:spPr>
            <a:xfrm rot="5400000">
              <a:off x="723417" y="3141524"/>
              <a:ext cx="6858000" cy="57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C580FBC-7BD2-4D3D-A035-7854C0D99360}"/>
                </a:ext>
              </a:extLst>
            </p:cNvPr>
            <p:cNvSpPr/>
            <p:nvPr/>
          </p:nvSpPr>
          <p:spPr>
            <a:xfrm rot="5400000">
              <a:off x="4588358" y="3141524"/>
              <a:ext cx="6858000" cy="574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40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89" r:id="rId4"/>
    <p:sldLayoutId id="2147483690" r:id="rId5"/>
    <p:sldLayoutId id="2147483665" r:id="rId6"/>
    <p:sldLayoutId id="2147483666" r:id="rId7"/>
    <p:sldLayoutId id="2147483688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91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 typeface="Segoe UI Light" panose="020B0502040204020203" pitchFamily="34" charset="0"/>
        <a:buChar char="•"/>
        <a:defRPr sz="1600" kern="1200">
          <a:solidFill>
            <a:schemeClr val="bg2"/>
          </a:solidFill>
          <a:latin typeface="+mj-lt"/>
          <a:ea typeface="+mn-ea"/>
          <a:cs typeface="+mn-cs"/>
        </a:defRPr>
      </a:lvl1pPr>
      <a:lvl2pPr marL="471488" indent="-254000" algn="l" defTabSz="719138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i="0" kern="1200">
          <a:solidFill>
            <a:schemeClr val="bg2"/>
          </a:solidFill>
          <a:latin typeface="+mj-lt"/>
          <a:ea typeface="+mn-ea"/>
          <a:cs typeface="+mn-cs"/>
        </a:defRPr>
      </a:lvl2pPr>
      <a:lvl3pPr marL="0" indent="0" algn="l" defTabSz="719138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bg2"/>
          </a:solidFill>
          <a:latin typeface="+mj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bg2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bg2"/>
        </a:buClr>
        <a:buFont typeface="+mj-lt"/>
        <a:buAutoNum type="arabicPeriod"/>
        <a:defRPr sz="1600" i="0" kern="1200">
          <a:solidFill>
            <a:schemeClr val="bg2"/>
          </a:solidFill>
          <a:latin typeface="+mj-lt"/>
          <a:ea typeface="+mn-ea"/>
          <a:cs typeface="+mn-cs"/>
        </a:defRPr>
      </a:lvl5pPr>
      <a:lvl6pPr marL="217488" indent="-217488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j-lt"/>
          <a:ea typeface="+mn-ea"/>
          <a:cs typeface="+mn-cs"/>
        </a:defRPr>
      </a:lvl6pPr>
      <a:lvl7pPr marL="471488" indent="-254000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schoolrotterdam.nl/samenwerking/instituten/instituut-voor-gezondheidszorg/opleidingen/verpleegkun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schoolrotterdam.nl/samenwerking/instituten/instituut-voor-gezondheidszorg/opleidingen/verpleegkun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ijdelijke aanduiding voor afbeelding 5" descr="Afbeelding met binnen, persoon, tafel, venster&#10;&#10;Automatisch gegenereerde beschrijving">
            <a:extLst>
              <a:ext uri="{FF2B5EF4-FFF2-40B4-BE49-F238E27FC236}">
                <a16:creationId xmlns:a16="http://schemas.microsoft.com/office/drawing/2014/main" id="{85E6039F-FD60-4933-9F39-DACB6C9A94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7512"/>
          <a:stretch/>
        </p:blipFill>
        <p:spPr/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1A1FC756-0DD5-46BB-9B4E-98379C70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17677"/>
            <a:ext cx="9147029" cy="792028"/>
          </a:xfrm>
        </p:spPr>
        <p:txBody>
          <a:bodyPr/>
          <a:lstStyle/>
          <a:p>
            <a:r>
              <a:rPr lang="en-US" err="1"/>
              <a:t>Informatiecollege</a:t>
            </a:r>
            <a:r>
              <a:rPr lang="en-US"/>
              <a:t> </a:t>
            </a:r>
            <a:r>
              <a:rPr lang="en-US" err="1"/>
              <a:t>duaal</a:t>
            </a:r>
            <a:r>
              <a:rPr lang="en-US"/>
              <a:t> </a:t>
            </a:r>
            <a:r>
              <a:rPr lang="en-US" err="1"/>
              <a:t>traject</a:t>
            </a:r>
            <a:endParaRPr lang="nl-NL"/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A95C248A-7B05-4C75-9CCE-279CEF33F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6000" y="4896056"/>
            <a:ext cx="6763299" cy="792028"/>
          </a:xfrm>
        </p:spPr>
        <p:txBody>
          <a:bodyPr/>
          <a:lstStyle/>
          <a:p>
            <a:r>
              <a:rPr lang="en-US" err="1"/>
              <a:t>Opleiding</a:t>
            </a:r>
            <a:r>
              <a:rPr lang="en-US"/>
              <a:t> </a:t>
            </a:r>
            <a:r>
              <a:rPr lang="en-US" err="1"/>
              <a:t>Verpleegkunde</a:t>
            </a:r>
            <a:endParaRPr lang="nl-NL"/>
          </a:p>
        </p:txBody>
      </p:sp>
      <p:sp>
        <p:nvSpPr>
          <p:cNvPr id="15" name="Tijdelijke aanduiding voor verticale tekst 14">
            <a:extLst>
              <a:ext uri="{FF2B5EF4-FFF2-40B4-BE49-F238E27FC236}">
                <a16:creationId xmlns:a16="http://schemas.microsoft.com/office/drawing/2014/main" id="{2981FC2B-F3C5-4FEA-9651-82335D90A8BE}"/>
              </a:ext>
            </a:extLst>
          </p:cNvPr>
          <p:cNvSpPr>
            <a:spLocks noGrp="1"/>
          </p:cNvSpPr>
          <p:nvPr>
            <p:ph type="body" orient="vert" idx="36"/>
          </p:nvPr>
        </p:nvSpPr>
        <p:spPr>
          <a:xfrm>
            <a:off x="570329" y="1329986"/>
            <a:ext cx="1875614" cy="1923107"/>
          </a:xfrm>
        </p:spPr>
        <p:txBody>
          <a:bodyPr/>
          <a:lstStyle/>
          <a:p>
            <a:r>
              <a:rPr lang="en-US" sz="1800" b="1" dirty="0"/>
              <a:t>Stage-team: </a:t>
            </a:r>
          </a:p>
          <a:p>
            <a:endParaRPr lang="en-US" dirty="0"/>
          </a:p>
          <a:p>
            <a:r>
              <a:rPr lang="en-US" dirty="0"/>
              <a:t>Monique Smit</a:t>
            </a:r>
          </a:p>
          <a:p>
            <a:r>
              <a:rPr lang="en-US" dirty="0"/>
              <a:t>Arie Hettinga</a:t>
            </a:r>
          </a:p>
          <a:p>
            <a:r>
              <a:rPr lang="en-US" dirty="0" err="1"/>
              <a:t>Naïma</a:t>
            </a:r>
            <a:r>
              <a:rPr lang="en-US" dirty="0"/>
              <a:t> Larbi-</a:t>
            </a:r>
            <a:r>
              <a:rPr lang="en-US" dirty="0" err="1"/>
              <a:t>Agzenai</a:t>
            </a:r>
            <a:endParaRPr lang="en-US" dirty="0" err="1">
              <a:cs typeface="Segoe UI"/>
            </a:endParaRPr>
          </a:p>
          <a:p>
            <a:r>
              <a:rPr lang="en-US" dirty="0"/>
              <a:t>Marlijn </a:t>
            </a:r>
            <a:r>
              <a:rPr lang="en-US" dirty="0" err="1"/>
              <a:t>Steinmeijer</a:t>
            </a:r>
          </a:p>
        </p:txBody>
      </p:sp>
    </p:spTree>
    <p:extLst>
      <p:ext uri="{BB962C8B-B14F-4D97-AF65-F5344CB8AC3E}">
        <p14:creationId xmlns:p14="http://schemas.microsoft.com/office/powerpoint/2010/main" val="29351554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nl-NL" sz="16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Vragen?</a:t>
            </a:r>
            <a:endParaRPr lang="nl-NL" sz="13800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7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2751304" cy="452796"/>
          </a:xfrm>
        </p:spPr>
        <p:txBody>
          <a:bodyPr/>
          <a:lstStyle/>
          <a:p>
            <a:r>
              <a:rPr lang="en-US" err="1"/>
              <a:t>Onderwerpen</a:t>
            </a:r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>
          <a:xfrm>
            <a:off x="-1" y="1313868"/>
            <a:ext cx="11615999" cy="49654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is duaal studeren?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Duaal traject versus voltijd traject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wie is duaal studeren geschikt?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 kan je solliciteren voor het duaal traject?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Contractvoorwaarden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4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3618462" cy="452796"/>
          </a:xfrm>
        </p:spPr>
        <p:txBody>
          <a:bodyPr/>
          <a:lstStyle/>
          <a:p>
            <a:r>
              <a:rPr lang="en-US"/>
              <a:t>Wat is </a:t>
            </a:r>
            <a:r>
              <a:rPr lang="en-US" err="1"/>
              <a:t>duaal</a:t>
            </a:r>
            <a:r>
              <a:rPr lang="en-US"/>
              <a:t> </a:t>
            </a:r>
            <a:r>
              <a:rPr lang="en-US" err="1"/>
              <a:t>studeren</a:t>
            </a:r>
            <a:r>
              <a:rPr lang="en-US"/>
              <a:t>?</a:t>
            </a:r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Duaal studeren = werken-leren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Dienstverband van minimaal 24 uur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Begeleiding: niet anders dan bij voltijd traject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Normaliter start bij aanvang studiejaar leerjaar 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400" dirty="0"/>
              <a:t>(Halverwege het studiejaar overstappen van voltijd naar duaal? Denk ook dan aan het aanpassen van je inschrijving in Studielink!! </a:t>
            </a:r>
            <a:br>
              <a:rPr lang="nl-NL" sz="2400" dirty="0"/>
            </a:br>
            <a:r>
              <a:rPr lang="nl-NL" sz="2400" dirty="0"/>
              <a:t> </a:t>
            </a:r>
            <a:r>
              <a:rPr lang="nl-NL" sz="2000" dirty="0">
                <a:hlinkClick r:id="rId3"/>
              </a:rPr>
              <a:t>IVG Verpleegkunde - Hogeschool Rotterdam</a:t>
            </a:r>
            <a:r>
              <a:rPr lang="nl-NL" sz="2000" dirty="0"/>
              <a:t> (instructie overstappen van opleidingsvariant)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0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4808915" cy="452796"/>
          </a:xfrm>
        </p:spPr>
        <p:txBody>
          <a:bodyPr/>
          <a:lstStyle/>
          <a:p>
            <a:r>
              <a:rPr lang="en-US" err="1"/>
              <a:t>Duaal</a:t>
            </a:r>
            <a:r>
              <a:rPr lang="en-US"/>
              <a:t> </a:t>
            </a:r>
            <a:r>
              <a:rPr lang="en-US" err="1"/>
              <a:t>traject</a:t>
            </a:r>
            <a:r>
              <a:rPr lang="en-US"/>
              <a:t> versus </a:t>
            </a:r>
            <a:r>
              <a:rPr lang="en-US" err="1"/>
              <a:t>voltijd</a:t>
            </a:r>
            <a:r>
              <a:rPr lang="en-US"/>
              <a:t> </a:t>
            </a:r>
            <a:r>
              <a:rPr lang="en-US" err="1"/>
              <a:t>traject</a:t>
            </a:r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>
          <a:xfrm>
            <a:off x="-1" y="1313868"/>
            <a:ext cx="11615999" cy="4965482"/>
          </a:xfrm>
        </p:spPr>
        <p:txBody>
          <a:bodyPr vert="horz" wrap="square" lIns="540000" tIns="360000" rIns="360000" bIns="360000" numCol="2" spcCol="540000" rtlCol="0" anchor="t">
            <a:noAutofit/>
          </a:bodyPr>
          <a:lstStyle/>
          <a:p>
            <a:pPr marL="0" indent="0">
              <a:buNone/>
            </a:pPr>
            <a:r>
              <a:rPr lang="nl-NL" sz="1400" b="1" dirty="0"/>
              <a:t>Duaal traject</a:t>
            </a:r>
          </a:p>
          <a:p>
            <a:pPr marL="0" indent="0">
              <a:buNone/>
            </a:pPr>
            <a:r>
              <a:rPr lang="nl-NL" sz="1400" dirty="0"/>
              <a:t>Je wordt voor minimaal </a:t>
            </a:r>
            <a:r>
              <a:rPr lang="nl-NL" sz="1400"/>
              <a:t>24 uur</a:t>
            </a:r>
            <a:r>
              <a:rPr lang="nl-NL" sz="1400" dirty="0"/>
              <a:t> betaald</a:t>
            </a:r>
          </a:p>
          <a:p>
            <a:pPr marL="0" indent="0">
              <a:buNone/>
            </a:pPr>
            <a:r>
              <a:rPr lang="nl-NL" sz="1400" dirty="0"/>
              <a:t>College- en boekengeld wordt vergoed</a:t>
            </a:r>
          </a:p>
          <a:p>
            <a:pPr marL="0" indent="0">
              <a:buNone/>
            </a:pPr>
            <a:r>
              <a:rPr lang="nl-NL" sz="1400" dirty="0"/>
              <a:t>Je weet (min of meer) je stageplekken</a:t>
            </a:r>
          </a:p>
          <a:p>
            <a:pPr marL="0" indent="0">
              <a:buNone/>
            </a:pPr>
            <a:r>
              <a:rPr lang="nl-NL" sz="1400" dirty="0"/>
              <a:t>Je leert een instelling goed kennen</a:t>
            </a:r>
          </a:p>
          <a:p>
            <a:pPr marL="0" indent="0">
              <a:buNone/>
            </a:pPr>
            <a:r>
              <a:rPr lang="nl-NL" sz="1400" dirty="0"/>
              <a:t>Je bent werknemer (X aantal vakantiedagen, feestdagen werken etc.)</a:t>
            </a:r>
          </a:p>
          <a:p>
            <a:pPr marL="0" indent="0">
              <a:buNone/>
            </a:pPr>
            <a:r>
              <a:rPr lang="nl-NL" sz="1400" dirty="0"/>
              <a:t>Je staat niet boventallig ingepland</a:t>
            </a:r>
          </a:p>
          <a:p>
            <a:pPr marL="0" indent="0">
              <a:buNone/>
            </a:pPr>
            <a:r>
              <a:rPr lang="nl-NL" sz="1400" dirty="0"/>
              <a:t>Meestal mag je één keer één semester vertragen, daarna volgt ontslag </a:t>
            </a:r>
          </a:p>
          <a:p>
            <a:pPr marL="0" indent="0">
              <a:buNone/>
            </a:pPr>
            <a:r>
              <a:rPr lang="nl-NL" sz="1400" dirty="0"/>
              <a:t>Beperkte(re) minorkeuze</a:t>
            </a:r>
          </a:p>
          <a:p>
            <a:pPr marL="0" indent="0">
              <a:buNone/>
            </a:pPr>
            <a:r>
              <a:rPr lang="nl-NL" sz="1400" dirty="0"/>
              <a:t>Tijdens minorperiode werk je 24 uur/week</a:t>
            </a:r>
          </a:p>
          <a:p>
            <a:pPr marL="0" indent="0">
              <a:buNone/>
            </a:pPr>
            <a:r>
              <a:rPr lang="nl-NL" sz="1400" dirty="0"/>
              <a:t>Voor- en nawerken (meestal)</a:t>
            </a:r>
          </a:p>
          <a:p>
            <a:pPr marL="0" indent="0">
              <a:buNone/>
            </a:pPr>
            <a:r>
              <a:rPr lang="nl-NL" sz="1400" b="1" dirty="0"/>
              <a:t>Voltijd traject</a:t>
            </a:r>
          </a:p>
          <a:p>
            <a:pPr marL="0" indent="0">
              <a:buNone/>
            </a:pPr>
            <a:r>
              <a:rPr lang="nl-NL" sz="1400" dirty="0"/>
              <a:t>Je loopt 24 uur stage per week (behalve tijdens de minor)</a:t>
            </a:r>
          </a:p>
          <a:p>
            <a:pPr marL="0" indent="0">
              <a:buNone/>
            </a:pPr>
            <a:r>
              <a:rPr lang="nl-NL" sz="1400" dirty="0"/>
              <a:t>Je krijgt een stagevergoeding (geen college-/boekengeld)</a:t>
            </a:r>
          </a:p>
          <a:p>
            <a:pPr marL="0" indent="0">
              <a:buNone/>
            </a:pPr>
            <a:r>
              <a:rPr lang="nl-NL" sz="1400" dirty="0"/>
              <a:t>Je stageplekken worden (deels)toegewezen vanuit de opleiding</a:t>
            </a:r>
            <a:endParaRPr lang="nl-NL" sz="1400" dirty="0">
              <a:cs typeface="Segoe UI"/>
            </a:endParaRPr>
          </a:p>
          <a:p>
            <a:pPr marL="0" indent="0">
              <a:buNone/>
            </a:pPr>
            <a:r>
              <a:rPr lang="nl-NL" sz="1400" dirty="0"/>
              <a:t>Je ziet verschillende instellingen</a:t>
            </a:r>
          </a:p>
          <a:p>
            <a:pPr marL="0" indent="0">
              <a:buNone/>
            </a:pPr>
            <a:r>
              <a:rPr lang="nl-NL" sz="1400" dirty="0"/>
              <a:t>Je wordt over het algemeen onregelmatig ingepland (in overleg), je hebt vakantiedagen conform het onderwijs (zie </a:t>
            </a:r>
            <a:r>
              <a:rPr lang="nl-NL" sz="1400"/>
              <a:t>beleid website)</a:t>
            </a:r>
            <a:endParaRPr lang="nl-NL" sz="1400" dirty="0"/>
          </a:p>
          <a:p>
            <a:pPr marL="0" indent="0">
              <a:buNone/>
            </a:pPr>
            <a:r>
              <a:rPr lang="nl-NL" sz="1400" dirty="0"/>
              <a:t>Verschillende stagemodellen (van individueel tot werkplekleren)</a:t>
            </a:r>
          </a:p>
          <a:p>
            <a:pPr marL="0" indent="0">
              <a:buNone/>
            </a:pPr>
            <a:r>
              <a:rPr lang="nl-NL" sz="1400" dirty="0"/>
              <a:t>Je wordt boventallig ingepland</a:t>
            </a:r>
          </a:p>
          <a:p>
            <a:pPr marL="0" indent="0">
              <a:buNone/>
            </a:pPr>
            <a:r>
              <a:rPr lang="nl-NL" sz="1400" dirty="0"/>
              <a:t>Bij onvoldoende stage, krijg je een nieuwe stage toegewezen</a:t>
            </a:r>
          </a:p>
          <a:p>
            <a:pPr marL="0" indent="0">
              <a:buNone/>
            </a:pPr>
            <a:r>
              <a:rPr lang="nl-NL" sz="1400" dirty="0"/>
              <a:t>Ruime minorkeuze</a:t>
            </a:r>
          </a:p>
          <a:p>
            <a:pPr marL="0" indent="0">
              <a:buNone/>
            </a:pPr>
            <a:r>
              <a:rPr lang="nl-NL" sz="1400" dirty="0"/>
              <a:t>Geen stage tijdens minor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5435459" cy="452796"/>
          </a:xfrm>
        </p:spPr>
        <p:txBody>
          <a:bodyPr/>
          <a:lstStyle/>
          <a:p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wie</a:t>
            </a:r>
            <a:r>
              <a:rPr lang="en-US"/>
              <a:t> is </a:t>
            </a:r>
            <a:r>
              <a:rPr lang="en-US" err="1"/>
              <a:t>duaal</a:t>
            </a:r>
            <a:r>
              <a:rPr lang="en-US"/>
              <a:t> </a:t>
            </a:r>
            <a:r>
              <a:rPr lang="en-US" err="1"/>
              <a:t>studeren</a:t>
            </a:r>
            <a:r>
              <a:rPr lang="en-US"/>
              <a:t> nu </a:t>
            </a:r>
            <a:r>
              <a:rPr lang="en-US" err="1"/>
              <a:t>geschikt</a:t>
            </a:r>
            <a:r>
              <a:rPr lang="en-US"/>
              <a:t>?</a:t>
            </a:r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Ervaring leert dat het duaal traject vaak goed past bij studenten</a:t>
            </a:r>
          </a:p>
          <a:p>
            <a:pPr marL="0" indent="0">
              <a:buNone/>
            </a:pPr>
            <a:r>
              <a:rPr lang="nl-NL"/>
              <a:t>	die hun </a:t>
            </a:r>
            <a:r>
              <a:rPr lang="nl-NL" err="1"/>
              <a:t>privé-zaken</a:t>
            </a:r>
            <a:r>
              <a:rPr lang="nl-NL"/>
              <a:t> op orde hebben</a:t>
            </a:r>
          </a:p>
          <a:p>
            <a:pPr marL="0" indent="0">
              <a:buNone/>
            </a:pPr>
            <a:r>
              <a:rPr lang="nl-NL"/>
              <a:t>	die gemotiveerd zijn voor de sector/werkgever waar zij zich aan committeren</a:t>
            </a:r>
          </a:p>
          <a:p>
            <a:pPr marL="0" indent="0">
              <a:buNone/>
            </a:pPr>
            <a:r>
              <a:rPr lang="nl-NL"/>
              <a:t>	die graag onderdeel van een team</a:t>
            </a:r>
            <a:r>
              <a:rPr lang="nl-NL" dirty="0"/>
              <a:t>/ organisatie</a:t>
            </a:r>
            <a:r>
              <a:rPr lang="nl-NL"/>
              <a:t> willen zijn</a:t>
            </a:r>
          </a:p>
          <a:p>
            <a:pPr marL="0" indent="0">
              <a:buNone/>
            </a:pPr>
            <a:r>
              <a:rPr lang="nl-NL"/>
              <a:t>	die </a:t>
            </a:r>
            <a:r>
              <a:rPr lang="nl-NL" dirty="0"/>
              <a:t>goed hun grenzen kennen aangeven</a:t>
            </a:r>
            <a:endParaRPr lang="nl-NL"/>
          </a:p>
          <a:p>
            <a:pPr marL="0" indent="0">
              <a:buNone/>
            </a:pPr>
            <a:r>
              <a:rPr lang="nl-NL"/>
              <a:t>	…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17" name="Tijdelijke aanduiding voor afbeelding 27" descr="Afbeelding met persoon, binnen, vrouw, muur&#10;&#10;Automatisch gegenereerde beschrijving">
            <a:extLst>
              <a:ext uri="{FF2B5EF4-FFF2-40B4-BE49-F238E27FC236}">
                <a16:creationId xmlns:a16="http://schemas.microsoft.com/office/drawing/2014/main" id="{C0C30466-09A8-469F-8D49-295A8D81DE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1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7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6200960" cy="452796"/>
          </a:xfrm>
        </p:spPr>
        <p:txBody>
          <a:bodyPr/>
          <a:lstStyle/>
          <a:p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je </a:t>
            </a:r>
            <a:r>
              <a:rPr lang="en-US" err="1"/>
              <a:t>solliciteren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duaal</a:t>
            </a:r>
            <a:r>
              <a:rPr lang="en-US"/>
              <a:t> </a:t>
            </a:r>
            <a:r>
              <a:rPr lang="en-US" err="1"/>
              <a:t>traject</a:t>
            </a:r>
            <a:r>
              <a:rPr lang="en-US"/>
              <a:t>?</a:t>
            </a:r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Zie</a:t>
            </a:r>
            <a:r>
              <a:rPr lang="en-US" dirty="0"/>
              <a:t> </a:t>
            </a:r>
            <a:r>
              <a:rPr lang="nl-NL" dirty="0">
                <a:hlinkClick r:id="rId3"/>
              </a:rPr>
              <a:t>IVG Verpleegkunde - Hogeschool Rotterdam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vacatures</a:t>
            </a:r>
            <a:r>
              <a:rPr lang="en-US" dirty="0"/>
              <a:t>.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vaste</a:t>
            </a:r>
            <a:r>
              <a:rPr lang="en-US" dirty="0"/>
              <a:t> duale partners </a:t>
            </a:r>
            <a:r>
              <a:rPr lang="en-US" dirty="0" err="1"/>
              <a:t>zijn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Aafje</a:t>
            </a:r>
            <a:r>
              <a:rPr lang="en-US" dirty="0"/>
              <a:t>, Albert Schweizer Ziekenhuis, </a:t>
            </a:r>
            <a:r>
              <a:rPr lang="en-US" dirty="0" err="1"/>
              <a:t>Careyn</a:t>
            </a:r>
            <a:r>
              <a:rPr lang="en-US" dirty="0"/>
              <a:t>, </a:t>
            </a:r>
            <a:r>
              <a:rPr lang="en-US" dirty="0" err="1"/>
              <a:t>Curamare</a:t>
            </a:r>
            <a:r>
              <a:rPr lang="en-US" dirty="0"/>
              <a:t>, De </a:t>
            </a:r>
            <a:r>
              <a:rPr lang="en-US" dirty="0" err="1"/>
              <a:t>Zellingen</a:t>
            </a:r>
            <a:r>
              <a:rPr lang="en-US" dirty="0"/>
              <a:t>, Erasmus MC (Sophia </a:t>
            </a:r>
            <a:r>
              <a:rPr lang="en-US" dirty="0" err="1"/>
              <a:t>kinderziekenhuis</a:t>
            </a:r>
            <a:r>
              <a:rPr lang="en-US" dirty="0"/>
              <a:t> en </a:t>
            </a:r>
            <a:r>
              <a:rPr lang="en-US" dirty="0" err="1"/>
              <a:t>psychiatrie</a:t>
            </a:r>
            <a:r>
              <a:rPr lang="en-US" dirty="0"/>
              <a:t>), </a:t>
            </a:r>
            <a:r>
              <a:rPr lang="en-US" dirty="0" err="1"/>
              <a:t>Franciscus</a:t>
            </a:r>
            <a:r>
              <a:rPr lang="en-US" dirty="0"/>
              <a:t> </a:t>
            </a:r>
            <a:r>
              <a:rPr lang="en-US" dirty="0" err="1"/>
              <a:t>Gasthuis</a:t>
            </a:r>
            <a:r>
              <a:rPr lang="en-US" dirty="0"/>
              <a:t> &amp; </a:t>
            </a:r>
            <a:r>
              <a:rPr lang="en-US" dirty="0" err="1"/>
              <a:t>Vlietland</a:t>
            </a:r>
            <a:r>
              <a:rPr lang="en-US" dirty="0"/>
              <a:t>, GGZ </a:t>
            </a:r>
            <a:r>
              <a:rPr lang="en-US" dirty="0" err="1"/>
              <a:t>Delfland</a:t>
            </a:r>
            <a:r>
              <a:rPr lang="en-US" dirty="0"/>
              <a:t>, </a:t>
            </a:r>
            <a:r>
              <a:rPr lang="en-US" dirty="0" err="1"/>
              <a:t>Humanitas</a:t>
            </a:r>
            <a:r>
              <a:rPr lang="en-US" dirty="0"/>
              <a:t>, </a:t>
            </a:r>
            <a:r>
              <a:rPr lang="en-US" dirty="0" err="1"/>
              <a:t>Ikazia</a:t>
            </a:r>
            <a:r>
              <a:rPr lang="en-US" dirty="0"/>
              <a:t> Ziekenhuis, </a:t>
            </a:r>
            <a:r>
              <a:rPr lang="en-US" dirty="0" err="1"/>
              <a:t>Ijsselland</a:t>
            </a:r>
            <a:r>
              <a:rPr lang="en-US" dirty="0"/>
              <a:t> ziekenhuis, Laurens, Maasstad Ziekenhuis, Parnassia/Antes, </a:t>
            </a:r>
            <a:r>
              <a:rPr lang="en-US" dirty="0" err="1"/>
              <a:t>Rijndam</a:t>
            </a:r>
            <a:r>
              <a:rPr lang="en-US" dirty="0"/>
              <a:t> </a:t>
            </a:r>
            <a:r>
              <a:rPr lang="en-US" dirty="0" err="1"/>
              <a:t>Revalidatie</a:t>
            </a:r>
            <a:r>
              <a:rPr lang="en-US" dirty="0"/>
              <a:t>, Van </a:t>
            </a:r>
            <a:r>
              <a:rPr lang="en-US" dirty="0" err="1"/>
              <a:t>Weel</a:t>
            </a:r>
            <a:r>
              <a:rPr lang="en-US" dirty="0"/>
              <a:t>-Bethesda Ziekenhuis (</a:t>
            </a:r>
            <a:r>
              <a:rPr lang="en-US" dirty="0" err="1"/>
              <a:t>Curamare</a:t>
            </a:r>
            <a:r>
              <a:rPr lang="en-US" dirty="0"/>
              <a:t>), Zorg door contact, </a:t>
            </a:r>
            <a:r>
              <a:rPr lang="en-US" dirty="0" err="1"/>
              <a:t>Yulius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Andere organisatie gevonden? Neem dan contact met een van de stagecoördinatoren op om af te stemmen of dat akkoord is. 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7" name="Tijdelijke aanduiding voor afbeelding 27" descr="Afbeelding met persoon, binnen, vrouw, muur&#10;&#10;Automatisch gegenereerde beschrijving">
            <a:extLst>
              <a:ext uri="{FF2B5EF4-FFF2-40B4-BE49-F238E27FC236}">
                <a16:creationId xmlns:a16="http://schemas.microsoft.com/office/drawing/2014/main" id="{C0C30466-09A8-469F-8D49-295A8D81DE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1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10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5">
            <a:extLst>
              <a:ext uri="{FF2B5EF4-FFF2-40B4-BE49-F238E27FC236}">
                <a16:creationId xmlns:a16="http://schemas.microsoft.com/office/drawing/2014/main" id="{C575EB7B-9125-4FD0-82F0-F04B6A1BBF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6625"/>
          <a:stretch>
            <a:fillRect/>
          </a:stretch>
        </p:blipFill>
        <p:spPr/>
      </p:pic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F54911DA-2A11-43A4-BCDF-762F97820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Procedure: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Propedeuse</a:t>
            </a:r>
            <a:r>
              <a:rPr lang="en-US" dirty="0"/>
              <a:t> </a:t>
            </a:r>
            <a:r>
              <a:rPr lang="en-US" dirty="0" err="1"/>
              <a:t>behaald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Sollicitatieprocedure</a:t>
            </a:r>
            <a:r>
              <a:rPr lang="en-US" dirty="0"/>
              <a:t> </a:t>
            </a:r>
            <a:r>
              <a:rPr lang="en-US" dirty="0" err="1"/>
              <a:t>verschilt</a:t>
            </a:r>
            <a:r>
              <a:rPr lang="en-US" dirty="0"/>
              <a:t> per </a:t>
            </a:r>
            <a:r>
              <a:rPr lang="en-US" dirty="0" err="1"/>
              <a:t>instelling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Wat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redelijk</a:t>
            </a:r>
            <a:r>
              <a:rPr lang="en-US" dirty="0"/>
              <a:t> </a:t>
            </a:r>
            <a:r>
              <a:rPr lang="en-US" dirty="0" err="1"/>
              <a:t>achten</a:t>
            </a:r>
            <a:r>
              <a:rPr lang="en-US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 van </a:t>
            </a:r>
            <a:r>
              <a:rPr lang="en-US" dirty="0" err="1"/>
              <a:t>minimaal</a:t>
            </a:r>
            <a:r>
              <a:rPr lang="en-US" dirty="0"/>
              <a:t> 24uur </a:t>
            </a:r>
            <a:r>
              <a:rPr lang="en-US" dirty="0" err="1"/>
              <a:t>exclusief</a:t>
            </a:r>
            <a:r>
              <a:rPr lang="en-US" dirty="0"/>
              <a:t> </a:t>
            </a:r>
            <a:r>
              <a:rPr lang="en-US" dirty="0" err="1"/>
              <a:t>onderwijsuren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Begeleiding</a:t>
            </a:r>
            <a:r>
              <a:rPr lang="en-US" dirty="0"/>
              <a:t> </a:t>
            </a:r>
            <a:r>
              <a:rPr lang="en-US" dirty="0" err="1"/>
              <a:t>t.a.v</a:t>
            </a:r>
            <a:r>
              <a:rPr lang="en-US" dirty="0"/>
              <a:t> je </a:t>
            </a:r>
            <a:r>
              <a:rPr lang="en-US" dirty="0" err="1"/>
              <a:t>competentieontwikkeling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vergoeding</a:t>
            </a:r>
            <a:r>
              <a:rPr lang="en-US" dirty="0"/>
              <a:t> conform CAO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Collegegeld</a:t>
            </a:r>
            <a:r>
              <a:rPr lang="en-US" dirty="0"/>
              <a:t> en </a:t>
            </a:r>
            <a:r>
              <a:rPr lang="en-US" dirty="0" err="1"/>
              <a:t>boekengeld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vergoed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Nawerken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E5AD83D-BE89-4C8D-8793-ED17BDA9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3568021" cy="452796"/>
          </a:xfrm>
        </p:spPr>
        <p:txBody>
          <a:bodyPr/>
          <a:lstStyle/>
          <a:p>
            <a:r>
              <a:rPr lang="en-US" err="1"/>
              <a:t>Contractvoorwaarden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8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9CC67-CBFE-1453-EB12-2607830C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4666958" cy="452796"/>
          </a:xfrm>
        </p:spPr>
        <p:txBody>
          <a:bodyPr/>
          <a:lstStyle/>
          <a:p>
            <a:r>
              <a:rPr lang="nl-NL" dirty="0"/>
              <a:t>Sollicitatieprocedure september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3C5849-0EFD-683C-8AA9-EF87898F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75106B40-DC4F-A3DE-BE77-3F2FF1AC26C5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nl-NL" dirty="0"/>
              <a:t>Kan altijd solliciteren via de website van de zorgaanbieders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 periode september 2026;</a:t>
            </a:r>
          </a:p>
          <a:p>
            <a:pPr lvl="1"/>
            <a:r>
              <a:rPr lang="nl-NL" dirty="0"/>
              <a:t>Tussen ma 23 maart en 27 maart 2026 informeert zorginstelling je of je bent aangenomen </a:t>
            </a:r>
            <a:r>
              <a:rPr lang="nl-NL"/>
              <a:t>of niet</a:t>
            </a:r>
            <a:endParaRPr lang="nl-NL" dirty="0"/>
          </a:p>
          <a:p>
            <a:pPr lvl="1"/>
            <a:r>
              <a:rPr lang="nl-NL" dirty="0"/>
              <a:t>Uiterlijk vrijdag 3 april 2026 laat je je definitieve keuze aan zorginstelling weten.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Voor periode 2027 </a:t>
            </a:r>
            <a:br>
              <a:rPr lang="nl-NL" dirty="0"/>
            </a:br>
            <a:r>
              <a:rPr lang="nl-NL" dirty="0"/>
              <a:t>Tussen ma 22 maart en vr 26 maart 2027 informeert de zorginstelling of je bent aangenomen of niet</a:t>
            </a:r>
          </a:p>
          <a:p>
            <a:pPr lvl="1"/>
            <a:r>
              <a:rPr lang="nl-NL" dirty="0"/>
              <a:t>Uiterlijk vrijdag 02 april 2027 laat je je definitieve keuze aan de zorginstelling weten.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6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12F90-B525-FCB6-61C2-9B8B30E9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550" y="578650"/>
            <a:ext cx="4440249" cy="452796"/>
          </a:xfrm>
        </p:spPr>
        <p:txBody>
          <a:bodyPr/>
          <a:lstStyle/>
          <a:p>
            <a:r>
              <a:rPr lang="nl-NL" dirty="0"/>
              <a:t>Sollicitatieprocedure februari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5046716-13E0-1493-5238-C9C677CC2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6C4DF9F5-6C3A-B5D5-CF49-891950F6C5AB}"/>
              </a:ext>
            </a:extLst>
          </p:cNvPr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nl-NL" dirty="0"/>
              <a:t>Zorginstelling</a:t>
            </a:r>
            <a:br>
              <a:rPr lang="nl-NL" dirty="0"/>
            </a:br>
            <a:r>
              <a:rPr lang="nl-NL" dirty="0"/>
              <a:t>laat eerste werkweek november, uiterlijk eerste vrijdag de student weten of hij aangenomen is.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Student: </a:t>
            </a:r>
            <a:br>
              <a:rPr lang="nl-NL" dirty="0"/>
            </a:br>
            <a:r>
              <a:rPr lang="nl-NL" dirty="0"/>
              <a:t>uiterlijk 2</a:t>
            </a:r>
            <a:r>
              <a:rPr lang="nl-NL" baseline="30000" dirty="0"/>
              <a:t>e</a:t>
            </a:r>
            <a:r>
              <a:rPr lang="nl-NL" dirty="0"/>
              <a:t> vrijdag van november laat je weten of je opleidingsplaats accepteert.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2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ogeschool Rotterdam">
  <a:themeElements>
    <a:clrScheme name="Aangepast 287">
      <a:dk1>
        <a:sysClr val="windowText" lastClr="000000"/>
      </a:dk1>
      <a:lt1>
        <a:sysClr val="window" lastClr="FFFFFF"/>
      </a:lt1>
      <a:dk2>
        <a:srgbClr val="D11946"/>
      </a:dk2>
      <a:lt2>
        <a:srgbClr val="104290"/>
      </a:lt2>
      <a:accent1>
        <a:srgbClr val="EC5461"/>
      </a:accent1>
      <a:accent2>
        <a:srgbClr val="FCB91E"/>
      </a:accent2>
      <a:accent3>
        <a:srgbClr val="0083C9"/>
      </a:accent3>
      <a:accent4>
        <a:srgbClr val="007290"/>
      </a:accent4>
      <a:accent5>
        <a:srgbClr val="004575"/>
      </a:accent5>
      <a:accent6>
        <a:srgbClr val="008C80"/>
      </a:accent6>
      <a:hlink>
        <a:srgbClr val="337B9B"/>
      </a:hlink>
      <a:folHlink>
        <a:srgbClr val="337B9B"/>
      </a:folHlink>
    </a:clrScheme>
    <a:fontScheme name="Aangepast 63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 smtClean="0"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640979-e92c-45e2-8a05-9a272490f771">
      <Terms xmlns="http://schemas.microsoft.com/office/infopath/2007/PartnerControls"/>
    </lcf76f155ced4ddcb4097134ff3c332f>
    <TaxCatchAll xmlns="9d789ec4-ced5-4e50-baeb-26dbfc63a5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0A095AD770F4B9C1BB12655ED0CFC" ma:contentTypeVersion="17" ma:contentTypeDescription="Create a new document." ma:contentTypeScope="" ma:versionID="2224a1ba2d333d7f767234dde6dc2dc3">
  <xsd:schema xmlns:xsd="http://www.w3.org/2001/XMLSchema" xmlns:xs="http://www.w3.org/2001/XMLSchema" xmlns:p="http://schemas.microsoft.com/office/2006/metadata/properties" xmlns:ns2="9e640979-e92c-45e2-8a05-9a272490f771" xmlns:ns3="9d789ec4-ced5-4e50-baeb-26dbfc63a5ae" targetNamespace="http://schemas.microsoft.com/office/2006/metadata/properties" ma:root="true" ma:fieldsID="2309ce7b06884f0f788c41167b79a3a9" ns2:_="" ns3:_="">
    <xsd:import namespace="9e640979-e92c-45e2-8a05-9a272490f771"/>
    <xsd:import namespace="9d789ec4-ced5-4e50-baeb-26dbfc63a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40979-e92c-45e2-8a05-9a272490f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89ec4-ced5-4e50-baeb-26dbfc63a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9ca774-1fed-4e20-9325-083c30cafdee}" ma:internalName="TaxCatchAll" ma:showField="CatchAllData" ma:web="9d789ec4-ced5-4e50-baeb-26dbfc63a5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5A251-32D9-4D30-B6F3-72C9D6E2056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9e640979-e92c-45e2-8a05-9a272490f771"/>
    <ds:schemaRef ds:uri="9d789ec4-ced5-4e50-baeb-26dbfc63a5ae"/>
  </ds:schemaRefs>
</ds:datastoreItem>
</file>

<file path=customXml/itemProps2.xml><?xml version="1.0" encoding="utf-8"?>
<ds:datastoreItem xmlns:ds="http://schemas.openxmlformats.org/officeDocument/2006/customXml" ds:itemID="{AE675037-5744-4059-9636-8FFF9E310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640979-e92c-45e2-8a05-9a272490f771"/>
    <ds:schemaRef ds:uri="9d789ec4-ced5-4e50-baeb-26dbfc63a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9030B8-D71C-462B-91BF-AC10DE8F99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Widescreen</PresentationFormat>
  <Paragraphs>96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Hogeschool Rotterdam</vt:lpstr>
      <vt:lpstr>Informatiecollege duaal traject</vt:lpstr>
      <vt:lpstr>Onderwerpen</vt:lpstr>
      <vt:lpstr>Wat is duaal studeren?</vt:lpstr>
      <vt:lpstr>Duaal traject versus voltijd traject</vt:lpstr>
      <vt:lpstr>Voor wie is duaal studeren nu geschikt?</vt:lpstr>
      <vt:lpstr>Waar kan je solliciteren voor het duaal traject?</vt:lpstr>
      <vt:lpstr>Contractvoorwaarden</vt:lpstr>
      <vt:lpstr>Sollicitatieprocedure september</vt:lpstr>
      <vt:lpstr>Sollicitatieprocedure februari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Kelsey Luhrman</dc:creator>
  <cp:lastModifiedBy>Hettinga, A. (Arie)</cp:lastModifiedBy>
  <cp:revision>13</cp:revision>
  <cp:lastPrinted>2022-12-06T10:30:49Z</cp:lastPrinted>
  <dcterms:created xsi:type="dcterms:W3CDTF">2019-09-16T13:46:50Z</dcterms:created>
  <dcterms:modified xsi:type="dcterms:W3CDTF">2025-11-26T13:09:50Z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0x010100F630A095AD770F4B9C1BB12655ED0CFC</vt:lpwstr>
  </property>
  <property fmtid="{D5CDD505-2E9C-101B-9397-08002B2CF9AE}" pid="3" name="MediaServiceImageTags">
    <vt:lpwstr/>
  </property>
</Properties>
</file>