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4.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5.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6.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09" r:id="rId2"/>
    <p:sldMasterId id="2147483725" r:id="rId3"/>
    <p:sldMasterId id="2147483742" r:id="rId4"/>
    <p:sldMasterId id="2147483757" r:id="rId5"/>
    <p:sldMasterId id="2147483776" r:id="rId6"/>
    <p:sldMasterId id="2147483793" r:id="rId7"/>
  </p:sldMasterIdLst>
  <p:notesMasterIdLst>
    <p:notesMasterId r:id="rId65"/>
  </p:notesMasterIdLst>
  <p:sldIdLst>
    <p:sldId id="257" r:id="rId8"/>
    <p:sldId id="274" r:id="rId9"/>
    <p:sldId id="1131" r:id="rId10"/>
    <p:sldId id="1176" r:id="rId11"/>
    <p:sldId id="1155" r:id="rId12"/>
    <p:sldId id="471" r:id="rId13"/>
    <p:sldId id="1178" r:id="rId14"/>
    <p:sldId id="1177" r:id="rId15"/>
    <p:sldId id="1116" r:id="rId16"/>
    <p:sldId id="1117" r:id="rId17"/>
    <p:sldId id="453" r:id="rId18"/>
    <p:sldId id="1166" r:id="rId19"/>
    <p:sldId id="598" r:id="rId20"/>
    <p:sldId id="343" r:id="rId21"/>
    <p:sldId id="334" r:id="rId22"/>
    <p:sldId id="335" r:id="rId23"/>
    <p:sldId id="574" r:id="rId24"/>
    <p:sldId id="341" r:id="rId25"/>
    <p:sldId id="576" r:id="rId26"/>
    <p:sldId id="337" r:id="rId27"/>
    <p:sldId id="577" r:id="rId28"/>
    <p:sldId id="600" r:id="rId29"/>
    <p:sldId id="333" r:id="rId30"/>
    <p:sldId id="578" r:id="rId31"/>
    <p:sldId id="601" r:id="rId32"/>
    <p:sldId id="338" r:id="rId33"/>
    <p:sldId id="579" r:id="rId34"/>
    <p:sldId id="1679" r:id="rId35"/>
    <p:sldId id="580" r:id="rId36"/>
    <p:sldId id="602" r:id="rId37"/>
    <p:sldId id="603" r:id="rId38"/>
    <p:sldId id="332" r:id="rId39"/>
    <p:sldId id="583" r:id="rId40"/>
    <p:sldId id="1179" r:id="rId41"/>
    <p:sldId id="1687" r:id="rId42"/>
    <p:sldId id="1676" r:id="rId43"/>
    <p:sldId id="1085" r:id="rId44"/>
    <p:sldId id="336" r:id="rId45"/>
    <p:sldId id="283" r:id="rId46"/>
    <p:sldId id="1180" r:id="rId47"/>
    <p:sldId id="285" r:id="rId48"/>
    <p:sldId id="1103" r:id="rId49"/>
    <p:sldId id="445" r:id="rId50"/>
    <p:sldId id="1161" r:id="rId51"/>
    <p:sldId id="559" r:id="rId52"/>
    <p:sldId id="547" r:id="rId53"/>
    <p:sldId id="1680" r:id="rId54"/>
    <p:sldId id="554" r:id="rId55"/>
    <p:sldId id="553" r:id="rId56"/>
    <p:sldId id="548" r:id="rId57"/>
    <p:sldId id="1682" r:id="rId58"/>
    <p:sldId id="1685" r:id="rId59"/>
    <p:sldId id="1688" r:id="rId60"/>
    <p:sldId id="1686" r:id="rId61"/>
    <p:sldId id="1684" r:id="rId62"/>
    <p:sldId id="1159" r:id="rId63"/>
    <p:sldId id="300" r:id="rId6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E6FBB3B-60E9-5B3C-551C-39F455EF45E6}" name="Helma Verstraeten - de Keuninck" initials="HVdK" userId="S::h.verstraeten@wvozorg.nl::86d69ece-9808-4325-a2ef-e5c188e9bb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0E4C"/>
    <a:srgbClr val="003340"/>
    <a:srgbClr val="F8EFE3"/>
    <a:srgbClr val="B51E49"/>
    <a:srgbClr val="D4104B"/>
    <a:srgbClr val="0B485F"/>
    <a:srgbClr val="05B0EC"/>
    <a:srgbClr val="3BB7B0"/>
    <a:srgbClr val="FDC2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964"/>
    <p:restoredTop sz="64064" autoAdjust="0"/>
  </p:normalViewPr>
  <p:slideViewPr>
    <p:cSldViewPr snapToGrid="0" snapToObjects="1">
      <p:cViewPr varScale="1">
        <p:scale>
          <a:sx n="67" d="100"/>
          <a:sy n="67" d="100"/>
        </p:scale>
        <p:origin x="976" y="5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tableStyles" Target="tableStyle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BBB0ED-73A0-8049-9B63-802A82DABAB0}" type="datetimeFigureOut">
              <a:rPr lang="nl-NL" smtClean="0"/>
              <a:t>31-8-2026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BFDC2C-924C-4F4E-8D6E-3D71EF0ED4FE}" type="slidenum">
              <a:rPr lang="nl-NL" smtClean="0"/>
              <a:t>‹nr.›</a:t>
            </a:fld>
            <a:endParaRPr lang="nl-NL"/>
          </a:p>
        </p:txBody>
      </p:sp>
    </p:spTree>
    <p:extLst>
      <p:ext uri="{BB962C8B-B14F-4D97-AF65-F5344CB8AC3E}">
        <p14:creationId xmlns:p14="http://schemas.microsoft.com/office/powerpoint/2010/main" val="1516248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23BFDC2C-924C-4F4E-8D6E-3D71EF0ED4FE}" type="slidenum">
              <a:rPr lang="nl-NL" smtClean="0"/>
              <a:t>2</a:t>
            </a:fld>
            <a:endParaRPr lang="nl-NL"/>
          </a:p>
        </p:txBody>
      </p:sp>
    </p:spTree>
    <p:extLst>
      <p:ext uri="{BB962C8B-B14F-4D97-AF65-F5344CB8AC3E}">
        <p14:creationId xmlns:p14="http://schemas.microsoft.com/office/powerpoint/2010/main" val="1164573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23BFDC2C-924C-4F4E-8D6E-3D71EF0ED4FE}" type="slidenum">
              <a:rPr lang="nl-NL" smtClean="0"/>
              <a:t>7</a:t>
            </a:fld>
            <a:endParaRPr lang="nl-NL"/>
          </a:p>
        </p:txBody>
      </p:sp>
    </p:spTree>
    <p:extLst>
      <p:ext uri="{BB962C8B-B14F-4D97-AF65-F5344CB8AC3E}">
        <p14:creationId xmlns:p14="http://schemas.microsoft.com/office/powerpoint/2010/main" val="3891413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Google Shape;767;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8" name="Google Shape;76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77594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9EA634-462F-4963-88F6-F94288736A06}"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1179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Door het gas Ethyleen </a:t>
            </a:r>
            <a:r>
              <a:rPr lang="en-US" err="1">
                <a:ea typeface="Calibri"/>
                <a:cs typeface="Calibri"/>
              </a:rPr>
              <a:t>bederft</a:t>
            </a:r>
            <a:r>
              <a:rPr lang="en-US">
                <a:ea typeface="Calibri"/>
                <a:cs typeface="Calibri"/>
              </a:rPr>
              <a:t> het </a:t>
            </a:r>
            <a:r>
              <a:rPr lang="en-US" err="1">
                <a:ea typeface="Calibri"/>
                <a:cs typeface="Calibri"/>
              </a:rPr>
              <a:t>sneller</a:t>
            </a:r>
            <a:r>
              <a:rPr lang="en-US">
                <a:ea typeface="Calibri"/>
                <a:cs typeface="Calibri"/>
              </a:rPr>
              <a:t>. Appels </a:t>
            </a:r>
            <a:r>
              <a:rPr lang="en-US" err="1">
                <a:ea typeface="Calibri"/>
                <a:cs typeface="Calibri"/>
              </a:rPr>
              <a:t>kun</a:t>
            </a:r>
            <a:r>
              <a:rPr lang="en-US">
                <a:ea typeface="Calibri"/>
                <a:cs typeface="Calibri"/>
              </a:rPr>
              <a:t> je </a:t>
            </a:r>
            <a:r>
              <a:rPr lang="en-US" err="1">
                <a:ea typeface="Calibri"/>
                <a:cs typeface="Calibri"/>
              </a:rPr>
              <a:t>bijv</a:t>
            </a:r>
            <a:r>
              <a:rPr lang="en-US">
                <a:ea typeface="Calibri"/>
                <a:cs typeface="Calibri"/>
              </a:rPr>
              <a:t>. Beter </a:t>
            </a:r>
            <a:r>
              <a:rPr lang="en-US" err="1">
                <a:ea typeface="Calibri"/>
                <a:cs typeface="Calibri"/>
              </a:rPr>
              <a:t>niet</a:t>
            </a:r>
            <a:r>
              <a:rPr lang="en-US">
                <a:ea typeface="Calibri"/>
                <a:cs typeface="Calibri"/>
              </a:rPr>
              <a:t> </a:t>
            </a:r>
            <a:r>
              <a:rPr lang="en-US" err="1">
                <a:ea typeface="Calibri"/>
                <a:cs typeface="Calibri"/>
              </a:rPr>
              <a:t>naast</a:t>
            </a:r>
            <a:r>
              <a:rPr lang="en-US">
                <a:ea typeface="Calibri"/>
                <a:cs typeface="Calibri"/>
              </a:rPr>
              <a:t> </a:t>
            </a:r>
            <a:r>
              <a:rPr lang="en-US" err="1">
                <a:ea typeface="Calibri"/>
                <a:cs typeface="Calibri"/>
              </a:rPr>
              <a:t>andere</a:t>
            </a:r>
            <a:r>
              <a:rPr lang="en-US">
                <a:ea typeface="Calibri"/>
                <a:cs typeface="Calibri"/>
              </a:rPr>
              <a:t> </a:t>
            </a:r>
            <a:r>
              <a:rPr lang="en-US" err="1">
                <a:ea typeface="Calibri"/>
                <a:cs typeface="Calibri"/>
              </a:rPr>
              <a:t>fruitsoorten</a:t>
            </a:r>
            <a:r>
              <a:rPr lang="en-US">
                <a:ea typeface="Calibri"/>
                <a:cs typeface="Calibri"/>
              </a:rPr>
              <a:t> </a:t>
            </a:r>
            <a:r>
              <a:rPr lang="en-US" err="1">
                <a:ea typeface="Calibri"/>
                <a:cs typeface="Calibri"/>
              </a:rPr>
              <a:t>leggen</a:t>
            </a:r>
            <a:r>
              <a:rPr lang="en-US">
                <a:ea typeface="Calibri"/>
                <a:cs typeface="Calibri"/>
              </a:rPr>
              <a:t>, </a:t>
            </a:r>
            <a:r>
              <a:rPr lang="en-US" err="1">
                <a:ea typeface="Calibri"/>
                <a:cs typeface="Calibri"/>
              </a:rPr>
              <a:t>behalve</a:t>
            </a:r>
            <a:r>
              <a:rPr lang="en-US">
                <a:ea typeface="Calibri"/>
                <a:cs typeface="Calibri"/>
              </a:rPr>
              <a:t> </a:t>
            </a:r>
            <a:r>
              <a:rPr lang="en-US" err="1">
                <a:ea typeface="Calibri"/>
                <a:cs typeface="Calibri"/>
              </a:rPr>
              <a:t>als</a:t>
            </a:r>
            <a:r>
              <a:rPr lang="en-US">
                <a:ea typeface="Calibri"/>
                <a:cs typeface="Calibri"/>
              </a:rPr>
              <a:t> je </a:t>
            </a:r>
            <a:r>
              <a:rPr lang="en-US" err="1">
                <a:ea typeface="Calibri"/>
                <a:cs typeface="Calibri"/>
              </a:rPr>
              <a:t>juist</a:t>
            </a:r>
            <a:r>
              <a:rPr lang="en-US">
                <a:ea typeface="Calibri"/>
                <a:cs typeface="Calibri"/>
              </a:rPr>
              <a:t> </a:t>
            </a:r>
            <a:r>
              <a:rPr lang="en-US" err="1">
                <a:ea typeface="Calibri"/>
                <a:cs typeface="Calibri"/>
              </a:rPr>
              <a:t>wil</a:t>
            </a:r>
            <a:r>
              <a:rPr lang="en-US">
                <a:ea typeface="Calibri"/>
                <a:cs typeface="Calibri"/>
              </a:rPr>
              <a:t> </a:t>
            </a:r>
            <a:r>
              <a:rPr lang="en-US" err="1">
                <a:ea typeface="Calibri"/>
                <a:cs typeface="Calibri"/>
              </a:rPr>
              <a:t>dat</a:t>
            </a:r>
            <a:r>
              <a:rPr lang="en-US">
                <a:ea typeface="Calibri"/>
                <a:cs typeface="Calibri"/>
              </a:rPr>
              <a:t> ze </a:t>
            </a:r>
            <a:r>
              <a:rPr lang="en-US" err="1">
                <a:ea typeface="Calibri"/>
                <a:cs typeface="Calibri"/>
              </a:rPr>
              <a:t>sneller</a:t>
            </a:r>
            <a:r>
              <a:rPr lang="en-US">
                <a:ea typeface="Calibri"/>
                <a:cs typeface="Calibri"/>
              </a:rPr>
              <a:t> </a:t>
            </a:r>
            <a:r>
              <a:rPr lang="en-US" err="1">
                <a:ea typeface="Calibri"/>
                <a:cs typeface="Calibri"/>
              </a:rPr>
              <a:t>rijpen</a:t>
            </a:r>
            <a:r>
              <a:rPr lang="en-US">
                <a:ea typeface="Calibri"/>
                <a:cs typeface="Calibri"/>
              </a:rPr>
              <a:t>. </a:t>
            </a:r>
            <a:r>
              <a:rPr lang="en-US" b="1" u="sng"/>
              <a:t>Fruit </a:t>
            </a:r>
            <a:r>
              <a:rPr lang="en-US" b="1" u="sng" err="1"/>
              <a:t>en</a:t>
            </a:r>
            <a:r>
              <a:rPr lang="en-US" b="1" u="sng"/>
              <a:t> </a:t>
            </a:r>
            <a:r>
              <a:rPr lang="en-US" b="1" u="sng" err="1"/>
              <a:t>groenten</a:t>
            </a:r>
            <a:r>
              <a:rPr lang="en-US" b="1" u="sng"/>
              <a:t> die </a:t>
            </a:r>
            <a:r>
              <a:rPr lang="en-US" b="1" u="sng" err="1"/>
              <a:t>rijpen</a:t>
            </a:r>
            <a:r>
              <a:rPr lang="en-US" b="1" u="sng"/>
              <a:t> </a:t>
            </a:r>
            <a:r>
              <a:rPr lang="en-US" b="1" u="sng" err="1"/>
              <a:t>na</a:t>
            </a:r>
            <a:r>
              <a:rPr lang="en-US" b="1" u="sng"/>
              <a:t> de </a:t>
            </a:r>
            <a:r>
              <a:rPr lang="en-US" b="1" u="sng" err="1"/>
              <a:t>oogst</a:t>
            </a:r>
            <a:r>
              <a:rPr lang="en-US" b="1" u="sng"/>
              <a:t> </a:t>
            </a:r>
            <a:r>
              <a:rPr lang="en-US" b="1" u="sng" err="1"/>
              <a:t>produceren</a:t>
            </a:r>
            <a:r>
              <a:rPr lang="en-US" b="1" u="sng"/>
              <a:t> </a:t>
            </a:r>
            <a:r>
              <a:rPr lang="en-US" b="1" u="sng" err="1"/>
              <a:t>ethyleen</a:t>
            </a:r>
            <a:r>
              <a:rPr lang="en-US" b="1" u="sng"/>
              <a:t>, </a:t>
            </a:r>
            <a:r>
              <a:rPr lang="en-US" b="1" u="sng" err="1"/>
              <a:t>waardoor</a:t>
            </a:r>
            <a:r>
              <a:rPr lang="en-US" b="1" u="sng"/>
              <a:t> ze </a:t>
            </a:r>
            <a:r>
              <a:rPr lang="en-US" b="1" u="sng" err="1"/>
              <a:t>sneller</a:t>
            </a:r>
            <a:r>
              <a:rPr lang="en-US" b="1" u="sng"/>
              <a:t> </a:t>
            </a:r>
            <a:r>
              <a:rPr lang="en-US" b="1" u="sng" err="1"/>
              <a:t>rijpen</a:t>
            </a:r>
            <a:r>
              <a:rPr lang="en-US" u="sng"/>
              <a:t>. </a:t>
            </a:r>
            <a:r>
              <a:rPr lang="en-US" u="sng" err="1"/>
              <a:t>Vooral</a:t>
            </a:r>
            <a:r>
              <a:rPr lang="en-US" u="sng"/>
              <a:t> </a:t>
            </a:r>
            <a:r>
              <a:rPr lang="en-US" u="sng" err="1"/>
              <a:t>appels</a:t>
            </a:r>
            <a:r>
              <a:rPr lang="en-US" u="sng"/>
              <a:t>, </a:t>
            </a:r>
            <a:r>
              <a:rPr lang="en-US" u="sng" err="1"/>
              <a:t>bananen</a:t>
            </a:r>
            <a:r>
              <a:rPr lang="en-US" u="sng"/>
              <a:t>, </a:t>
            </a:r>
            <a:r>
              <a:rPr lang="en-US" u="sng" err="1"/>
              <a:t>peren</a:t>
            </a:r>
            <a:r>
              <a:rPr lang="en-US" u="sng"/>
              <a:t>, </a:t>
            </a:r>
            <a:r>
              <a:rPr lang="en-US" u="sng" err="1"/>
              <a:t>meloenen</a:t>
            </a:r>
            <a:r>
              <a:rPr lang="en-US" u="sng"/>
              <a:t>, kiwi’s, </a:t>
            </a:r>
            <a:r>
              <a:rPr lang="en-US" u="sng" err="1"/>
              <a:t>abrikozen</a:t>
            </a:r>
            <a:r>
              <a:rPr lang="en-US" u="sng"/>
              <a:t>, </a:t>
            </a:r>
            <a:r>
              <a:rPr lang="en-US" u="sng" err="1"/>
              <a:t>perziken</a:t>
            </a:r>
            <a:r>
              <a:rPr lang="en-US" u="sng"/>
              <a:t>, nectarines, </a:t>
            </a:r>
            <a:r>
              <a:rPr lang="en-US" u="sng" err="1"/>
              <a:t>vijgen</a:t>
            </a:r>
            <a:r>
              <a:rPr lang="en-US" u="sng"/>
              <a:t>, </a:t>
            </a:r>
            <a:r>
              <a:rPr lang="en-US" u="sng" err="1"/>
              <a:t>pruimen</a:t>
            </a:r>
            <a:r>
              <a:rPr lang="en-US" u="sng"/>
              <a:t>, mango’s, avocado’s </a:t>
            </a:r>
            <a:r>
              <a:rPr lang="en-US" u="sng" err="1"/>
              <a:t>en</a:t>
            </a:r>
            <a:r>
              <a:rPr lang="en-US" u="sng"/>
              <a:t> </a:t>
            </a:r>
            <a:r>
              <a:rPr lang="en-US" u="sng" err="1"/>
              <a:t>tomaten</a:t>
            </a:r>
            <a:r>
              <a:rPr lang="en-US" u="sng"/>
              <a:t> </a:t>
            </a:r>
            <a:r>
              <a:rPr lang="en-US" u="sng" err="1"/>
              <a:t>produceren</a:t>
            </a:r>
            <a:r>
              <a:rPr lang="en-US" u="sng"/>
              <a:t> </a:t>
            </a:r>
            <a:r>
              <a:rPr lang="en-US" u="sng" err="1"/>
              <a:t>veel</a:t>
            </a:r>
            <a:r>
              <a:rPr lang="en-US" u="sng"/>
              <a:t> van </a:t>
            </a:r>
            <a:r>
              <a:rPr lang="en-US" u="sng" err="1"/>
              <a:t>deze</a:t>
            </a:r>
            <a:r>
              <a:rPr lang="en-US" u="sng"/>
              <a:t> </a:t>
            </a:r>
            <a:r>
              <a:rPr lang="en-US" u="sng" err="1"/>
              <a:t>stof</a:t>
            </a:r>
            <a:r>
              <a:rPr lang="en-US" u="sng"/>
              <a:t>. </a:t>
            </a:r>
            <a:r>
              <a:rPr lang="en-US" b="1" u="sng"/>
              <a:t>De </a:t>
            </a:r>
            <a:r>
              <a:rPr lang="en-US" b="1" u="sng" err="1"/>
              <a:t>koelkast</a:t>
            </a:r>
            <a:r>
              <a:rPr lang="en-US" b="1" u="sng"/>
              <a:t> </a:t>
            </a:r>
            <a:r>
              <a:rPr lang="en-US" b="1" u="sng" err="1"/>
              <a:t>stopt</a:t>
            </a:r>
            <a:r>
              <a:rPr lang="en-US" b="1" u="sng"/>
              <a:t> de </a:t>
            </a:r>
            <a:r>
              <a:rPr lang="en-US" b="1" u="sng" err="1"/>
              <a:t>rijping</a:t>
            </a:r>
            <a:r>
              <a:rPr lang="en-US" u="sng"/>
              <a:t>. Om fruit </a:t>
            </a:r>
            <a:r>
              <a:rPr lang="en-US" u="sng" err="1"/>
              <a:t>en</a:t>
            </a:r>
            <a:r>
              <a:rPr lang="en-US" u="sng"/>
              <a:t> </a:t>
            </a:r>
            <a:r>
              <a:rPr lang="en-US" u="sng" err="1"/>
              <a:t>groenten</a:t>
            </a:r>
            <a:r>
              <a:rPr lang="en-US" u="sng"/>
              <a:t> </a:t>
            </a:r>
            <a:r>
              <a:rPr lang="en-US" u="sng" err="1"/>
              <a:t>goed</a:t>
            </a:r>
            <a:r>
              <a:rPr lang="en-US" u="sng"/>
              <a:t> </a:t>
            </a:r>
            <a:r>
              <a:rPr lang="en-US" u="sng" err="1"/>
              <a:t>te</a:t>
            </a:r>
            <a:r>
              <a:rPr lang="en-US" u="sng"/>
              <a:t> </a:t>
            </a:r>
            <a:r>
              <a:rPr lang="en-US" u="sng" err="1"/>
              <a:t>bewaren</a:t>
            </a:r>
            <a:r>
              <a:rPr lang="en-US" u="sng"/>
              <a:t>, </a:t>
            </a:r>
            <a:r>
              <a:rPr lang="en-US" u="sng" err="1"/>
              <a:t>kun</a:t>
            </a:r>
            <a:r>
              <a:rPr lang="en-US" u="sng"/>
              <a:t> je het </a:t>
            </a:r>
            <a:r>
              <a:rPr lang="en-US" u="sng" err="1"/>
              <a:t>beste</a:t>
            </a:r>
            <a:r>
              <a:rPr lang="en-US" u="sng"/>
              <a:t> het </a:t>
            </a:r>
            <a:r>
              <a:rPr lang="en-US" u="sng" err="1"/>
              <a:t>volgende</a:t>
            </a:r>
            <a:r>
              <a:rPr lang="en-US" u="sng"/>
              <a:t> </a:t>
            </a:r>
            <a:r>
              <a:rPr lang="en-US" u="sng" err="1"/>
              <a:t>doen</a:t>
            </a:r>
            <a:r>
              <a:rPr lang="en-US" u="sng"/>
              <a:t>: </a:t>
            </a:r>
            <a:endParaRPr lang="en-US"/>
          </a:p>
          <a:p>
            <a:endParaRPr lang="en-US" u="sng">
              <a:ea typeface="Calibri"/>
              <a:cs typeface="Calibri"/>
            </a:endParaRPr>
          </a:p>
          <a:p>
            <a:pPr marL="171450" indent="-171450">
              <a:buFont typeface="Arial"/>
              <a:buChar char="•"/>
            </a:pPr>
            <a:r>
              <a:rPr lang="en-US"/>
              <a:t>Houd fruit </a:t>
            </a:r>
            <a:r>
              <a:rPr lang="en-US" err="1"/>
              <a:t>altijd</a:t>
            </a:r>
            <a:r>
              <a:rPr lang="en-US"/>
              <a:t> </a:t>
            </a:r>
            <a:r>
              <a:rPr lang="en-US" err="1"/>
              <a:t>gescheiden</a:t>
            </a:r>
            <a:r>
              <a:rPr lang="en-US"/>
              <a:t> van </a:t>
            </a:r>
            <a:r>
              <a:rPr lang="en-US" err="1"/>
              <a:t>groenten</a:t>
            </a:r>
            <a:r>
              <a:rPr lang="en-US"/>
              <a:t>.</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791E0F-6027-4796-88FB-5D17053F584F}"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3919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23BFDC2C-924C-4F4E-8D6E-3D71EF0ED4FE}" type="slidenum">
              <a:rPr lang="nl-NL" smtClean="0"/>
              <a:t>35</a:t>
            </a:fld>
            <a:endParaRPr lang="nl-NL"/>
          </a:p>
        </p:txBody>
      </p:sp>
    </p:spTree>
    <p:extLst>
      <p:ext uri="{BB962C8B-B14F-4D97-AF65-F5344CB8AC3E}">
        <p14:creationId xmlns:p14="http://schemas.microsoft.com/office/powerpoint/2010/main" val="2049054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5"/>
        <p:cNvGrpSpPr/>
        <p:nvPr/>
      </p:nvGrpSpPr>
      <p:grpSpPr>
        <a:xfrm>
          <a:off x="0" y="0"/>
          <a:ext cx="0" cy="0"/>
          <a:chOff x="0" y="0"/>
          <a:chExt cx="0" cy="0"/>
        </a:xfrm>
      </p:grpSpPr>
      <p:sp>
        <p:nvSpPr>
          <p:cNvPr id="1316" name="Google Shape;1316;p8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7" name="Google Shape;1317;p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649912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0"/>
        <p:cNvGrpSpPr/>
        <p:nvPr/>
      </p:nvGrpSpPr>
      <p:grpSpPr>
        <a:xfrm>
          <a:off x="0" y="0"/>
          <a:ext cx="0" cy="0"/>
          <a:chOff x="0" y="0"/>
          <a:chExt cx="0" cy="0"/>
        </a:xfrm>
      </p:grpSpPr>
      <p:sp>
        <p:nvSpPr>
          <p:cNvPr id="851" name="Google Shape;851;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2" name="Google Shape;852;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8"/>
        <p:cNvGrpSpPr/>
        <p:nvPr/>
      </p:nvGrpSpPr>
      <p:grpSpPr>
        <a:xfrm>
          <a:off x="0" y="0"/>
          <a:ext cx="0" cy="0"/>
          <a:chOff x="0" y="0"/>
          <a:chExt cx="0" cy="0"/>
        </a:xfrm>
      </p:grpSpPr>
      <p:sp>
        <p:nvSpPr>
          <p:cNvPr id="859" name="Google Shape;859;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0" name="Google Shape;860;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5" name="Google Shape;865;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9EA634-462F-4963-88F6-F94288736A06}"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56180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a:solidFill>
                  <a:srgbClr val="717171"/>
                </a:solidFill>
                <a:effectLst/>
                <a:latin typeface="Ubuntu"/>
              </a:rPr>
              <a:t>Overgewicht en obesitas (ernstig overgewicht) ontstaan als de hoeveelheid energie die iemand binnenkrijgt via eten en drinken voor een langere tijd hoger is dan het lichaam verbrandt. </a:t>
            </a:r>
            <a:endParaRPr lang="nl-NL"/>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9EA634-462F-4963-88F6-F94288736A06}"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38127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r>
              <a:rPr lang="nl-NL" b="1" i="0">
                <a:solidFill>
                  <a:srgbClr val="FFFFFF"/>
                </a:solidFill>
                <a:effectLst/>
                <a:latin typeface="Lato"/>
              </a:rPr>
              <a:t>Obesitas. Sinds 1998 omschrijft men dit als een chronische ziekte</a:t>
            </a:r>
            <a:endParaRPr lang="nl-NL" b="1" i="0">
              <a:solidFill>
                <a:srgbClr val="717171"/>
              </a:solidFill>
              <a:effectLst/>
              <a:latin typeface="Ubuntu"/>
            </a:endParaRPr>
          </a:p>
          <a:p>
            <a:pPr algn="l">
              <a:buFont typeface="Arial" panose="020B0604020202020204" pitchFamily="34" charset="0"/>
              <a:buChar char="•"/>
            </a:pPr>
            <a:endParaRPr lang="nl-NL" b="0" i="0">
              <a:solidFill>
                <a:srgbClr val="717171"/>
              </a:solidFill>
              <a:effectLst/>
              <a:latin typeface="Ubuntu"/>
            </a:endParaRPr>
          </a:p>
          <a:p>
            <a:pPr algn="l">
              <a:buFont typeface="Arial" panose="020B0604020202020204" pitchFamily="34" charset="0"/>
              <a:buChar char="•"/>
            </a:pPr>
            <a:r>
              <a:rPr lang="nl-NL" b="0" i="0">
                <a:solidFill>
                  <a:srgbClr val="717171"/>
                </a:solidFill>
                <a:effectLst/>
                <a:latin typeface="Ubuntu"/>
              </a:rPr>
              <a:t>Kinderen, 2-18 jaar: Voor kinderen gelden andere grenzen voor overgewicht en obesitas dan voor volwassenen. Kinderen zijn in de groei en daarom zijn lengte, gewicht en dus ook de BMI afhankelijk van de leeftijd. Er zijn voor de leeftijdscategorieën 2 tot en </a:t>
            </a:r>
            <a:r>
              <a:rPr lang="nl-NL" sz="1200" b="0" i="0" kern="1200">
                <a:solidFill>
                  <a:srgbClr val="717171"/>
                </a:solidFill>
                <a:effectLst/>
                <a:latin typeface="Ubuntu"/>
                <a:ea typeface="+mn-ea"/>
                <a:cs typeface="+mn-cs"/>
              </a:rPr>
              <a:t>met 18 jaar nationale afkapwaarden voor jongens en meisjes vastgesteld. </a:t>
            </a:r>
          </a:p>
          <a:p>
            <a:pPr algn="l">
              <a:buFont typeface="Arial" panose="020B0604020202020204" pitchFamily="34" charset="0"/>
              <a:buChar char="•"/>
            </a:pPr>
            <a:endParaRPr lang="nl-NL" sz="1200" b="0" i="0" kern="1200">
              <a:solidFill>
                <a:srgbClr val="717171"/>
              </a:solidFill>
              <a:effectLst/>
              <a:latin typeface="Ubuntu"/>
              <a:ea typeface="+mn-ea"/>
              <a:cs typeface="+mn-cs"/>
            </a:endParaRPr>
          </a:p>
          <a:p>
            <a:pPr algn="l">
              <a:buFont typeface="Arial" panose="020B0604020202020204" pitchFamily="34" charset="0"/>
              <a:buChar char="•"/>
            </a:pPr>
            <a:r>
              <a:rPr lang="nl-NL" b="0" i="0">
                <a:solidFill>
                  <a:srgbClr val="717171"/>
                </a:solidFill>
                <a:effectLst/>
                <a:latin typeface="Ubuntu"/>
              </a:rPr>
              <a:t>BMI geen betrouwbare maat wanneer je zwanger bent of borstvoeding geeft vanwege de veranderingen in lichaamsgewicht en lichaamssamenstelling.</a:t>
            </a:r>
          </a:p>
          <a:p>
            <a:pPr algn="l">
              <a:buFont typeface="Arial" panose="020B0604020202020204" pitchFamily="34" charset="0"/>
              <a:buChar char="•"/>
            </a:pPr>
            <a:endParaRPr lang="nl-NL" b="0" i="0">
              <a:solidFill>
                <a:srgbClr val="717171"/>
              </a:solidFill>
              <a:effectLst/>
              <a:latin typeface="Ubuntu"/>
            </a:endParaRPr>
          </a:p>
          <a:p>
            <a:pPr algn="l">
              <a:buFont typeface="Arial" panose="020B0604020202020204" pitchFamily="34" charset="0"/>
              <a:buChar char="•"/>
            </a:pPr>
            <a:r>
              <a:rPr lang="nl-NL" b="0" i="0">
                <a:solidFill>
                  <a:srgbClr val="717171"/>
                </a:solidFill>
                <a:effectLst/>
                <a:latin typeface="Ubuntu"/>
              </a:rPr>
              <a:t>Ouderen van 70 jaar en ouder: optimale BMI (waarbij het risico op ziekten en vroegtijdige sterfte het laagst is) ligt op een hoger niveau. </a:t>
            </a:r>
          </a:p>
          <a:p>
            <a:endParaRPr lang="nl-NL"/>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9EA634-462F-4963-88F6-F94288736A06}"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23915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r>
              <a:rPr lang="nl-NL" b="0" i="0">
                <a:solidFill>
                  <a:srgbClr val="717171"/>
                </a:solidFill>
                <a:effectLst/>
                <a:latin typeface="Ubuntu"/>
              </a:rPr>
              <a:t>Sinds 1981 is het aantal volwassen Nederlanders met overgewicht en ernstig overgewicht (obesitas) anderhalf keer zo groot geworden. Meer mannen dan vrouwen hebben overgewicht, maar meer vrouwen hebben obesitas. Voorspellingen wijzen erop dat dat het percentage mensen met overgewicht en obesitas oploopt naar 62,2% in 2040.</a:t>
            </a:r>
            <a:br>
              <a:rPr lang="nl-NL" b="0" i="0">
                <a:solidFill>
                  <a:srgbClr val="717171"/>
                </a:solidFill>
                <a:effectLst/>
                <a:latin typeface="Ubuntu"/>
              </a:rPr>
            </a:br>
            <a:br>
              <a:rPr lang="nl-NL" b="0" i="0">
                <a:solidFill>
                  <a:srgbClr val="717171"/>
                </a:solidFill>
                <a:effectLst/>
                <a:latin typeface="Ubuntu"/>
              </a:rPr>
            </a:br>
            <a:r>
              <a:rPr lang="nl-NL" b="0" i="0">
                <a:solidFill>
                  <a:srgbClr val="717171"/>
                </a:solidFill>
                <a:effectLst/>
                <a:latin typeface="Ubuntu"/>
              </a:rPr>
              <a:t>Van de kinderen en adolescenten (4-20 jaar) had in 2019 13,9% overgewicht, waarvan 2,2% obesitas. Onder volwassenen van 65 tot 75 jaar oud had in 2019 60,3% overgewicht, waarvan 17,7% ernstig overgewicht. In de leeftijdsgroep 75+ jaar is dit percentage lager, namelijk 54,3%, waarvan 15,3% ernstig overgewicht heeft. </a:t>
            </a:r>
          </a:p>
          <a:p>
            <a:pPr algn="l"/>
            <a:endParaRPr lang="nl-NL" b="0" i="0">
              <a:solidFill>
                <a:srgbClr val="717171"/>
              </a:solidFill>
              <a:effectLst/>
              <a:latin typeface="Ubuntu"/>
            </a:endParaRPr>
          </a:p>
          <a:p>
            <a:pPr algn="l"/>
            <a:r>
              <a:rPr lang="nl-NL" b="0" i="0">
                <a:solidFill>
                  <a:srgbClr val="717171"/>
                </a:solidFill>
                <a:effectLst/>
                <a:latin typeface="Ubuntu"/>
              </a:rPr>
              <a:t>Het percentage mensen met overgewicht neemt toe met de leeftijd. Ook blijkt dat overgewicht vaker voorkomt bij mensen met een lager opleidingsniveau en bij personen met een Turkse, Marokkaanse, Surinaamse of Antilliaanse migratieachtergrond.</a:t>
            </a:r>
            <a:br>
              <a:rPr lang="nl-NL" b="0" i="0">
                <a:solidFill>
                  <a:srgbClr val="717171"/>
                </a:solidFill>
                <a:effectLst/>
                <a:latin typeface="Ubuntu"/>
              </a:rPr>
            </a:br>
            <a:br>
              <a:rPr lang="nl-NL" b="0" i="0">
                <a:solidFill>
                  <a:srgbClr val="717171"/>
                </a:solidFill>
                <a:effectLst/>
                <a:latin typeface="Ubuntu"/>
              </a:rPr>
            </a:br>
            <a:r>
              <a:rPr lang="nl-NL" b="0" i="0">
                <a:solidFill>
                  <a:srgbClr val="717171"/>
                </a:solidFill>
                <a:effectLst/>
                <a:latin typeface="Ubuntu"/>
              </a:rPr>
              <a:t>De gegevens komen uit de Gezondheidsenquêtes van het Centraal Bureau voor de Statistiek (CBS).</a:t>
            </a:r>
          </a:p>
          <a:p>
            <a:endParaRPr lang="nl-NL"/>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9EA634-462F-4963-88F6-F94288736A06}"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39635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b="0" i="0">
              <a:solidFill>
                <a:srgbClr val="717171"/>
              </a:solidFill>
              <a:effectLst/>
              <a:latin typeface="Ubuntu"/>
            </a:endParaRPr>
          </a:p>
          <a:p>
            <a:r>
              <a:rPr lang="nl-NL"/>
              <a:t>In de afgelopen tientallen jaren is het steeds makkelijker geworden om te kiezen voor overmatige consumptie van calorierijk eten en drinken. Een grote verscheidenheid aan smakelijk en goedkoop voedsel is bijna overal beschikbaar. Ook de dichtheid van het aantal punten waar eten te koop is, is groot.</a:t>
            </a:r>
          </a:p>
          <a:p>
            <a:endParaRPr lang="nl-NL"/>
          </a:p>
          <a:p>
            <a:r>
              <a:rPr lang="nl-NL"/>
              <a:t> De belangrijkste veranderingen in de loop van de tijd zijn de toename in toegankelijkheid, opvallende aanwezigheid en het goedkoper worden van voedsel. </a:t>
            </a:r>
          </a:p>
          <a:p>
            <a:endParaRPr lang="nl-NL"/>
          </a:p>
          <a:p>
            <a:r>
              <a:rPr lang="nl-NL"/>
              <a:t>De combinatie van een overmaat aan calorierijke voeding en beperkte noodzaak tot bewegen, zorgt ervoor dat mensen gemakkelijk meer energie innemen dan gebruiken. En zo kunnen mensen te zwaar worden. De </a:t>
            </a:r>
            <a:r>
              <a:rPr lang="nl-NL" err="1"/>
              <a:t>obesogene</a:t>
            </a:r>
            <a:r>
              <a:rPr lang="nl-NL"/>
              <a:t> omgeving veroorzaakt op deze manier voor een groot deel de overgewichtepidemie.</a:t>
            </a:r>
          </a:p>
          <a:p>
            <a:endParaRPr lang="nl-NL"/>
          </a:p>
          <a:p>
            <a:r>
              <a:rPr lang="nl-NL"/>
              <a:t>Zelfcontrole </a:t>
            </a:r>
            <a:r>
              <a:rPr lang="nl-NL" err="1"/>
              <a:t>Zelfcontrole</a:t>
            </a:r>
            <a:r>
              <a:rPr lang="nl-NL"/>
              <a:t> is de capaciteit om gedrag dat bijdraagt aan een lange termijn doel te verkiezen boven gedrag dat ons vooral op de korte termijn dient.66 Dat kan betekenen dat we een impuls moeten onderdrukken, bijvoorbeeld het eten van een stuk taart (wat op dit moment voldoening geeft), als ons lange termijn doel is om een gezond gewicht te bereiken. Het kan ook betekenen dat we juist een korte termijn actie moeten uitvoeren om een lange termijn doel te behalen, zoals nu naar de sportschool gaan om ons later fitter te voelen. Uit onderzoek blijkt dat mensen met veel zelfcontrole gezonder, gelukkiger en succesvoller zijn dan mensen met weinig zelfcontrole.67 Hoe goed we zijn in onszelf kunnen controleren lijkt deels genetisch bepaald te zijn67, maar hangt ook af van ieders persoonlijke situatie, zoals de mate van ervaren stress in het dagelijks leven en opvoeding.68 Zelfcontrole is te verbeteren door het trainen van executieve functies (o.a. plannen en organiseren) en metacognitieve strategieën (o.a. afleiden en vermijden).66 </a:t>
            </a:r>
          </a:p>
          <a:p>
            <a:r>
              <a:rPr lang="nl-NL"/>
              <a:t>Heuristieken Een manier om snelle beslissingen te maken zijn heuristieken. Een heuristiek is een strategie waarbij we een deel van de informatie negeren, om zo sneller tot een beslissing of inschatting te komen en energie te besparen. Deze strategie kan soms accurater zijn dan meer complexe strategieën om beslissingen te maken, zoals bijvoorbeeld logisch nadenken.70 Dit is zeker het geval bij situaties die we niet volledig kunnen doorgronden.71 Een voorbeeld van een heuristiek is de neiging om de keuze van vele anderen te volgen (sociale bewijskracht). Neemt iedereen in een kantine bijvoorbeeld een salade, dan kies jij dat ook sneller. Ook de neiging om voor een medium portie te kiezen, zoals eerder genoemd bij ‘portiegrootte’ is een heuristiek. Mensen nemen aan dat het product dat in het midden staat het populairst is.33, 34 Als mensen snelle beslissingen maken gebaseerd op heuristieken, vertrouwen ze op kenmerken zoals hoe iets eruit ziet, vormen, groottes, logo’s van merken en prijzen.72 Andere aspecten van het product worden niet meegenomen in de overweging en dus ‘genegeerd’. </a:t>
            </a:r>
            <a:endParaRPr lang="nl-NL" b="1"/>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9EA634-462F-4963-88F6-F94288736A06}"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23262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23BFDC2C-924C-4F4E-8D6E-3D71EF0ED4FE}" type="slidenum">
              <a:rPr lang="nl-NL" smtClean="0"/>
              <a:t>51</a:t>
            </a:fld>
            <a:endParaRPr lang="nl-NL"/>
          </a:p>
        </p:txBody>
      </p:sp>
    </p:spTree>
    <p:extLst>
      <p:ext uri="{BB962C8B-B14F-4D97-AF65-F5344CB8AC3E}">
        <p14:creationId xmlns:p14="http://schemas.microsoft.com/office/powerpoint/2010/main" val="41411893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23BFDC2C-924C-4F4E-8D6E-3D71EF0ED4FE}" type="slidenum">
              <a:rPr lang="nl-NL" smtClean="0"/>
              <a:t>54</a:t>
            </a:fld>
            <a:endParaRPr lang="nl-NL"/>
          </a:p>
        </p:txBody>
      </p:sp>
    </p:spTree>
    <p:extLst>
      <p:ext uri="{BB962C8B-B14F-4D97-AF65-F5344CB8AC3E}">
        <p14:creationId xmlns:p14="http://schemas.microsoft.com/office/powerpoint/2010/main" val="41007871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A6EC6D-C6AA-448E-80E0-518A7F2F55D7}"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49834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1.jp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2.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jp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6.jp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1.jp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2.jp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Master" Target="../slideMasters/slideMaster6.xml"/><Relationship Id="rId6" Type="http://schemas.openxmlformats.org/officeDocument/2006/relationships/image" Target="../media/image41.png"/><Relationship Id="rId5" Type="http://schemas.microsoft.com/office/2007/relationships/hdphoto" Target="../media/hdphoto2.wdp"/><Relationship Id="rId4" Type="http://schemas.openxmlformats.org/officeDocument/2006/relationships/image" Target="../media/image40.png"/></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Master" Target="../slideMasters/slideMaster6.xml"/><Relationship Id="rId6" Type="http://schemas.microsoft.com/office/2007/relationships/hdphoto" Target="../media/hdphoto2.wdp"/><Relationship Id="rId5" Type="http://schemas.openxmlformats.org/officeDocument/2006/relationships/image" Target="../media/image40.png"/><Relationship Id="rId4" Type="http://schemas.microsoft.com/office/2007/relationships/hdphoto" Target="../media/hdphoto1.wdp"/></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40.png"/><Relationship Id="rId4" Type="http://schemas.microsoft.com/office/2007/relationships/hdphoto" Target="../media/hdphoto1.wdp"/></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Master" Target="../slideMasters/slideMaster7.xml"/><Relationship Id="rId6" Type="http://schemas.openxmlformats.org/officeDocument/2006/relationships/image" Target="../media/image41.png"/><Relationship Id="rId5" Type="http://schemas.microsoft.com/office/2007/relationships/hdphoto" Target="../media/hdphoto2.wdp"/><Relationship Id="rId4" Type="http://schemas.openxmlformats.org/officeDocument/2006/relationships/image" Target="../media/image40.png"/></Relationships>
</file>

<file path=ppt/slideLayouts/_rels/slideLayout1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Master" Target="../slideMasters/slideMaster7.xml"/><Relationship Id="rId6" Type="http://schemas.openxmlformats.org/officeDocument/2006/relationships/image" Target="../media/image41.png"/><Relationship Id="rId5" Type="http://schemas.microsoft.com/office/2007/relationships/hdphoto" Target="../media/hdphoto2.wdp"/><Relationship Id="rId4" Type="http://schemas.openxmlformats.org/officeDocument/2006/relationships/image" Target="../media/image40.png"/></Relationships>
</file>

<file path=ppt/slideLayouts/_rels/slideLayout1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Master" Target="../slideMasters/slideMaster7.xml"/><Relationship Id="rId6" Type="http://schemas.openxmlformats.org/officeDocument/2006/relationships/image" Target="../media/image41.png"/><Relationship Id="rId5" Type="http://schemas.microsoft.com/office/2007/relationships/hdphoto" Target="../media/hdphoto2.wdp"/><Relationship Id="rId4" Type="http://schemas.openxmlformats.org/officeDocument/2006/relationships/image" Target="../media/image40.png"/></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Master" Target="../slideMasters/slideMaster7.xml"/><Relationship Id="rId6" Type="http://schemas.openxmlformats.org/officeDocument/2006/relationships/image" Target="../media/image41.png"/><Relationship Id="rId5" Type="http://schemas.microsoft.com/office/2007/relationships/hdphoto" Target="../media/hdphoto2.wdp"/><Relationship Id="rId4" Type="http://schemas.openxmlformats.org/officeDocument/2006/relationships/image" Target="../media/image40.png"/></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Master" Target="../slideMasters/slideMaster7.xml"/><Relationship Id="rId6" Type="http://schemas.openxmlformats.org/officeDocument/2006/relationships/image" Target="../media/image41.png"/><Relationship Id="rId5" Type="http://schemas.microsoft.com/office/2007/relationships/hdphoto" Target="../media/hdphoto2.wdp"/><Relationship Id="rId4" Type="http://schemas.openxmlformats.org/officeDocument/2006/relationships/image" Target="../media/image40.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image" Target="../media/image42.pn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40.png"/><Relationship Id="rId4" Type="http://schemas.microsoft.com/office/2007/relationships/hdphoto" Target="../media/hdphoto1.wdp"/></Relationships>
</file>

<file path=ppt/slideLayouts/_rels/slideLayout1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Master" Target="../slideMasters/slideMaster7.xml"/><Relationship Id="rId6" Type="http://schemas.openxmlformats.org/officeDocument/2006/relationships/image" Target="../media/image41.png"/><Relationship Id="rId5" Type="http://schemas.microsoft.com/office/2007/relationships/hdphoto" Target="../media/hdphoto2.wdp"/><Relationship Id="rId4" Type="http://schemas.openxmlformats.org/officeDocument/2006/relationships/image" Target="../media/image40.png"/></Relationships>
</file>

<file path=ppt/slideLayouts/_rels/slideLayout1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Master" Target="../slideMasters/slideMaster7.xml"/><Relationship Id="rId6" Type="http://schemas.openxmlformats.org/officeDocument/2006/relationships/image" Target="../media/image41.png"/><Relationship Id="rId5" Type="http://schemas.microsoft.com/office/2007/relationships/hdphoto" Target="../media/hdphoto2.wdp"/><Relationship Id="rId4" Type="http://schemas.openxmlformats.org/officeDocument/2006/relationships/image" Target="../media/image40.png"/></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image" Target="../media/image46.pn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40.png"/><Relationship Id="rId4" Type="http://schemas.microsoft.com/office/2007/relationships/hdphoto" Target="../media/hdphoto1.wdp"/></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image" Target="../media/image46.png"/><Relationship Id="rId1" Type="http://schemas.openxmlformats.org/officeDocument/2006/relationships/slideMaster" Target="../slideMasters/slideMaster7.xml"/><Relationship Id="rId6" Type="http://schemas.microsoft.com/office/2007/relationships/hdphoto" Target="../media/hdphoto2.wdp"/><Relationship Id="rId5" Type="http://schemas.openxmlformats.org/officeDocument/2006/relationships/image" Target="../media/image40.png"/><Relationship Id="rId4" Type="http://schemas.microsoft.com/office/2007/relationships/hdphoto" Target="../media/hdphoto1.wdp"/></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0_Titeldia">
    <p:bg>
      <p:bgPr>
        <a:solidFill>
          <a:schemeClr val="bg1"/>
        </a:solidFill>
        <a:effectLst/>
      </p:bgPr>
    </p:bg>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85DE89FC-FBA9-AB86-FA95-F794096D4D73}"/>
              </a:ext>
            </a:extLst>
          </p:cNvPr>
          <p:cNvPicPr>
            <a:picLocks noChangeAspect="1"/>
          </p:cNvPicPr>
          <p:nvPr userDrawn="1"/>
        </p:nvPicPr>
        <p:blipFill>
          <a:blip r:embed="rId2"/>
          <a:srcRect/>
          <a:stretch/>
        </p:blipFill>
        <p:spPr>
          <a:xfrm>
            <a:off x="0" y="414"/>
            <a:ext cx="12192000" cy="6857172"/>
          </a:xfrm>
          <a:prstGeom prst="rect">
            <a:avLst/>
          </a:prstGeom>
        </p:spPr>
      </p:pic>
      <p:sp>
        <p:nvSpPr>
          <p:cNvPr id="28" name="Rechthoek 27">
            <a:extLst>
              <a:ext uri="{FF2B5EF4-FFF2-40B4-BE49-F238E27FC236}">
                <a16:creationId xmlns:a16="http://schemas.microsoft.com/office/drawing/2014/main" id="{6BD6F11C-F184-79BE-9A46-1DD8CFCDD73C}"/>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hthoek met één afgeronde hoek 10">
            <a:extLst>
              <a:ext uri="{FF2B5EF4-FFF2-40B4-BE49-F238E27FC236}">
                <a16:creationId xmlns:a16="http://schemas.microsoft.com/office/drawing/2014/main" id="{5541994C-3F50-2CEB-D1AD-D304D297DC04}"/>
              </a:ext>
            </a:extLst>
          </p:cNvPr>
          <p:cNvSpPr/>
          <p:nvPr userDrawn="1"/>
        </p:nvSpPr>
        <p:spPr>
          <a:xfrm>
            <a:off x="252247" y="293527"/>
            <a:ext cx="4108116" cy="3896960"/>
          </a:xfrm>
          <a:prstGeom prst="round1Rect">
            <a:avLst>
              <a:gd name="adj" fmla="val 7518"/>
            </a:avLst>
          </a:prstGeom>
          <a:gradFill>
            <a:gsLst>
              <a:gs pos="50000">
                <a:srgbClr val="D3104C"/>
              </a:gs>
              <a:gs pos="0">
                <a:srgbClr val="F53C46"/>
              </a:gs>
              <a:gs pos="100000">
                <a:srgbClr val="B40F4B"/>
              </a:gs>
            </a:gsLst>
            <a:path path="circle">
              <a:fillToRect l="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47738" y="566585"/>
            <a:ext cx="3618058" cy="1555369"/>
          </a:xfrm>
        </p:spPr>
        <p:txBody>
          <a:bodyPr anchor="t">
            <a:normAutofit/>
          </a:bodyPr>
          <a:lstStyle>
            <a:lvl1pPr algn="l">
              <a:defRPr sz="3000" b="1" i="0">
                <a:solidFill>
                  <a:schemeClr val="bg1"/>
                </a:solidFill>
                <a:latin typeface="Poppins SemiBold" pitchFamily="2" charset="77"/>
                <a:cs typeface="Poppins SemiBold" pitchFamily="2" charset="77"/>
              </a:defRPr>
            </a:lvl1pPr>
          </a:lstStyle>
          <a:p>
            <a:r>
              <a:rPr lang="nl-NL"/>
              <a:t>Klik om stijl te bewerken</a:t>
            </a:r>
            <a:endParaRPr lang="nl-NL" dirty="0"/>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447738" y="2242007"/>
            <a:ext cx="3618058" cy="1200768"/>
          </a:xfrm>
        </p:spPr>
        <p:txBody>
          <a:bodyPr anchor="t"/>
          <a:lstStyle>
            <a:lvl1pPr marL="0" indent="0" algn="l">
              <a:buNone/>
              <a:defRPr sz="2400" b="0" i="0">
                <a:solidFill>
                  <a:schemeClr val="bg1"/>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23" name="Rechthoek met één afgeronde hoek 22">
            <a:extLst>
              <a:ext uri="{FF2B5EF4-FFF2-40B4-BE49-F238E27FC236}">
                <a16:creationId xmlns:a16="http://schemas.microsoft.com/office/drawing/2014/main" id="{C0CE8717-9950-3CB0-9E50-1BBAC7AB694E}"/>
              </a:ext>
            </a:extLst>
          </p:cNvPr>
          <p:cNvSpPr/>
          <p:nvPr userDrawn="1"/>
        </p:nvSpPr>
        <p:spPr>
          <a:xfrm rot="10800000">
            <a:off x="252248" y="3869632"/>
            <a:ext cx="4108114" cy="653271"/>
          </a:xfrm>
          <a:prstGeom prst="round1Rect">
            <a:avLst>
              <a:gd name="adj" fmla="val 2839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447738" y="3897629"/>
            <a:ext cx="3618057" cy="632176"/>
          </a:xfrm>
          <a:prstGeom prst="rect">
            <a:avLst/>
          </a:prstGeom>
        </p:spPr>
        <p:txBody>
          <a:bodyPr anchor="ctr"/>
          <a:lstStyle>
            <a:lvl1pPr algn="l">
              <a:defRPr sz="1800" b="0" i="0">
                <a:solidFill>
                  <a:srgbClr val="F8EFE3"/>
                </a:solidFill>
                <a:latin typeface="Poppins" pitchFamily="2" charset="77"/>
                <a:cs typeface="Poppins" pitchFamily="2" charset="77"/>
              </a:defRPr>
            </a:lvl1pPr>
          </a:lstStyle>
          <a:p>
            <a:fld id="{FD7B8CAE-812F-7A45-9CD2-CCE01657F4E6}" type="datetime1">
              <a:rPr lang="nl-NL" smtClean="0"/>
              <a:t>31-8-2026</a:t>
            </a:fld>
            <a:endParaRPr lang="nl-NL" dirty="0"/>
          </a:p>
        </p:txBody>
      </p:sp>
      <p:pic>
        <p:nvPicPr>
          <p:cNvPr id="9" name="Graphic 8">
            <a:extLst>
              <a:ext uri="{FF2B5EF4-FFF2-40B4-BE49-F238E27FC236}">
                <a16:creationId xmlns:a16="http://schemas.microsoft.com/office/drawing/2014/main" id="{7F0BE56E-2540-99C8-F11E-D565C682FF0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7154" y="5829999"/>
            <a:ext cx="3940529" cy="899181"/>
          </a:xfrm>
          <a:prstGeom prst="rect">
            <a:avLst/>
          </a:prstGeom>
        </p:spPr>
      </p:pic>
      <p:pic>
        <p:nvPicPr>
          <p:cNvPr id="10" name="Afbeelding 9">
            <a:extLst>
              <a:ext uri="{FF2B5EF4-FFF2-40B4-BE49-F238E27FC236}">
                <a16:creationId xmlns:a16="http://schemas.microsoft.com/office/drawing/2014/main" id="{FF23455F-C34B-A5FF-A3ED-871649CE1F65}"/>
              </a:ext>
            </a:extLst>
          </p:cNvPr>
          <p:cNvPicPr>
            <a:picLocks noChangeAspect="1"/>
          </p:cNvPicPr>
          <p:nvPr userDrawn="1"/>
        </p:nvPicPr>
        <p:blipFill>
          <a:blip r:embed="rId4"/>
          <a:stretch>
            <a:fillRect/>
          </a:stretch>
        </p:blipFill>
        <p:spPr>
          <a:xfrm>
            <a:off x="9712145" y="5978767"/>
            <a:ext cx="2039074" cy="603276"/>
          </a:xfrm>
          <a:prstGeom prst="rect">
            <a:avLst/>
          </a:prstGeom>
        </p:spPr>
      </p:pic>
    </p:spTree>
    <p:extLst>
      <p:ext uri="{BB962C8B-B14F-4D97-AF65-F5344CB8AC3E}">
        <p14:creationId xmlns:p14="http://schemas.microsoft.com/office/powerpoint/2010/main" val="2420843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2_Titeldia">
    <p:bg>
      <p:bgPr>
        <a:solidFill>
          <a:schemeClr val="bg1"/>
        </a:solidFill>
        <a:effectLst/>
      </p:bgPr>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2932DCB6-01FB-BD53-0DE6-C71FC31615FF}"/>
              </a:ext>
            </a:extLst>
          </p:cNvPr>
          <p:cNvPicPr>
            <a:picLocks noChangeAspect="1"/>
          </p:cNvPicPr>
          <p:nvPr userDrawn="1"/>
        </p:nvPicPr>
        <p:blipFill>
          <a:blip r:embed="rId2"/>
          <a:srcRect/>
          <a:stretch/>
        </p:blipFill>
        <p:spPr>
          <a:xfrm>
            <a:off x="0" y="0"/>
            <a:ext cx="12192000" cy="6858000"/>
          </a:xfrm>
          <a:prstGeom prst="rect">
            <a:avLst/>
          </a:prstGeom>
        </p:spPr>
      </p:pic>
      <p:sp>
        <p:nvSpPr>
          <p:cNvPr id="8" name="Rechthoek 7">
            <a:extLst>
              <a:ext uri="{FF2B5EF4-FFF2-40B4-BE49-F238E27FC236}">
                <a16:creationId xmlns:a16="http://schemas.microsoft.com/office/drawing/2014/main" id="{811435F8-D7FB-6459-D904-F8CEE7137961}"/>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Rechthoek 27">
            <a:extLst>
              <a:ext uri="{FF2B5EF4-FFF2-40B4-BE49-F238E27FC236}">
                <a16:creationId xmlns:a16="http://schemas.microsoft.com/office/drawing/2014/main" id="{6BD6F11C-F184-79BE-9A46-1DD8CFCDD73C}"/>
              </a:ext>
            </a:extLst>
          </p:cNvPr>
          <p:cNvSpPr/>
          <p:nvPr userDrawn="1"/>
        </p:nvSpPr>
        <p:spPr>
          <a:xfrm>
            <a:off x="0" y="5696262"/>
            <a:ext cx="12261148"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hthoek met één afgeronde hoek 10">
            <a:extLst>
              <a:ext uri="{FF2B5EF4-FFF2-40B4-BE49-F238E27FC236}">
                <a16:creationId xmlns:a16="http://schemas.microsoft.com/office/drawing/2014/main" id="{5541994C-3F50-2CEB-D1AD-D304D297DC04}"/>
              </a:ext>
            </a:extLst>
          </p:cNvPr>
          <p:cNvSpPr/>
          <p:nvPr userDrawn="1"/>
        </p:nvSpPr>
        <p:spPr>
          <a:xfrm>
            <a:off x="256447" y="293527"/>
            <a:ext cx="4103915" cy="3896960"/>
          </a:xfrm>
          <a:prstGeom prst="round1Rect">
            <a:avLst>
              <a:gd name="adj" fmla="val 7518"/>
            </a:avLst>
          </a:prstGeom>
          <a:gradFill>
            <a:gsLst>
              <a:gs pos="50000">
                <a:srgbClr val="D3104C"/>
              </a:gs>
              <a:gs pos="0">
                <a:srgbClr val="F53C46"/>
              </a:gs>
              <a:gs pos="100000">
                <a:srgbClr val="B40F4B"/>
              </a:gs>
            </a:gsLst>
            <a:path path="circle">
              <a:fillToRect l="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47738" y="566585"/>
            <a:ext cx="3665356" cy="1555369"/>
          </a:xfrm>
        </p:spPr>
        <p:txBody>
          <a:bodyPr anchor="t">
            <a:normAutofit/>
          </a:bodyPr>
          <a:lstStyle>
            <a:lvl1pPr algn="l">
              <a:defRPr sz="3000" b="1" i="0">
                <a:solidFill>
                  <a:schemeClr val="bg1"/>
                </a:solidFill>
                <a:latin typeface="Poppins SemiBold" pitchFamily="2" charset="77"/>
                <a:cs typeface="Poppins SemiBold" pitchFamily="2" charset="77"/>
              </a:defRPr>
            </a:lvl1pPr>
          </a:lstStyle>
          <a:p>
            <a:r>
              <a:rPr lang="nl-NL"/>
              <a:t>Klik om stijl te bewerken</a:t>
            </a:r>
            <a:endParaRPr lang="nl-NL" dirty="0"/>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447738" y="2242007"/>
            <a:ext cx="3665356" cy="1200768"/>
          </a:xfrm>
        </p:spPr>
        <p:txBody>
          <a:bodyPr anchor="t"/>
          <a:lstStyle>
            <a:lvl1pPr marL="0" indent="0" algn="l">
              <a:buNone/>
              <a:defRPr sz="2400" b="0" i="0">
                <a:solidFill>
                  <a:schemeClr val="bg1"/>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23" name="Rechthoek met één afgeronde hoek 22">
            <a:extLst>
              <a:ext uri="{FF2B5EF4-FFF2-40B4-BE49-F238E27FC236}">
                <a16:creationId xmlns:a16="http://schemas.microsoft.com/office/drawing/2014/main" id="{C0CE8717-9950-3CB0-9E50-1BBAC7AB694E}"/>
              </a:ext>
            </a:extLst>
          </p:cNvPr>
          <p:cNvSpPr/>
          <p:nvPr userDrawn="1"/>
        </p:nvSpPr>
        <p:spPr>
          <a:xfrm rot="10800000">
            <a:off x="256445" y="3869634"/>
            <a:ext cx="4103915" cy="653271"/>
          </a:xfrm>
          <a:prstGeom prst="round1Rect">
            <a:avLst>
              <a:gd name="adj" fmla="val 2839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solidFill>
                <a:srgbClr val="003340"/>
              </a:solidFill>
            </a:endParaRPr>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447738" y="3890733"/>
            <a:ext cx="3665356" cy="632176"/>
          </a:xfrm>
          <a:prstGeom prst="rect">
            <a:avLst/>
          </a:prstGeom>
        </p:spPr>
        <p:txBody>
          <a:bodyPr anchor="ctr"/>
          <a:lstStyle>
            <a:lvl1pPr algn="l">
              <a:defRPr sz="1800" b="0" i="0">
                <a:solidFill>
                  <a:srgbClr val="F8EFE3"/>
                </a:solidFill>
                <a:latin typeface="Poppins" pitchFamily="2" charset="77"/>
                <a:cs typeface="Poppins" pitchFamily="2" charset="77"/>
              </a:defRPr>
            </a:lvl1pPr>
          </a:lstStyle>
          <a:p>
            <a:fld id="{FADF5EC5-C25A-6646-A077-484D283E60D5}" type="datetime1">
              <a:rPr lang="nl-NL" smtClean="0"/>
              <a:t>31-8-2026</a:t>
            </a:fld>
            <a:endParaRPr lang="nl-NL" dirty="0"/>
          </a:p>
        </p:txBody>
      </p:sp>
      <p:pic>
        <p:nvPicPr>
          <p:cNvPr id="9" name="Graphic 8">
            <a:extLst>
              <a:ext uri="{FF2B5EF4-FFF2-40B4-BE49-F238E27FC236}">
                <a16:creationId xmlns:a16="http://schemas.microsoft.com/office/drawing/2014/main" id="{4E508592-4146-2881-DBDA-03CA8477517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7154" y="5829999"/>
            <a:ext cx="3940529" cy="899181"/>
          </a:xfrm>
          <a:prstGeom prst="rect">
            <a:avLst/>
          </a:prstGeom>
        </p:spPr>
      </p:pic>
      <p:pic>
        <p:nvPicPr>
          <p:cNvPr id="10" name="Afbeelding 9">
            <a:extLst>
              <a:ext uri="{FF2B5EF4-FFF2-40B4-BE49-F238E27FC236}">
                <a16:creationId xmlns:a16="http://schemas.microsoft.com/office/drawing/2014/main" id="{653BFB7E-21A2-38B4-8F89-2FB106F3C6A6}"/>
              </a:ext>
            </a:extLst>
          </p:cNvPr>
          <p:cNvPicPr>
            <a:picLocks noChangeAspect="1"/>
          </p:cNvPicPr>
          <p:nvPr userDrawn="1"/>
        </p:nvPicPr>
        <p:blipFill>
          <a:blip r:embed="rId4"/>
          <a:stretch>
            <a:fillRect/>
          </a:stretch>
        </p:blipFill>
        <p:spPr>
          <a:xfrm>
            <a:off x="9712145" y="5978767"/>
            <a:ext cx="2039074" cy="603276"/>
          </a:xfrm>
          <a:prstGeom prst="rect">
            <a:avLst/>
          </a:prstGeom>
        </p:spPr>
      </p:pic>
    </p:spTree>
    <p:extLst>
      <p:ext uri="{BB962C8B-B14F-4D97-AF65-F5344CB8AC3E}">
        <p14:creationId xmlns:p14="http://schemas.microsoft.com/office/powerpoint/2010/main" val="3032209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1_Titeldia">
    <p:bg>
      <p:bgPr>
        <a:solidFill>
          <a:schemeClr val="bg1"/>
        </a:solidFill>
        <a:effectLst/>
      </p:bgPr>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2932DCB6-01FB-BD53-0DE6-C71FC31615FF}"/>
              </a:ext>
            </a:extLst>
          </p:cNvPr>
          <p:cNvPicPr>
            <a:picLocks noChangeAspect="1"/>
          </p:cNvPicPr>
          <p:nvPr userDrawn="1"/>
        </p:nvPicPr>
        <p:blipFill>
          <a:blip r:embed="rId2"/>
          <a:srcRect/>
          <a:stretch/>
        </p:blipFill>
        <p:spPr>
          <a:xfrm>
            <a:off x="0" y="0"/>
            <a:ext cx="12192000" cy="6858000"/>
          </a:xfrm>
          <a:prstGeom prst="rect">
            <a:avLst/>
          </a:prstGeom>
        </p:spPr>
      </p:pic>
      <p:sp>
        <p:nvSpPr>
          <p:cNvPr id="8" name="Rechthoek 7">
            <a:extLst>
              <a:ext uri="{FF2B5EF4-FFF2-40B4-BE49-F238E27FC236}">
                <a16:creationId xmlns:a16="http://schemas.microsoft.com/office/drawing/2014/main" id="{811435F8-D7FB-6459-D904-F8CEE7137961}"/>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Rechthoek 27">
            <a:extLst>
              <a:ext uri="{FF2B5EF4-FFF2-40B4-BE49-F238E27FC236}">
                <a16:creationId xmlns:a16="http://schemas.microsoft.com/office/drawing/2014/main" id="{6BD6F11C-F184-79BE-9A46-1DD8CFCDD73C}"/>
              </a:ext>
            </a:extLst>
          </p:cNvPr>
          <p:cNvSpPr/>
          <p:nvPr userDrawn="1"/>
        </p:nvSpPr>
        <p:spPr>
          <a:xfrm>
            <a:off x="0" y="5696262"/>
            <a:ext cx="12261148"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hthoek met één afgeronde hoek 10">
            <a:extLst>
              <a:ext uri="{FF2B5EF4-FFF2-40B4-BE49-F238E27FC236}">
                <a16:creationId xmlns:a16="http://schemas.microsoft.com/office/drawing/2014/main" id="{5541994C-3F50-2CEB-D1AD-D304D297DC04}"/>
              </a:ext>
            </a:extLst>
          </p:cNvPr>
          <p:cNvSpPr/>
          <p:nvPr userDrawn="1"/>
        </p:nvSpPr>
        <p:spPr>
          <a:xfrm>
            <a:off x="256447" y="293527"/>
            <a:ext cx="4103915" cy="3896960"/>
          </a:xfrm>
          <a:prstGeom prst="round1Rect">
            <a:avLst>
              <a:gd name="adj" fmla="val 7518"/>
            </a:avLst>
          </a:prstGeom>
          <a:gradFill>
            <a:gsLst>
              <a:gs pos="50000">
                <a:srgbClr val="D3104C"/>
              </a:gs>
              <a:gs pos="0">
                <a:srgbClr val="F53C46"/>
              </a:gs>
              <a:gs pos="100000">
                <a:srgbClr val="B40F4B"/>
              </a:gs>
            </a:gsLst>
            <a:path path="circle">
              <a:fillToRect l="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47738" y="566585"/>
            <a:ext cx="3665356" cy="1555369"/>
          </a:xfrm>
        </p:spPr>
        <p:txBody>
          <a:bodyPr anchor="t">
            <a:normAutofit/>
          </a:bodyPr>
          <a:lstStyle>
            <a:lvl1pPr algn="l">
              <a:defRPr sz="3000" b="1" i="0">
                <a:solidFill>
                  <a:schemeClr val="bg1"/>
                </a:solidFill>
                <a:latin typeface="Poppins SemiBold" pitchFamily="2" charset="77"/>
                <a:cs typeface="Poppins SemiBold" pitchFamily="2" charset="77"/>
              </a:defRPr>
            </a:lvl1pPr>
          </a:lstStyle>
          <a:p>
            <a:r>
              <a:rPr lang="nl-NL"/>
              <a:t>Klik om stijl te bewerken</a:t>
            </a:r>
            <a:endParaRPr lang="nl-NL" dirty="0"/>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447738" y="2242007"/>
            <a:ext cx="3665356" cy="1200768"/>
          </a:xfrm>
        </p:spPr>
        <p:txBody>
          <a:bodyPr anchor="t"/>
          <a:lstStyle>
            <a:lvl1pPr marL="0" indent="0" algn="l">
              <a:buNone/>
              <a:defRPr sz="2400" b="0" i="0">
                <a:solidFill>
                  <a:schemeClr val="bg1"/>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23" name="Rechthoek met één afgeronde hoek 22">
            <a:extLst>
              <a:ext uri="{FF2B5EF4-FFF2-40B4-BE49-F238E27FC236}">
                <a16:creationId xmlns:a16="http://schemas.microsoft.com/office/drawing/2014/main" id="{C0CE8717-9950-3CB0-9E50-1BBAC7AB694E}"/>
              </a:ext>
            </a:extLst>
          </p:cNvPr>
          <p:cNvSpPr/>
          <p:nvPr userDrawn="1"/>
        </p:nvSpPr>
        <p:spPr>
          <a:xfrm rot="10800000">
            <a:off x="256445" y="3869634"/>
            <a:ext cx="4103915" cy="653271"/>
          </a:xfrm>
          <a:prstGeom prst="round1Rect">
            <a:avLst>
              <a:gd name="adj" fmla="val 2839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solidFill>
                <a:srgbClr val="003340"/>
              </a:solidFill>
            </a:endParaRPr>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447738" y="3890733"/>
            <a:ext cx="3665356" cy="632176"/>
          </a:xfrm>
          <a:prstGeom prst="rect">
            <a:avLst/>
          </a:prstGeom>
        </p:spPr>
        <p:txBody>
          <a:bodyPr anchor="ctr"/>
          <a:lstStyle>
            <a:lvl1pPr algn="l">
              <a:defRPr sz="1800" b="0" i="0">
                <a:solidFill>
                  <a:srgbClr val="F8EFE3"/>
                </a:solidFill>
                <a:latin typeface="Poppins" pitchFamily="2" charset="77"/>
                <a:cs typeface="Poppins" pitchFamily="2" charset="77"/>
              </a:defRPr>
            </a:lvl1pPr>
          </a:lstStyle>
          <a:p>
            <a:fld id="{FADF5EC5-C25A-6646-A077-484D283E60D5}" type="datetime1">
              <a:rPr lang="nl-NL" smtClean="0"/>
              <a:t>31-8-2026</a:t>
            </a:fld>
            <a:endParaRPr lang="nl-NL" dirty="0"/>
          </a:p>
        </p:txBody>
      </p:sp>
      <p:pic>
        <p:nvPicPr>
          <p:cNvPr id="9" name="Graphic 8">
            <a:extLst>
              <a:ext uri="{FF2B5EF4-FFF2-40B4-BE49-F238E27FC236}">
                <a16:creationId xmlns:a16="http://schemas.microsoft.com/office/drawing/2014/main" id="{4E508592-4146-2881-DBDA-03CA8477517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7154" y="5829999"/>
            <a:ext cx="3940529" cy="899181"/>
          </a:xfrm>
          <a:prstGeom prst="rect">
            <a:avLst/>
          </a:prstGeom>
        </p:spPr>
      </p:pic>
      <p:pic>
        <p:nvPicPr>
          <p:cNvPr id="10" name="Afbeelding 9">
            <a:extLst>
              <a:ext uri="{FF2B5EF4-FFF2-40B4-BE49-F238E27FC236}">
                <a16:creationId xmlns:a16="http://schemas.microsoft.com/office/drawing/2014/main" id="{653BFB7E-21A2-38B4-8F89-2FB106F3C6A6}"/>
              </a:ext>
            </a:extLst>
          </p:cNvPr>
          <p:cNvPicPr>
            <a:picLocks noChangeAspect="1"/>
          </p:cNvPicPr>
          <p:nvPr userDrawn="1"/>
        </p:nvPicPr>
        <p:blipFill>
          <a:blip r:embed="rId4"/>
          <a:stretch>
            <a:fillRect/>
          </a:stretch>
        </p:blipFill>
        <p:spPr>
          <a:xfrm>
            <a:off x="9712145" y="5978767"/>
            <a:ext cx="2039074" cy="603276"/>
          </a:xfrm>
          <a:prstGeom prst="rect">
            <a:avLst/>
          </a:prstGeom>
        </p:spPr>
      </p:pic>
    </p:spTree>
    <p:extLst>
      <p:ext uri="{BB962C8B-B14F-4D97-AF65-F5344CB8AC3E}">
        <p14:creationId xmlns:p14="http://schemas.microsoft.com/office/powerpoint/2010/main" val="1093583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5_Titeldia">
    <p:bg>
      <p:bgPr>
        <a:solidFill>
          <a:schemeClr val="bg1"/>
        </a:solidFill>
        <a:effectLst/>
      </p:bgPr>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786CE600-8E92-A493-FF4D-DABB60CB927B}"/>
              </a:ext>
            </a:extLst>
          </p:cNvPr>
          <p:cNvPicPr>
            <a:picLocks noChangeAspect="1"/>
          </p:cNvPicPr>
          <p:nvPr userDrawn="1"/>
        </p:nvPicPr>
        <p:blipFill>
          <a:blip r:embed="rId2"/>
          <a:srcRect/>
          <a:stretch/>
        </p:blipFill>
        <p:spPr>
          <a:xfrm>
            <a:off x="0" y="0"/>
            <a:ext cx="12192000" cy="6858000"/>
          </a:xfrm>
          <a:prstGeom prst="rect">
            <a:avLst/>
          </a:prstGeom>
        </p:spPr>
      </p:pic>
      <p:sp>
        <p:nvSpPr>
          <p:cNvPr id="6" name="Rechthoek met één afgeronde hoek 5">
            <a:extLst>
              <a:ext uri="{FF2B5EF4-FFF2-40B4-BE49-F238E27FC236}">
                <a16:creationId xmlns:a16="http://schemas.microsoft.com/office/drawing/2014/main" id="{D6515772-0971-5106-65E0-F0F2916D409C}"/>
              </a:ext>
            </a:extLst>
          </p:cNvPr>
          <p:cNvSpPr/>
          <p:nvPr userDrawn="1"/>
        </p:nvSpPr>
        <p:spPr>
          <a:xfrm>
            <a:off x="294567" y="309861"/>
            <a:ext cx="4065796" cy="3896960"/>
          </a:xfrm>
          <a:prstGeom prst="round1Rect">
            <a:avLst>
              <a:gd name="adj" fmla="val 7518"/>
            </a:avLst>
          </a:prstGeom>
          <a:gradFill>
            <a:gsLst>
              <a:gs pos="50000">
                <a:srgbClr val="D3104C"/>
              </a:gs>
              <a:gs pos="0">
                <a:srgbClr val="F53C46"/>
              </a:gs>
              <a:gs pos="100000">
                <a:srgbClr val="B40F4B"/>
              </a:gs>
            </a:gsLst>
            <a:path path="circle">
              <a:fillToRect l="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met één afgeronde hoek 6">
            <a:extLst>
              <a:ext uri="{FF2B5EF4-FFF2-40B4-BE49-F238E27FC236}">
                <a16:creationId xmlns:a16="http://schemas.microsoft.com/office/drawing/2014/main" id="{5B983230-8461-CEF4-B89B-B5C0E197529C}"/>
              </a:ext>
            </a:extLst>
          </p:cNvPr>
          <p:cNvSpPr/>
          <p:nvPr userDrawn="1"/>
        </p:nvSpPr>
        <p:spPr>
          <a:xfrm rot="10800000">
            <a:off x="294568" y="3869635"/>
            <a:ext cx="4065795" cy="653271"/>
          </a:xfrm>
          <a:prstGeom prst="round1Rect">
            <a:avLst>
              <a:gd name="adj" fmla="val 2839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Rechthoek 7">
            <a:extLst>
              <a:ext uri="{FF2B5EF4-FFF2-40B4-BE49-F238E27FC236}">
                <a16:creationId xmlns:a16="http://schemas.microsoft.com/office/drawing/2014/main" id="{AFDAC5A5-CA53-657F-12FA-C5010133B5FE}"/>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Rechthoek 27">
            <a:extLst>
              <a:ext uri="{FF2B5EF4-FFF2-40B4-BE49-F238E27FC236}">
                <a16:creationId xmlns:a16="http://schemas.microsoft.com/office/drawing/2014/main" id="{6BD6F11C-F184-79BE-9A46-1DD8CFCDD73C}"/>
              </a:ext>
            </a:extLst>
          </p:cNvPr>
          <p:cNvSpPr/>
          <p:nvPr userDrawn="1"/>
        </p:nvSpPr>
        <p:spPr>
          <a:xfrm>
            <a:off x="0" y="5696262"/>
            <a:ext cx="12261148"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47738" y="566585"/>
            <a:ext cx="3618058" cy="1555369"/>
          </a:xfrm>
        </p:spPr>
        <p:txBody>
          <a:bodyPr anchor="t">
            <a:normAutofit/>
          </a:bodyPr>
          <a:lstStyle>
            <a:lvl1pPr algn="l">
              <a:defRPr sz="3000" b="1" i="0">
                <a:solidFill>
                  <a:schemeClr val="bg1"/>
                </a:solidFill>
                <a:latin typeface="Poppins SemiBold" pitchFamily="2" charset="77"/>
                <a:cs typeface="Poppins SemiBold" pitchFamily="2" charset="77"/>
              </a:defRPr>
            </a:lvl1pPr>
          </a:lstStyle>
          <a:p>
            <a:r>
              <a:rPr lang="nl-NL"/>
              <a:t>Klik om stijl te bewerken</a:t>
            </a:r>
            <a:endParaRPr lang="nl-NL" dirty="0"/>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447738" y="2242007"/>
            <a:ext cx="3618058" cy="1200768"/>
          </a:xfrm>
        </p:spPr>
        <p:txBody>
          <a:bodyPr anchor="t"/>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447738" y="3890733"/>
            <a:ext cx="3618058" cy="632176"/>
          </a:xfrm>
          <a:prstGeom prst="rect">
            <a:avLst/>
          </a:prstGeom>
        </p:spPr>
        <p:txBody>
          <a:bodyPr anchor="ctr"/>
          <a:lstStyle>
            <a:lvl1pPr algn="l">
              <a:defRPr sz="1800">
                <a:solidFill>
                  <a:srgbClr val="F8EFE3"/>
                </a:solidFill>
                <a:latin typeface="Poppins" pitchFamily="2" charset="77"/>
                <a:cs typeface="Poppins" pitchFamily="2" charset="77"/>
              </a:defRPr>
            </a:lvl1pPr>
          </a:lstStyle>
          <a:p>
            <a:fld id="{0C371A2A-AB96-BC4E-944D-B91C27F50D21}" type="datetime1">
              <a:rPr lang="nl-NL" smtClean="0"/>
              <a:t>31-8-2026</a:t>
            </a:fld>
            <a:endParaRPr lang="nl-NL" dirty="0"/>
          </a:p>
        </p:txBody>
      </p:sp>
      <p:pic>
        <p:nvPicPr>
          <p:cNvPr id="9" name="Graphic 8">
            <a:extLst>
              <a:ext uri="{FF2B5EF4-FFF2-40B4-BE49-F238E27FC236}">
                <a16:creationId xmlns:a16="http://schemas.microsoft.com/office/drawing/2014/main" id="{D8054FDA-B6A1-BE05-70BA-F1FA4C16B2E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7154" y="5829999"/>
            <a:ext cx="3940529" cy="899181"/>
          </a:xfrm>
          <a:prstGeom prst="rect">
            <a:avLst/>
          </a:prstGeom>
        </p:spPr>
      </p:pic>
      <p:pic>
        <p:nvPicPr>
          <p:cNvPr id="10" name="Afbeelding 9">
            <a:extLst>
              <a:ext uri="{FF2B5EF4-FFF2-40B4-BE49-F238E27FC236}">
                <a16:creationId xmlns:a16="http://schemas.microsoft.com/office/drawing/2014/main" id="{636DEF19-5654-528C-6EE0-55D37CFF7103}"/>
              </a:ext>
            </a:extLst>
          </p:cNvPr>
          <p:cNvPicPr>
            <a:picLocks noChangeAspect="1"/>
          </p:cNvPicPr>
          <p:nvPr userDrawn="1"/>
        </p:nvPicPr>
        <p:blipFill>
          <a:blip r:embed="rId4"/>
          <a:stretch>
            <a:fillRect/>
          </a:stretch>
        </p:blipFill>
        <p:spPr>
          <a:xfrm>
            <a:off x="9712145" y="5978767"/>
            <a:ext cx="2039074" cy="603276"/>
          </a:xfrm>
          <a:prstGeom prst="rect">
            <a:avLst/>
          </a:prstGeom>
        </p:spPr>
      </p:pic>
    </p:spTree>
    <p:extLst>
      <p:ext uri="{BB962C8B-B14F-4D97-AF65-F5344CB8AC3E}">
        <p14:creationId xmlns:p14="http://schemas.microsoft.com/office/powerpoint/2010/main" val="2227322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_Titeldia">
    <p:bg>
      <p:bgPr>
        <a:solidFill>
          <a:schemeClr val="bg1"/>
        </a:solidFill>
        <a:effectLst/>
      </p:bgPr>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786CE600-8E92-A493-FF4D-DABB60CB927B}"/>
              </a:ext>
            </a:extLst>
          </p:cNvPr>
          <p:cNvPicPr>
            <a:picLocks noChangeAspect="1"/>
          </p:cNvPicPr>
          <p:nvPr userDrawn="1"/>
        </p:nvPicPr>
        <p:blipFill>
          <a:blip r:embed="rId2"/>
          <a:srcRect/>
          <a:stretch/>
        </p:blipFill>
        <p:spPr>
          <a:xfrm>
            <a:off x="0" y="0"/>
            <a:ext cx="12192000" cy="6858000"/>
          </a:xfrm>
          <a:prstGeom prst="rect">
            <a:avLst/>
          </a:prstGeom>
        </p:spPr>
      </p:pic>
      <p:sp>
        <p:nvSpPr>
          <p:cNvPr id="6" name="Rechthoek met één afgeronde hoek 5">
            <a:extLst>
              <a:ext uri="{FF2B5EF4-FFF2-40B4-BE49-F238E27FC236}">
                <a16:creationId xmlns:a16="http://schemas.microsoft.com/office/drawing/2014/main" id="{D6515772-0971-5106-65E0-F0F2916D409C}"/>
              </a:ext>
            </a:extLst>
          </p:cNvPr>
          <p:cNvSpPr/>
          <p:nvPr userDrawn="1"/>
        </p:nvSpPr>
        <p:spPr>
          <a:xfrm>
            <a:off x="294567" y="309861"/>
            <a:ext cx="4065796" cy="3896960"/>
          </a:xfrm>
          <a:prstGeom prst="round1Rect">
            <a:avLst>
              <a:gd name="adj" fmla="val 7518"/>
            </a:avLst>
          </a:prstGeom>
          <a:gradFill>
            <a:gsLst>
              <a:gs pos="50000">
                <a:srgbClr val="D3104C"/>
              </a:gs>
              <a:gs pos="0">
                <a:srgbClr val="F53C46"/>
              </a:gs>
              <a:gs pos="100000">
                <a:srgbClr val="B40F4B"/>
              </a:gs>
            </a:gsLst>
            <a:path path="circle">
              <a:fillToRect l="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met één afgeronde hoek 6">
            <a:extLst>
              <a:ext uri="{FF2B5EF4-FFF2-40B4-BE49-F238E27FC236}">
                <a16:creationId xmlns:a16="http://schemas.microsoft.com/office/drawing/2014/main" id="{5B983230-8461-CEF4-B89B-B5C0E197529C}"/>
              </a:ext>
            </a:extLst>
          </p:cNvPr>
          <p:cNvSpPr/>
          <p:nvPr userDrawn="1"/>
        </p:nvSpPr>
        <p:spPr>
          <a:xfrm rot="10800000">
            <a:off x="294568" y="3869635"/>
            <a:ext cx="4065795" cy="653271"/>
          </a:xfrm>
          <a:prstGeom prst="round1Rect">
            <a:avLst>
              <a:gd name="adj" fmla="val 2839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8" name="Rechthoek 7">
            <a:extLst>
              <a:ext uri="{FF2B5EF4-FFF2-40B4-BE49-F238E27FC236}">
                <a16:creationId xmlns:a16="http://schemas.microsoft.com/office/drawing/2014/main" id="{AFDAC5A5-CA53-657F-12FA-C5010133B5FE}"/>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Rechthoek 27">
            <a:extLst>
              <a:ext uri="{FF2B5EF4-FFF2-40B4-BE49-F238E27FC236}">
                <a16:creationId xmlns:a16="http://schemas.microsoft.com/office/drawing/2014/main" id="{6BD6F11C-F184-79BE-9A46-1DD8CFCDD73C}"/>
              </a:ext>
            </a:extLst>
          </p:cNvPr>
          <p:cNvSpPr/>
          <p:nvPr userDrawn="1"/>
        </p:nvSpPr>
        <p:spPr>
          <a:xfrm>
            <a:off x="0" y="5696262"/>
            <a:ext cx="12261148"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47738" y="566585"/>
            <a:ext cx="3618058" cy="1555369"/>
          </a:xfrm>
        </p:spPr>
        <p:txBody>
          <a:bodyPr anchor="t">
            <a:normAutofit/>
          </a:bodyPr>
          <a:lstStyle>
            <a:lvl1pPr algn="l">
              <a:defRPr sz="3000" b="1" i="0">
                <a:solidFill>
                  <a:schemeClr val="bg1"/>
                </a:solidFill>
                <a:latin typeface="Poppins SemiBold" pitchFamily="2" charset="77"/>
                <a:cs typeface="Poppins SemiBold" pitchFamily="2" charset="77"/>
              </a:defRPr>
            </a:lvl1pPr>
          </a:lstStyle>
          <a:p>
            <a:r>
              <a:rPr lang="nl-NL"/>
              <a:t>Klik om stijl te bewerken</a:t>
            </a:r>
            <a:endParaRPr lang="nl-NL" dirty="0"/>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447738" y="2242007"/>
            <a:ext cx="3618058" cy="1200768"/>
          </a:xfrm>
        </p:spPr>
        <p:txBody>
          <a:bodyPr anchor="t"/>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447738" y="3890733"/>
            <a:ext cx="3618058" cy="632176"/>
          </a:xfrm>
          <a:prstGeom prst="rect">
            <a:avLst/>
          </a:prstGeom>
        </p:spPr>
        <p:txBody>
          <a:bodyPr anchor="ctr"/>
          <a:lstStyle>
            <a:lvl1pPr algn="l">
              <a:defRPr sz="1800">
                <a:solidFill>
                  <a:srgbClr val="F8EFE3"/>
                </a:solidFill>
                <a:latin typeface="Poppins" pitchFamily="2" charset="77"/>
                <a:cs typeface="Poppins" pitchFamily="2" charset="77"/>
              </a:defRPr>
            </a:lvl1pPr>
          </a:lstStyle>
          <a:p>
            <a:fld id="{0C371A2A-AB96-BC4E-944D-B91C27F50D21}" type="datetime1">
              <a:rPr lang="nl-NL" smtClean="0"/>
              <a:t>31-8-2026</a:t>
            </a:fld>
            <a:endParaRPr lang="nl-NL" dirty="0"/>
          </a:p>
        </p:txBody>
      </p:sp>
      <p:pic>
        <p:nvPicPr>
          <p:cNvPr id="9" name="Graphic 8">
            <a:extLst>
              <a:ext uri="{FF2B5EF4-FFF2-40B4-BE49-F238E27FC236}">
                <a16:creationId xmlns:a16="http://schemas.microsoft.com/office/drawing/2014/main" id="{D8054FDA-B6A1-BE05-70BA-F1FA4C16B2E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7154" y="5829999"/>
            <a:ext cx="3940529" cy="899181"/>
          </a:xfrm>
          <a:prstGeom prst="rect">
            <a:avLst/>
          </a:prstGeom>
        </p:spPr>
      </p:pic>
      <p:pic>
        <p:nvPicPr>
          <p:cNvPr id="10" name="Afbeelding 9">
            <a:extLst>
              <a:ext uri="{FF2B5EF4-FFF2-40B4-BE49-F238E27FC236}">
                <a16:creationId xmlns:a16="http://schemas.microsoft.com/office/drawing/2014/main" id="{636DEF19-5654-528C-6EE0-55D37CFF7103}"/>
              </a:ext>
            </a:extLst>
          </p:cNvPr>
          <p:cNvPicPr>
            <a:picLocks noChangeAspect="1"/>
          </p:cNvPicPr>
          <p:nvPr userDrawn="1"/>
        </p:nvPicPr>
        <p:blipFill>
          <a:blip r:embed="rId4"/>
          <a:stretch>
            <a:fillRect/>
          </a:stretch>
        </p:blipFill>
        <p:spPr>
          <a:xfrm>
            <a:off x="9712145" y="5978767"/>
            <a:ext cx="2039074" cy="603276"/>
          </a:xfrm>
          <a:prstGeom prst="rect">
            <a:avLst/>
          </a:prstGeom>
        </p:spPr>
      </p:pic>
    </p:spTree>
    <p:extLst>
      <p:ext uri="{BB962C8B-B14F-4D97-AF65-F5344CB8AC3E}">
        <p14:creationId xmlns:p14="http://schemas.microsoft.com/office/powerpoint/2010/main" val="1095669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1_Titeldia">
    <p:bg>
      <p:bgPr>
        <a:solidFill>
          <a:schemeClr val="bg1"/>
        </a:solidFill>
        <a:effectLst/>
      </p:bgPr>
    </p:bg>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85DFBC68-55B2-435F-10FF-F6C3114D7F95}"/>
              </a:ext>
            </a:extLst>
          </p:cNvPr>
          <p:cNvPicPr>
            <a:picLocks noChangeAspect="1"/>
          </p:cNvPicPr>
          <p:nvPr userDrawn="1"/>
        </p:nvPicPr>
        <p:blipFill>
          <a:blip r:embed="rId2"/>
          <a:srcRect/>
          <a:stretch/>
        </p:blipFill>
        <p:spPr>
          <a:xfrm>
            <a:off x="0" y="414"/>
            <a:ext cx="12192000" cy="6857172"/>
          </a:xfrm>
          <a:prstGeom prst="rect">
            <a:avLst/>
          </a:prstGeom>
        </p:spPr>
      </p:pic>
      <p:sp>
        <p:nvSpPr>
          <p:cNvPr id="28" name="Rechthoek 27">
            <a:extLst>
              <a:ext uri="{FF2B5EF4-FFF2-40B4-BE49-F238E27FC236}">
                <a16:creationId xmlns:a16="http://schemas.microsoft.com/office/drawing/2014/main" id="{6BD6F11C-F184-79BE-9A46-1DD8CFCDD73C}"/>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hthoek met één afgeronde hoek 10">
            <a:extLst>
              <a:ext uri="{FF2B5EF4-FFF2-40B4-BE49-F238E27FC236}">
                <a16:creationId xmlns:a16="http://schemas.microsoft.com/office/drawing/2014/main" id="{5541994C-3F50-2CEB-D1AD-D304D297DC04}"/>
              </a:ext>
            </a:extLst>
          </p:cNvPr>
          <p:cNvSpPr/>
          <p:nvPr userDrawn="1"/>
        </p:nvSpPr>
        <p:spPr>
          <a:xfrm>
            <a:off x="294567" y="309861"/>
            <a:ext cx="4065796" cy="3896960"/>
          </a:xfrm>
          <a:prstGeom prst="round1Rect">
            <a:avLst>
              <a:gd name="adj" fmla="val 7518"/>
            </a:avLst>
          </a:prstGeom>
          <a:gradFill>
            <a:gsLst>
              <a:gs pos="50000">
                <a:srgbClr val="D3104C"/>
              </a:gs>
              <a:gs pos="0">
                <a:srgbClr val="F53C46"/>
              </a:gs>
              <a:gs pos="100000">
                <a:srgbClr val="B40F4B"/>
              </a:gs>
            </a:gsLst>
            <a:path path="circle">
              <a:fillToRect l="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47738" y="566585"/>
            <a:ext cx="3618058" cy="1555369"/>
          </a:xfrm>
        </p:spPr>
        <p:txBody>
          <a:bodyPr anchor="t">
            <a:normAutofit/>
          </a:bodyPr>
          <a:lstStyle>
            <a:lvl1pPr algn="l">
              <a:defRPr sz="3000" b="0">
                <a:solidFill>
                  <a:schemeClr val="bg1"/>
                </a:solidFill>
              </a:defRPr>
            </a:lvl1pPr>
          </a:lstStyle>
          <a:p>
            <a:r>
              <a:rPr lang="nl-NL"/>
              <a:t>Klik om stijl te bewerken</a:t>
            </a:r>
            <a:endParaRPr lang="nl-NL" dirty="0"/>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447738" y="2242007"/>
            <a:ext cx="3618058" cy="1200768"/>
          </a:xfrm>
        </p:spPr>
        <p:txBody>
          <a:bodyPr anchor="t"/>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23" name="Rechthoek met één afgeronde hoek 22">
            <a:extLst>
              <a:ext uri="{FF2B5EF4-FFF2-40B4-BE49-F238E27FC236}">
                <a16:creationId xmlns:a16="http://schemas.microsoft.com/office/drawing/2014/main" id="{C0CE8717-9950-3CB0-9E50-1BBAC7AB694E}"/>
              </a:ext>
            </a:extLst>
          </p:cNvPr>
          <p:cNvSpPr/>
          <p:nvPr userDrawn="1"/>
        </p:nvSpPr>
        <p:spPr>
          <a:xfrm rot="10800000">
            <a:off x="294568" y="3869635"/>
            <a:ext cx="4065795" cy="653271"/>
          </a:xfrm>
          <a:prstGeom prst="round1Rect">
            <a:avLst>
              <a:gd name="adj" fmla="val 2839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450241" y="3890733"/>
            <a:ext cx="3352501" cy="632176"/>
          </a:xfrm>
          <a:prstGeom prst="rect">
            <a:avLst/>
          </a:prstGeom>
        </p:spPr>
        <p:txBody>
          <a:bodyPr anchor="ctr"/>
          <a:lstStyle>
            <a:lvl1pPr>
              <a:defRPr sz="1800">
                <a:solidFill>
                  <a:srgbClr val="F8EFE3"/>
                </a:solidFill>
                <a:latin typeface="Poppins" pitchFamily="2" charset="77"/>
                <a:cs typeface="Poppins" pitchFamily="2" charset="77"/>
              </a:defRPr>
            </a:lvl1pPr>
          </a:lstStyle>
          <a:p>
            <a:fld id="{28E704E2-E1DA-5F41-A695-15243483AD0C}" type="datetime1">
              <a:rPr lang="nl-NL" smtClean="0"/>
              <a:t>31-8-2026</a:t>
            </a:fld>
            <a:endParaRPr lang="nl-NL" dirty="0"/>
          </a:p>
        </p:txBody>
      </p:sp>
      <p:pic>
        <p:nvPicPr>
          <p:cNvPr id="7" name="Graphic 6">
            <a:extLst>
              <a:ext uri="{FF2B5EF4-FFF2-40B4-BE49-F238E27FC236}">
                <a16:creationId xmlns:a16="http://schemas.microsoft.com/office/drawing/2014/main" id="{0FB35CF6-EAA9-9153-F434-B20D99092DE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7154" y="5829999"/>
            <a:ext cx="3940529" cy="899181"/>
          </a:xfrm>
          <a:prstGeom prst="rect">
            <a:avLst/>
          </a:prstGeom>
        </p:spPr>
      </p:pic>
    </p:spTree>
    <p:extLst>
      <p:ext uri="{BB962C8B-B14F-4D97-AF65-F5344CB8AC3E}">
        <p14:creationId xmlns:p14="http://schemas.microsoft.com/office/powerpoint/2010/main" val="565978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eldia">
    <p:bg>
      <p:bgPr>
        <a:solidFill>
          <a:schemeClr val="bg1"/>
        </a:solidFill>
        <a:effectLst/>
      </p:bgPr>
    </p:bg>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AF5DB52-7573-4C3C-D31F-50D9353BE58A}"/>
              </a:ext>
            </a:extLst>
          </p:cNvPr>
          <p:cNvPicPr>
            <a:picLocks noChangeAspect="1"/>
          </p:cNvPicPr>
          <p:nvPr userDrawn="1"/>
        </p:nvPicPr>
        <p:blipFill>
          <a:blip r:embed="rId2"/>
          <a:srcRect/>
          <a:stretch/>
        </p:blipFill>
        <p:spPr>
          <a:xfrm>
            <a:off x="0" y="0"/>
            <a:ext cx="12192000" cy="6858000"/>
          </a:xfrm>
          <a:prstGeom prst="rect">
            <a:avLst/>
          </a:prstGeom>
        </p:spPr>
      </p:pic>
      <p:sp>
        <p:nvSpPr>
          <p:cNvPr id="2" name="Rechthoek 1">
            <a:extLst>
              <a:ext uri="{FF2B5EF4-FFF2-40B4-BE49-F238E27FC236}">
                <a16:creationId xmlns:a16="http://schemas.microsoft.com/office/drawing/2014/main" id="{5EFB1F64-3AE0-C5F7-E090-B5B97F897F22}"/>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met één afgeronde hoek 2">
            <a:extLst>
              <a:ext uri="{FF2B5EF4-FFF2-40B4-BE49-F238E27FC236}">
                <a16:creationId xmlns:a16="http://schemas.microsoft.com/office/drawing/2014/main" id="{32EA18B7-6E07-2216-2D5F-8BF10FDF97D3}"/>
              </a:ext>
            </a:extLst>
          </p:cNvPr>
          <p:cNvSpPr/>
          <p:nvPr userDrawn="1"/>
        </p:nvSpPr>
        <p:spPr>
          <a:xfrm rot="10800000" flipH="1">
            <a:off x="0" y="-7"/>
            <a:ext cx="11756493" cy="1403133"/>
          </a:xfrm>
          <a:prstGeom prst="round1Rect">
            <a:avLst>
              <a:gd name="adj" fmla="val 35768"/>
            </a:avLst>
          </a:prstGeom>
          <a:gradFill flip="none" rotWithShape="1">
            <a:gsLst>
              <a:gs pos="50000">
                <a:srgbClr val="D3104C"/>
              </a:gs>
              <a:gs pos="0">
                <a:srgbClr val="F53C46"/>
              </a:gs>
              <a:gs pos="100000">
                <a:srgbClr val="B40F4B"/>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1" name="Titel 1">
            <a:extLst>
              <a:ext uri="{FF2B5EF4-FFF2-40B4-BE49-F238E27FC236}">
                <a16:creationId xmlns:a16="http://schemas.microsoft.com/office/drawing/2014/main" id="{C6CDB125-2171-CF4A-A5A6-E0AB9EAEBE5C}"/>
              </a:ext>
            </a:extLst>
          </p:cNvPr>
          <p:cNvSpPr>
            <a:spLocks noGrp="1"/>
          </p:cNvSpPr>
          <p:nvPr>
            <p:ph type="ctrTitle"/>
          </p:nvPr>
        </p:nvSpPr>
        <p:spPr>
          <a:xfrm>
            <a:off x="435507" y="223187"/>
            <a:ext cx="11183679" cy="627671"/>
          </a:xfrm>
        </p:spPr>
        <p:txBody>
          <a:bodyPr anchor="ctr">
            <a:normAutofit/>
          </a:bodyPr>
          <a:lstStyle>
            <a:lvl1pPr algn="l">
              <a:defRPr sz="3000" b="1" i="0">
                <a:solidFill>
                  <a:schemeClr val="bg1"/>
                </a:solidFill>
                <a:latin typeface="Poppins SemiBold" pitchFamily="2" charset="77"/>
                <a:cs typeface="Poppins SemiBold" pitchFamily="2" charset="77"/>
              </a:defRPr>
            </a:lvl1pPr>
          </a:lstStyle>
          <a:p>
            <a:r>
              <a:rPr lang="nl-NL"/>
              <a:t>Klik om stijl te bewerken</a:t>
            </a:r>
            <a:endParaRPr lang="nl-NL" dirty="0"/>
          </a:p>
        </p:txBody>
      </p:sp>
      <p:sp>
        <p:nvSpPr>
          <p:cNvPr id="23" name="Ondertitel 2">
            <a:extLst>
              <a:ext uri="{FF2B5EF4-FFF2-40B4-BE49-F238E27FC236}">
                <a16:creationId xmlns:a16="http://schemas.microsoft.com/office/drawing/2014/main" id="{120A5374-852A-D84D-A706-8154ECB10FEB}"/>
              </a:ext>
            </a:extLst>
          </p:cNvPr>
          <p:cNvSpPr>
            <a:spLocks noGrp="1"/>
          </p:cNvSpPr>
          <p:nvPr>
            <p:ph type="subTitle" idx="1"/>
          </p:nvPr>
        </p:nvSpPr>
        <p:spPr>
          <a:xfrm>
            <a:off x="435507" y="850858"/>
            <a:ext cx="11183679" cy="481933"/>
          </a:xfrm>
        </p:spPr>
        <p:txBody>
          <a:bodyPr anchor="t">
            <a:noAutofit/>
          </a:bodyPr>
          <a:lstStyle>
            <a:lvl1pPr marL="0" indent="0" algn="l">
              <a:buNone/>
              <a:defRPr sz="2200" b="0" i="0">
                <a:solidFill>
                  <a:schemeClr val="bg1"/>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9" name="Tijdelijke aanduiding voor datum 3">
            <a:extLst>
              <a:ext uri="{FF2B5EF4-FFF2-40B4-BE49-F238E27FC236}">
                <a16:creationId xmlns:a16="http://schemas.microsoft.com/office/drawing/2014/main" id="{2EAB2B3C-021D-291D-FF3B-66D05C03800F}"/>
              </a:ext>
            </a:extLst>
          </p:cNvPr>
          <p:cNvSpPr>
            <a:spLocks noGrp="1"/>
          </p:cNvSpPr>
          <p:nvPr>
            <p:ph type="dt" sz="half" idx="10"/>
          </p:nvPr>
        </p:nvSpPr>
        <p:spPr>
          <a:xfrm>
            <a:off x="8875986" y="6083203"/>
            <a:ext cx="2743200" cy="392790"/>
          </a:xfrm>
          <a:prstGeom prst="rect">
            <a:avLst/>
          </a:prstGeom>
        </p:spPr>
        <p:txBody>
          <a:bodyPr anchor="ctr"/>
          <a:lstStyle>
            <a:lvl1pPr algn="r">
              <a:defRPr sz="1800">
                <a:solidFill>
                  <a:schemeClr val="bg1"/>
                </a:solidFill>
                <a:latin typeface="Poppins" pitchFamily="2" charset="77"/>
                <a:cs typeface="Poppins" pitchFamily="2" charset="77"/>
              </a:defRPr>
            </a:lvl1pPr>
          </a:lstStyle>
          <a:p>
            <a:fld id="{A9B860F5-84D0-6444-841D-38C884BBB242}" type="datetime1">
              <a:rPr lang="nl-NL" smtClean="0"/>
              <a:t>31-8-2026</a:t>
            </a:fld>
            <a:endParaRPr lang="nl-NL" dirty="0"/>
          </a:p>
        </p:txBody>
      </p:sp>
      <p:pic>
        <p:nvPicPr>
          <p:cNvPr id="5" name="Graphic 4">
            <a:extLst>
              <a:ext uri="{FF2B5EF4-FFF2-40B4-BE49-F238E27FC236}">
                <a16:creationId xmlns:a16="http://schemas.microsoft.com/office/drawing/2014/main" id="{DB379A30-7FA2-333D-FD45-B04C986977A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7154" y="5829999"/>
            <a:ext cx="3940529" cy="899181"/>
          </a:xfrm>
          <a:prstGeom prst="rect">
            <a:avLst/>
          </a:prstGeom>
        </p:spPr>
      </p:pic>
    </p:spTree>
    <p:extLst>
      <p:ext uri="{BB962C8B-B14F-4D97-AF65-F5344CB8AC3E}">
        <p14:creationId xmlns:p14="http://schemas.microsoft.com/office/powerpoint/2010/main" val="3374812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eldia">
    <p:bg>
      <p:bgPr>
        <a:solidFill>
          <a:schemeClr val="bg1"/>
        </a:solidFill>
        <a:effectLst/>
      </p:bgPr>
    </p:bg>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CB6F2DB3-B749-4054-5035-0435540AF53E}"/>
              </a:ext>
            </a:extLst>
          </p:cNvPr>
          <p:cNvPicPr>
            <a:picLocks noChangeAspect="1"/>
          </p:cNvPicPr>
          <p:nvPr userDrawn="1"/>
        </p:nvPicPr>
        <p:blipFill>
          <a:blip r:embed="rId2"/>
          <a:srcRect/>
          <a:stretch/>
        </p:blipFill>
        <p:spPr>
          <a:xfrm>
            <a:off x="0" y="0"/>
            <a:ext cx="12192000" cy="6858000"/>
          </a:xfrm>
          <a:prstGeom prst="rect">
            <a:avLst/>
          </a:prstGeom>
        </p:spPr>
      </p:pic>
      <p:sp>
        <p:nvSpPr>
          <p:cNvPr id="3" name="Rechthoek met één afgeronde hoek 2">
            <a:extLst>
              <a:ext uri="{FF2B5EF4-FFF2-40B4-BE49-F238E27FC236}">
                <a16:creationId xmlns:a16="http://schemas.microsoft.com/office/drawing/2014/main" id="{F9F559CC-467D-B7BB-91F6-C06C67C95346}"/>
              </a:ext>
            </a:extLst>
          </p:cNvPr>
          <p:cNvSpPr/>
          <p:nvPr userDrawn="1"/>
        </p:nvSpPr>
        <p:spPr>
          <a:xfrm rot="10800000" flipH="1">
            <a:off x="0" y="-7"/>
            <a:ext cx="11756493" cy="1403133"/>
          </a:xfrm>
          <a:prstGeom prst="round1Rect">
            <a:avLst>
              <a:gd name="adj" fmla="val 35768"/>
            </a:avLst>
          </a:prstGeom>
          <a:gradFill flip="none" rotWithShape="1">
            <a:gsLst>
              <a:gs pos="50000">
                <a:srgbClr val="D3104C"/>
              </a:gs>
              <a:gs pos="0">
                <a:srgbClr val="F53C46"/>
              </a:gs>
              <a:gs pos="100000">
                <a:srgbClr val="B40F4B"/>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8875986" y="6083203"/>
            <a:ext cx="2743200" cy="392790"/>
          </a:xfrm>
          <a:prstGeom prst="rect">
            <a:avLst/>
          </a:prstGeom>
        </p:spPr>
        <p:txBody>
          <a:bodyPr anchor="ctr"/>
          <a:lstStyle>
            <a:lvl1pPr algn="r">
              <a:defRPr sz="1600">
                <a:solidFill>
                  <a:schemeClr val="bg1"/>
                </a:solidFill>
                <a:latin typeface="Poppins" pitchFamily="2" charset="77"/>
                <a:cs typeface="Poppins" pitchFamily="2" charset="77"/>
              </a:defRPr>
            </a:lvl1pPr>
          </a:lstStyle>
          <a:p>
            <a:fld id="{C3179503-6C3A-E649-AB1F-2E5890BA7714}" type="datetime1">
              <a:rPr lang="nl-NL" smtClean="0"/>
              <a:t>31-8-2026</a:t>
            </a:fld>
            <a:endParaRPr lang="nl-NL" dirty="0"/>
          </a:p>
        </p:txBody>
      </p:sp>
      <p:sp>
        <p:nvSpPr>
          <p:cNvPr id="12" name="Titel 1">
            <a:extLst>
              <a:ext uri="{FF2B5EF4-FFF2-40B4-BE49-F238E27FC236}">
                <a16:creationId xmlns:a16="http://schemas.microsoft.com/office/drawing/2014/main" id="{2CC68499-61E1-5382-CEC4-96FE0674EB1F}"/>
              </a:ext>
            </a:extLst>
          </p:cNvPr>
          <p:cNvSpPr>
            <a:spLocks noGrp="1"/>
          </p:cNvSpPr>
          <p:nvPr>
            <p:ph type="ctrTitle"/>
          </p:nvPr>
        </p:nvSpPr>
        <p:spPr>
          <a:xfrm>
            <a:off x="435507" y="223187"/>
            <a:ext cx="11183679" cy="627671"/>
          </a:xfrm>
        </p:spPr>
        <p:txBody>
          <a:bodyPr anchor="ctr">
            <a:normAutofit/>
          </a:bodyPr>
          <a:lstStyle>
            <a:lvl1pPr algn="l">
              <a:defRPr sz="3000" b="0">
                <a:solidFill>
                  <a:schemeClr val="bg1"/>
                </a:solidFill>
              </a:defRPr>
            </a:lvl1pPr>
          </a:lstStyle>
          <a:p>
            <a:r>
              <a:rPr lang="nl-NL"/>
              <a:t>Klik om stijl te bewerken</a:t>
            </a:r>
            <a:endParaRPr lang="nl-NL" dirty="0"/>
          </a:p>
        </p:txBody>
      </p:sp>
      <p:sp>
        <p:nvSpPr>
          <p:cNvPr id="13" name="Ondertitel 2">
            <a:extLst>
              <a:ext uri="{FF2B5EF4-FFF2-40B4-BE49-F238E27FC236}">
                <a16:creationId xmlns:a16="http://schemas.microsoft.com/office/drawing/2014/main" id="{C73A2662-2612-9659-D1A9-E81021415690}"/>
              </a:ext>
            </a:extLst>
          </p:cNvPr>
          <p:cNvSpPr>
            <a:spLocks noGrp="1"/>
          </p:cNvSpPr>
          <p:nvPr>
            <p:ph type="subTitle" idx="1"/>
          </p:nvPr>
        </p:nvSpPr>
        <p:spPr>
          <a:xfrm>
            <a:off x="435507" y="850858"/>
            <a:ext cx="11183679" cy="481933"/>
          </a:xfrm>
        </p:spPr>
        <p:txBody>
          <a:bodyPr anchor="t">
            <a:no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14" name="Tekstvak 13">
            <a:extLst>
              <a:ext uri="{FF2B5EF4-FFF2-40B4-BE49-F238E27FC236}">
                <a16:creationId xmlns:a16="http://schemas.microsoft.com/office/drawing/2014/main" id="{1066C1A6-CC2E-A039-CB99-D71E5AF16864}"/>
              </a:ext>
            </a:extLst>
          </p:cNvPr>
          <p:cNvSpPr txBox="1"/>
          <p:nvPr userDrawn="1"/>
        </p:nvSpPr>
        <p:spPr>
          <a:xfrm>
            <a:off x="203200" y="-508000"/>
            <a:ext cx="0" cy="0"/>
          </a:xfrm>
          <a:prstGeom prst="rect">
            <a:avLst/>
          </a:prstGeom>
        </p:spPr>
        <p:txBody>
          <a:bodyPr vert="horz" wrap="none" lIns="91440" tIns="45720" rIns="91440" bIns="45720" rtlCol="0" anchor="ctr">
            <a:normAutofit fontScale="25000" lnSpcReduction="20000"/>
          </a:bodyPr>
          <a:lstStyle/>
          <a:p>
            <a:pPr algn="l"/>
            <a:endParaRPr lang="nl-NL" b="0" i="0" dirty="0">
              <a:solidFill>
                <a:srgbClr val="F8EFE3"/>
              </a:solidFill>
              <a:latin typeface="Poppins Medium" pitchFamily="2" charset="77"/>
              <a:cs typeface="Poppins Medium" pitchFamily="2" charset="77"/>
            </a:endParaRPr>
          </a:p>
        </p:txBody>
      </p:sp>
      <p:sp>
        <p:nvSpPr>
          <p:cNvPr id="2" name="Tekstvak 1">
            <a:extLst>
              <a:ext uri="{FF2B5EF4-FFF2-40B4-BE49-F238E27FC236}">
                <a16:creationId xmlns:a16="http://schemas.microsoft.com/office/drawing/2014/main" id="{4387E686-68C6-A285-F694-323BA80B089B}"/>
              </a:ext>
            </a:extLst>
          </p:cNvPr>
          <p:cNvSpPr txBox="1"/>
          <p:nvPr userDrawn="1"/>
        </p:nvSpPr>
        <p:spPr>
          <a:xfrm>
            <a:off x="7471317" y="4315522"/>
            <a:ext cx="0" cy="0"/>
          </a:xfrm>
          <a:prstGeom prst="rect">
            <a:avLst/>
          </a:prstGeom>
          <a:solidFill>
            <a:schemeClr val="bg1"/>
          </a:solidFill>
        </p:spPr>
        <p:txBody>
          <a:bodyPr vert="horz" wrap="none" lIns="91440" tIns="45720" rIns="91440" bIns="45720" rtlCol="0" anchor="ctr">
            <a:normAutofit fontScale="25000" lnSpcReduction="20000"/>
          </a:bodyPr>
          <a:lstStyle/>
          <a:p>
            <a:pPr algn="l"/>
            <a:endParaRPr lang="nl-NL" b="0" i="0" dirty="0">
              <a:solidFill>
                <a:srgbClr val="F8EFE3"/>
              </a:solidFill>
              <a:latin typeface="Poppins Medium" pitchFamily="2" charset="77"/>
              <a:cs typeface="Poppins Medium" pitchFamily="2" charset="77"/>
            </a:endParaRPr>
          </a:p>
        </p:txBody>
      </p:sp>
      <p:pic>
        <p:nvPicPr>
          <p:cNvPr id="9" name="Graphic 8">
            <a:extLst>
              <a:ext uri="{FF2B5EF4-FFF2-40B4-BE49-F238E27FC236}">
                <a16:creationId xmlns:a16="http://schemas.microsoft.com/office/drawing/2014/main" id="{AB0C29E6-5A78-1BEE-6D12-DB3AE635D37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7154" y="5829999"/>
            <a:ext cx="3940529" cy="899181"/>
          </a:xfrm>
          <a:prstGeom prst="rect">
            <a:avLst/>
          </a:prstGeom>
        </p:spPr>
      </p:pic>
    </p:spTree>
    <p:extLst>
      <p:ext uri="{BB962C8B-B14F-4D97-AF65-F5344CB8AC3E}">
        <p14:creationId xmlns:p14="http://schemas.microsoft.com/office/powerpoint/2010/main" val="238556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7_Titeldia">
    <p:bg>
      <p:bgPr>
        <a:solidFill>
          <a:schemeClr val="bg1"/>
        </a:solidFill>
        <a:effectLst/>
      </p:bgPr>
    </p:bg>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67FD9664-2A5F-1285-038C-79FB5F281E7B}"/>
              </a:ext>
            </a:extLst>
          </p:cNvPr>
          <p:cNvPicPr>
            <a:picLocks noChangeAspect="1"/>
          </p:cNvPicPr>
          <p:nvPr userDrawn="1"/>
        </p:nvPicPr>
        <p:blipFill>
          <a:blip r:embed="rId2"/>
          <a:srcRect/>
          <a:stretch/>
        </p:blipFill>
        <p:spPr>
          <a:xfrm>
            <a:off x="0" y="0"/>
            <a:ext cx="12192000" cy="6858000"/>
          </a:xfrm>
          <a:prstGeom prst="rect">
            <a:avLst/>
          </a:prstGeom>
        </p:spPr>
      </p:pic>
      <p:sp>
        <p:nvSpPr>
          <p:cNvPr id="3" name="Rechthoek 2">
            <a:extLst>
              <a:ext uri="{FF2B5EF4-FFF2-40B4-BE49-F238E27FC236}">
                <a16:creationId xmlns:a16="http://schemas.microsoft.com/office/drawing/2014/main" id="{B9820299-6F4E-5B2D-133F-DE589B7230B0}"/>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Rechthoek met één afgeronde hoek 9">
            <a:extLst>
              <a:ext uri="{FF2B5EF4-FFF2-40B4-BE49-F238E27FC236}">
                <a16:creationId xmlns:a16="http://schemas.microsoft.com/office/drawing/2014/main" id="{F1F313BC-5F69-ACC5-CA42-01DE37DE458E}"/>
              </a:ext>
            </a:extLst>
          </p:cNvPr>
          <p:cNvSpPr/>
          <p:nvPr userDrawn="1"/>
        </p:nvSpPr>
        <p:spPr>
          <a:xfrm rot="10800000" flipH="1">
            <a:off x="0" y="1403127"/>
            <a:ext cx="3806780" cy="653271"/>
          </a:xfrm>
          <a:prstGeom prst="round1Rect">
            <a:avLst>
              <a:gd name="adj" fmla="val 2839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Rechthoek met één afgeronde hoek 4">
            <a:extLst>
              <a:ext uri="{FF2B5EF4-FFF2-40B4-BE49-F238E27FC236}">
                <a16:creationId xmlns:a16="http://schemas.microsoft.com/office/drawing/2014/main" id="{43AE8583-9566-41B7-79EA-B8F2766310EC}"/>
              </a:ext>
            </a:extLst>
          </p:cNvPr>
          <p:cNvSpPr/>
          <p:nvPr userDrawn="1"/>
        </p:nvSpPr>
        <p:spPr>
          <a:xfrm rot="10800000" flipH="1">
            <a:off x="0" y="-7"/>
            <a:ext cx="11756493" cy="1403133"/>
          </a:xfrm>
          <a:prstGeom prst="round1Rect">
            <a:avLst>
              <a:gd name="adj" fmla="val 35768"/>
            </a:avLst>
          </a:prstGeom>
          <a:gradFill flip="none" rotWithShape="1">
            <a:gsLst>
              <a:gs pos="50000">
                <a:srgbClr val="D3104C"/>
              </a:gs>
              <a:gs pos="0">
                <a:srgbClr val="F53C46"/>
              </a:gs>
              <a:gs pos="100000">
                <a:srgbClr val="B40F4B"/>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6" name="Titel 1">
            <a:extLst>
              <a:ext uri="{FF2B5EF4-FFF2-40B4-BE49-F238E27FC236}">
                <a16:creationId xmlns:a16="http://schemas.microsoft.com/office/drawing/2014/main" id="{532657D4-14BC-601A-7E2C-30971774FD08}"/>
              </a:ext>
            </a:extLst>
          </p:cNvPr>
          <p:cNvSpPr>
            <a:spLocks noGrp="1"/>
          </p:cNvSpPr>
          <p:nvPr>
            <p:ph type="ctrTitle"/>
          </p:nvPr>
        </p:nvSpPr>
        <p:spPr>
          <a:xfrm>
            <a:off x="435507" y="223187"/>
            <a:ext cx="11183679" cy="627671"/>
          </a:xfrm>
        </p:spPr>
        <p:txBody>
          <a:bodyPr anchor="ctr">
            <a:normAutofit/>
          </a:bodyPr>
          <a:lstStyle>
            <a:lvl1pPr algn="l">
              <a:defRPr sz="3000" b="0">
                <a:solidFill>
                  <a:schemeClr val="bg1"/>
                </a:solidFill>
              </a:defRPr>
            </a:lvl1pPr>
          </a:lstStyle>
          <a:p>
            <a:r>
              <a:rPr lang="nl-NL"/>
              <a:t>Klik om stijl te bewerken</a:t>
            </a:r>
            <a:endParaRPr lang="nl-NL" dirty="0"/>
          </a:p>
        </p:txBody>
      </p:sp>
      <p:sp>
        <p:nvSpPr>
          <p:cNvPr id="7" name="Ondertitel 2">
            <a:extLst>
              <a:ext uri="{FF2B5EF4-FFF2-40B4-BE49-F238E27FC236}">
                <a16:creationId xmlns:a16="http://schemas.microsoft.com/office/drawing/2014/main" id="{D2EB5527-B3CA-7612-7C75-FF519144BC0E}"/>
              </a:ext>
            </a:extLst>
          </p:cNvPr>
          <p:cNvSpPr>
            <a:spLocks noGrp="1"/>
          </p:cNvSpPr>
          <p:nvPr>
            <p:ph type="subTitle" idx="1"/>
          </p:nvPr>
        </p:nvSpPr>
        <p:spPr>
          <a:xfrm>
            <a:off x="435507" y="850858"/>
            <a:ext cx="11183679" cy="481933"/>
          </a:xfrm>
        </p:spPr>
        <p:txBody>
          <a:bodyPr anchor="t">
            <a:no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9" name="Tijdelijke aanduiding voor datum 3">
            <a:extLst>
              <a:ext uri="{FF2B5EF4-FFF2-40B4-BE49-F238E27FC236}">
                <a16:creationId xmlns:a16="http://schemas.microsoft.com/office/drawing/2014/main" id="{7903B3EE-5F75-04EA-5764-A487B97B1E40}"/>
              </a:ext>
            </a:extLst>
          </p:cNvPr>
          <p:cNvSpPr>
            <a:spLocks noGrp="1"/>
          </p:cNvSpPr>
          <p:nvPr>
            <p:ph type="dt" sz="half" idx="10"/>
          </p:nvPr>
        </p:nvSpPr>
        <p:spPr>
          <a:xfrm>
            <a:off x="435506" y="1533368"/>
            <a:ext cx="3135007" cy="392790"/>
          </a:xfrm>
          <a:prstGeom prst="rect">
            <a:avLst/>
          </a:prstGeom>
        </p:spPr>
        <p:txBody>
          <a:bodyPr anchor="ctr"/>
          <a:lstStyle>
            <a:lvl1pPr algn="l">
              <a:defRPr sz="1800">
                <a:solidFill>
                  <a:srgbClr val="F8EFE3"/>
                </a:solidFill>
                <a:latin typeface="Poppins" pitchFamily="2" charset="77"/>
                <a:cs typeface="Poppins" pitchFamily="2" charset="77"/>
              </a:defRPr>
            </a:lvl1pPr>
          </a:lstStyle>
          <a:p>
            <a:fld id="{458543B1-A36E-9D44-821E-828D68ACC718}" type="datetime1">
              <a:rPr lang="nl-NL" smtClean="0"/>
              <a:t>31-8-2026</a:t>
            </a:fld>
            <a:endParaRPr lang="nl-NL" dirty="0"/>
          </a:p>
        </p:txBody>
      </p:sp>
      <p:pic>
        <p:nvPicPr>
          <p:cNvPr id="13" name="Graphic 12">
            <a:extLst>
              <a:ext uri="{FF2B5EF4-FFF2-40B4-BE49-F238E27FC236}">
                <a16:creationId xmlns:a16="http://schemas.microsoft.com/office/drawing/2014/main" id="{12FF4D52-867B-ED2F-DEB2-9D339CFBEE1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7154" y="5829999"/>
            <a:ext cx="3940529" cy="899181"/>
          </a:xfrm>
          <a:prstGeom prst="rect">
            <a:avLst/>
          </a:prstGeom>
        </p:spPr>
      </p:pic>
      <p:pic>
        <p:nvPicPr>
          <p:cNvPr id="14" name="Afbeelding 13">
            <a:extLst>
              <a:ext uri="{FF2B5EF4-FFF2-40B4-BE49-F238E27FC236}">
                <a16:creationId xmlns:a16="http://schemas.microsoft.com/office/drawing/2014/main" id="{C5534A4B-EE10-BB1A-497D-47927C4F1477}"/>
              </a:ext>
            </a:extLst>
          </p:cNvPr>
          <p:cNvPicPr>
            <a:picLocks noChangeAspect="1"/>
          </p:cNvPicPr>
          <p:nvPr userDrawn="1"/>
        </p:nvPicPr>
        <p:blipFill>
          <a:blip r:embed="rId4"/>
          <a:stretch>
            <a:fillRect/>
          </a:stretch>
        </p:blipFill>
        <p:spPr>
          <a:xfrm>
            <a:off x="9712145" y="5978767"/>
            <a:ext cx="2039074" cy="603276"/>
          </a:xfrm>
          <a:prstGeom prst="rect">
            <a:avLst/>
          </a:prstGeom>
        </p:spPr>
      </p:pic>
    </p:spTree>
    <p:extLst>
      <p:ext uri="{BB962C8B-B14F-4D97-AF65-F5344CB8AC3E}">
        <p14:creationId xmlns:p14="http://schemas.microsoft.com/office/powerpoint/2010/main" val="454698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6_Titeldia">
    <p:bg>
      <p:bgPr>
        <a:solidFill>
          <a:schemeClr val="bg1"/>
        </a:solid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DE8705DD-6C31-7944-E1E2-E8F47E6E499F}"/>
              </a:ext>
            </a:extLst>
          </p:cNvPr>
          <p:cNvPicPr>
            <a:picLocks noChangeAspect="1"/>
          </p:cNvPicPr>
          <p:nvPr userDrawn="1"/>
        </p:nvPicPr>
        <p:blipFill>
          <a:blip r:embed="rId2"/>
          <a:srcRect/>
          <a:stretch/>
        </p:blipFill>
        <p:spPr>
          <a:xfrm>
            <a:off x="0" y="0"/>
            <a:ext cx="12192000" cy="6858000"/>
          </a:xfrm>
          <a:prstGeom prst="rect">
            <a:avLst/>
          </a:prstGeom>
        </p:spPr>
      </p:pic>
      <p:sp>
        <p:nvSpPr>
          <p:cNvPr id="16" name="Rechthoek met één afgeronde hoek 15">
            <a:extLst>
              <a:ext uri="{FF2B5EF4-FFF2-40B4-BE49-F238E27FC236}">
                <a16:creationId xmlns:a16="http://schemas.microsoft.com/office/drawing/2014/main" id="{2C008E10-FCD7-04BE-566C-3FE41DF935BE}"/>
              </a:ext>
            </a:extLst>
          </p:cNvPr>
          <p:cNvSpPr/>
          <p:nvPr userDrawn="1"/>
        </p:nvSpPr>
        <p:spPr>
          <a:xfrm rot="10800000" flipH="1">
            <a:off x="0" y="-8"/>
            <a:ext cx="11756493" cy="1403133"/>
          </a:xfrm>
          <a:prstGeom prst="round1Rect">
            <a:avLst>
              <a:gd name="adj" fmla="val 35768"/>
            </a:avLst>
          </a:prstGeom>
          <a:gradFill flip="none" rotWithShape="1">
            <a:gsLst>
              <a:gs pos="50000">
                <a:srgbClr val="D3104C"/>
              </a:gs>
              <a:gs pos="0">
                <a:srgbClr val="F53C46"/>
              </a:gs>
              <a:gs pos="100000">
                <a:srgbClr val="B40F4B"/>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Rechthoek 1">
            <a:extLst>
              <a:ext uri="{FF2B5EF4-FFF2-40B4-BE49-F238E27FC236}">
                <a16:creationId xmlns:a16="http://schemas.microsoft.com/office/drawing/2014/main" id="{9326E062-9BA7-5ED0-FDDA-F42B5A55C2BC}"/>
              </a:ext>
            </a:extLst>
          </p:cNvPr>
          <p:cNvSpPr/>
          <p:nvPr userDrawn="1"/>
        </p:nvSpPr>
        <p:spPr>
          <a:xfrm>
            <a:off x="0" y="5696262"/>
            <a:ext cx="12192000" cy="1161738"/>
          </a:xfrm>
          <a:prstGeom prst="rect">
            <a:avLst/>
          </a:prstGeom>
          <a:gradFill flip="none" rotWithShape="1">
            <a:gsLst>
              <a:gs pos="0">
                <a:schemeClr val="bg2">
                  <a:lumMod val="12000"/>
                  <a:alpha val="45451"/>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ijdelijke aanduiding voor datum 3">
            <a:extLst>
              <a:ext uri="{FF2B5EF4-FFF2-40B4-BE49-F238E27FC236}">
                <a16:creationId xmlns:a16="http://schemas.microsoft.com/office/drawing/2014/main" id="{00698C51-6FA2-B9B4-BC17-321E034DD477}"/>
              </a:ext>
            </a:extLst>
          </p:cNvPr>
          <p:cNvSpPr>
            <a:spLocks noGrp="1"/>
          </p:cNvSpPr>
          <p:nvPr>
            <p:ph type="dt" sz="half" idx="10"/>
          </p:nvPr>
        </p:nvSpPr>
        <p:spPr>
          <a:xfrm>
            <a:off x="9116153" y="6177990"/>
            <a:ext cx="2743200" cy="392790"/>
          </a:xfrm>
          <a:prstGeom prst="rect">
            <a:avLst/>
          </a:prstGeom>
        </p:spPr>
        <p:txBody>
          <a:bodyPr anchor="ctr"/>
          <a:lstStyle>
            <a:lvl1pPr algn="r">
              <a:defRPr sz="1600">
                <a:solidFill>
                  <a:schemeClr val="bg1"/>
                </a:solidFill>
                <a:latin typeface="Poppins" pitchFamily="2" charset="77"/>
                <a:cs typeface="Poppins" pitchFamily="2" charset="77"/>
              </a:defRPr>
            </a:lvl1pPr>
          </a:lstStyle>
          <a:p>
            <a:fld id="{91176B29-EABF-7140-BF88-D94AC11879F6}" type="datetime1">
              <a:rPr lang="nl-NL" smtClean="0"/>
              <a:t>31-8-2026</a:t>
            </a:fld>
            <a:endParaRPr lang="nl-NL" dirty="0"/>
          </a:p>
        </p:txBody>
      </p:sp>
      <p:sp>
        <p:nvSpPr>
          <p:cNvPr id="10" name="Titel 1">
            <a:extLst>
              <a:ext uri="{FF2B5EF4-FFF2-40B4-BE49-F238E27FC236}">
                <a16:creationId xmlns:a16="http://schemas.microsoft.com/office/drawing/2014/main" id="{586C666A-1179-C3E0-E4FC-AE3A7B4B8699}"/>
              </a:ext>
            </a:extLst>
          </p:cNvPr>
          <p:cNvSpPr>
            <a:spLocks noGrp="1"/>
          </p:cNvSpPr>
          <p:nvPr>
            <p:ph type="ctrTitle"/>
          </p:nvPr>
        </p:nvSpPr>
        <p:spPr>
          <a:xfrm>
            <a:off x="435507" y="223187"/>
            <a:ext cx="11183679" cy="627671"/>
          </a:xfrm>
        </p:spPr>
        <p:txBody>
          <a:bodyPr anchor="ctr">
            <a:normAutofit/>
          </a:bodyPr>
          <a:lstStyle>
            <a:lvl1pPr algn="l">
              <a:defRPr sz="3000" b="0">
                <a:solidFill>
                  <a:schemeClr val="bg1"/>
                </a:solidFill>
              </a:defRPr>
            </a:lvl1pPr>
          </a:lstStyle>
          <a:p>
            <a:r>
              <a:rPr lang="nl-NL"/>
              <a:t>Klik om stijl te bewerken</a:t>
            </a:r>
            <a:endParaRPr lang="nl-NL" dirty="0"/>
          </a:p>
        </p:txBody>
      </p:sp>
      <p:sp>
        <p:nvSpPr>
          <p:cNvPr id="14" name="Ondertitel 2">
            <a:extLst>
              <a:ext uri="{FF2B5EF4-FFF2-40B4-BE49-F238E27FC236}">
                <a16:creationId xmlns:a16="http://schemas.microsoft.com/office/drawing/2014/main" id="{CCD3726C-250B-F2B8-28AE-FE9C65C382C2}"/>
              </a:ext>
            </a:extLst>
          </p:cNvPr>
          <p:cNvSpPr>
            <a:spLocks noGrp="1"/>
          </p:cNvSpPr>
          <p:nvPr>
            <p:ph type="subTitle" idx="1"/>
          </p:nvPr>
        </p:nvSpPr>
        <p:spPr>
          <a:xfrm>
            <a:off x="435507" y="850858"/>
            <a:ext cx="11183679" cy="481933"/>
          </a:xfrm>
        </p:spPr>
        <p:txBody>
          <a:bodyPr anchor="t">
            <a:no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pic>
        <p:nvPicPr>
          <p:cNvPr id="4" name="Graphic 3">
            <a:extLst>
              <a:ext uri="{FF2B5EF4-FFF2-40B4-BE49-F238E27FC236}">
                <a16:creationId xmlns:a16="http://schemas.microsoft.com/office/drawing/2014/main" id="{DCD35E57-1585-EB23-8EE0-0575588F6C6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7154" y="5829999"/>
            <a:ext cx="3940529" cy="899181"/>
          </a:xfrm>
          <a:prstGeom prst="rect">
            <a:avLst/>
          </a:prstGeom>
        </p:spPr>
      </p:pic>
    </p:spTree>
    <p:extLst>
      <p:ext uri="{BB962C8B-B14F-4D97-AF65-F5344CB8AC3E}">
        <p14:creationId xmlns:p14="http://schemas.microsoft.com/office/powerpoint/2010/main" val="1192400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eldia">
    <p:bg>
      <p:bgPr>
        <a:gradFill>
          <a:gsLst>
            <a:gs pos="50000">
              <a:srgbClr val="D3104C"/>
            </a:gs>
            <a:gs pos="0">
              <a:srgbClr val="F53C46"/>
            </a:gs>
            <a:gs pos="100000">
              <a:srgbClr val="B40F4B"/>
            </a:gs>
          </a:gsLst>
          <a:path path="circle">
            <a:fillToRect l="100000" b="100000"/>
          </a:path>
        </a:gradFill>
        <a:effectLst/>
      </p:bgPr>
    </p:bg>
    <p:spTree>
      <p:nvGrpSpPr>
        <p:cNvPr id="1" name=""/>
        <p:cNvGrpSpPr/>
        <p:nvPr/>
      </p:nvGrpSpPr>
      <p:grpSpPr>
        <a:xfrm>
          <a:off x="0" y="0"/>
          <a:ext cx="0" cy="0"/>
          <a:chOff x="0" y="0"/>
          <a:chExt cx="0" cy="0"/>
        </a:xfrm>
      </p:grpSpPr>
      <p:sp>
        <p:nvSpPr>
          <p:cNvPr id="5" name="Rechthoek met één afgeronde hoek 4">
            <a:extLst>
              <a:ext uri="{FF2B5EF4-FFF2-40B4-BE49-F238E27FC236}">
                <a16:creationId xmlns:a16="http://schemas.microsoft.com/office/drawing/2014/main" id="{1FD5452C-9A9B-72C5-AB26-06971F3CE3FA}"/>
              </a:ext>
            </a:extLst>
          </p:cNvPr>
          <p:cNvSpPr/>
          <p:nvPr userDrawn="1"/>
        </p:nvSpPr>
        <p:spPr>
          <a:xfrm rot="10800000" flipH="1">
            <a:off x="0" y="-7"/>
            <a:ext cx="12191999" cy="1812280"/>
          </a:xfrm>
          <a:prstGeom prst="round1Rect">
            <a:avLst>
              <a:gd name="adj" fmla="val 27469"/>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0" name="Rechthoek met één afgeronde hoek 39">
            <a:extLst>
              <a:ext uri="{FF2B5EF4-FFF2-40B4-BE49-F238E27FC236}">
                <a16:creationId xmlns:a16="http://schemas.microsoft.com/office/drawing/2014/main" id="{B4E20CD9-0963-B2A8-B3FF-33FBC6C977FE}"/>
              </a:ext>
            </a:extLst>
          </p:cNvPr>
          <p:cNvSpPr/>
          <p:nvPr userDrawn="1"/>
        </p:nvSpPr>
        <p:spPr>
          <a:xfrm flipH="1" flipV="1">
            <a:off x="382574" y="-1"/>
            <a:ext cx="6702043" cy="1812281"/>
          </a:xfrm>
          <a:prstGeom prst="round1Rect">
            <a:avLst>
              <a:gd name="adj" fmla="val 10563"/>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35507" y="508925"/>
            <a:ext cx="5979149" cy="1303349"/>
          </a:xfrm>
        </p:spPr>
        <p:txBody>
          <a:bodyPr anchor="t">
            <a:normAutofit/>
          </a:bodyPr>
          <a:lstStyle>
            <a:lvl1pPr algn="l">
              <a:defRPr sz="4000" b="0">
                <a:solidFill>
                  <a:schemeClr val="bg1"/>
                </a:solidFill>
              </a:defRPr>
            </a:lvl1pPr>
          </a:lstStyle>
          <a:p>
            <a:r>
              <a:rPr lang="nl-NL"/>
              <a:t>Klik om stijl te bewerken</a:t>
            </a:r>
            <a:endParaRPr lang="nl-NL" dirty="0"/>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435506" y="2175642"/>
            <a:ext cx="5979149" cy="3499944"/>
          </a:xfrm>
        </p:spPr>
        <p:txBody>
          <a:bodyPr anchor="t">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11" name="Rechthoek met één afgeronde hoek 10">
            <a:extLst>
              <a:ext uri="{FF2B5EF4-FFF2-40B4-BE49-F238E27FC236}">
                <a16:creationId xmlns:a16="http://schemas.microsoft.com/office/drawing/2014/main" id="{8DB18667-50D0-D316-140A-1FA19238E738}"/>
              </a:ext>
            </a:extLst>
          </p:cNvPr>
          <p:cNvSpPr/>
          <p:nvPr userDrawn="1"/>
        </p:nvSpPr>
        <p:spPr>
          <a:xfrm rot="10800000">
            <a:off x="6667413" y="508925"/>
            <a:ext cx="4850175" cy="5456446"/>
          </a:xfrm>
          <a:custGeom>
            <a:avLst/>
            <a:gdLst>
              <a:gd name="connsiteX0" fmla="*/ 0 w 6096001"/>
              <a:gd name="connsiteY0" fmla="*/ 0 h 6858000"/>
              <a:gd name="connsiteX1" fmla="*/ 5589179 w 6096001"/>
              <a:gd name="connsiteY1" fmla="*/ 0 h 6858000"/>
              <a:gd name="connsiteX2" fmla="*/ 6096001 w 6096001"/>
              <a:gd name="connsiteY2" fmla="*/ 506822 h 6858000"/>
              <a:gd name="connsiteX3" fmla="*/ 6096001 w 6096001"/>
              <a:gd name="connsiteY3" fmla="*/ 6858000 h 6858000"/>
              <a:gd name="connsiteX4" fmla="*/ 0 w 6096001"/>
              <a:gd name="connsiteY4" fmla="*/ 6858000 h 6858000"/>
              <a:gd name="connsiteX5" fmla="*/ 0 w 6096001"/>
              <a:gd name="connsiteY5" fmla="*/ 0 h 6858000"/>
              <a:gd name="connsiteX0" fmla="*/ 0 w 6096001"/>
              <a:gd name="connsiteY0" fmla="*/ 0 h 6858000"/>
              <a:gd name="connsiteX1" fmla="*/ 5589179 w 6096001"/>
              <a:gd name="connsiteY1" fmla="*/ 0 h 6858000"/>
              <a:gd name="connsiteX2" fmla="*/ 6096001 w 6096001"/>
              <a:gd name="connsiteY2" fmla="*/ 506822 h 6858000"/>
              <a:gd name="connsiteX3" fmla="*/ 6096001 w 6096001"/>
              <a:gd name="connsiteY3" fmla="*/ 6858000 h 6858000"/>
              <a:gd name="connsiteX4" fmla="*/ 0 w 6096001"/>
              <a:gd name="connsiteY4" fmla="*/ 6858000 h 6858000"/>
              <a:gd name="connsiteX5" fmla="*/ 0 w 6096001"/>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1" h="6858000">
                <a:moveTo>
                  <a:pt x="0" y="0"/>
                </a:moveTo>
                <a:lnTo>
                  <a:pt x="5589179" y="0"/>
                </a:lnTo>
                <a:cubicBezTo>
                  <a:pt x="5869089" y="0"/>
                  <a:pt x="6096001" y="226912"/>
                  <a:pt x="6096001" y="506822"/>
                </a:cubicBezTo>
                <a:lnTo>
                  <a:pt x="6096001" y="6858000"/>
                </a:lnTo>
                <a:lnTo>
                  <a:pt x="0" y="6858000"/>
                </a:lnTo>
                <a:lnTo>
                  <a:pt x="0" y="0"/>
                </a:lnTo>
                <a:close/>
              </a:path>
            </a:pathLst>
          </a:custGeom>
          <a:blipFill dpi="0" rotWithShape="0">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0" name="Tijdelijke aanduiding voor datum 3">
            <a:extLst>
              <a:ext uri="{FF2B5EF4-FFF2-40B4-BE49-F238E27FC236}">
                <a16:creationId xmlns:a16="http://schemas.microsoft.com/office/drawing/2014/main" id="{8DCCB5E8-6A2A-C6FD-0675-59FAE321E4C8}"/>
              </a:ext>
            </a:extLst>
          </p:cNvPr>
          <p:cNvSpPr txBox="1">
            <a:spLocks/>
          </p:cNvSpPr>
          <p:nvPr userDrawn="1"/>
        </p:nvSpPr>
        <p:spPr>
          <a:xfrm>
            <a:off x="8875986" y="6083203"/>
            <a:ext cx="2743200" cy="392790"/>
          </a:xfrm>
          <a:prstGeom prst="rect">
            <a:avLst/>
          </a:prstGeom>
        </p:spPr>
        <p:txBody>
          <a:bodyPr anchor="ctr"/>
          <a:lstStyle>
            <a:defPPr>
              <a:defRPr lang="nl-NL"/>
            </a:defPPr>
            <a:lvl1pPr marL="0" algn="r" defTabSz="914400" rtl="0" eaLnBrk="1" latinLnBrk="0" hangingPunct="1">
              <a:defRPr sz="1600" kern="1200">
                <a:solidFill>
                  <a:schemeClr val="bg1"/>
                </a:solidFill>
                <a:latin typeface="Poppins" pitchFamily="2" charset="77"/>
                <a:ea typeface="+mn-ea"/>
                <a:cs typeface="Poppins" pitchFamily="2" charset="77"/>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F51A7E-800B-1F47-BF14-6211D457551C}" type="datetime1">
              <a:rPr lang="nl-NL" smtClean="0"/>
              <a:pPr/>
              <a:t>31-8-2026</a:t>
            </a:fld>
            <a:endParaRPr lang="nl-NL" dirty="0"/>
          </a:p>
        </p:txBody>
      </p:sp>
      <p:pic>
        <p:nvPicPr>
          <p:cNvPr id="4" name="Graphic 3">
            <a:extLst>
              <a:ext uri="{FF2B5EF4-FFF2-40B4-BE49-F238E27FC236}">
                <a16:creationId xmlns:a16="http://schemas.microsoft.com/office/drawing/2014/main" id="{A02D6390-0BD5-D651-874B-50DB6B23A36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7154" y="5829999"/>
            <a:ext cx="3940529" cy="899181"/>
          </a:xfrm>
          <a:prstGeom prst="rect">
            <a:avLst/>
          </a:prstGeom>
        </p:spPr>
      </p:pic>
    </p:spTree>
    <p:extLst>
      <p:ext uri="{BB962C8B-B14F-4D97-AF65-F5344CB8AC3E}">
        <p14:creationId xmlns:p14="http://schemas.microsoft.com/office/powerpoint/2010/main" val="33824228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Titeldia">
    <p:bg>
      <p:bgPr>
        <a:gradFill>
          <a:gsLst>
            <a:gs pos="50000">
              <a:srgbClr val="D3104C"/>
            </a:gs>
            <a:gs pos="0">
              <a:srgbClr val="F53C46"/>
            </a:gs>
            <a:gs pos="100000">
              <a:srgbClr val="B40F4B"/>
            </a:gs>
          </a:gsLst>
          <a:path path="circle">
            <a:fillToRect l="100000" b="100000"/>
          </a:path>
        </a:gradFill>
        <a:effectLst/>
      </p:bgPr>
    </p:bg>
    <p:spTree>
      <p:nvGrpSpPr>
        <p:cNvPr id="1" name=""/>
        <p:cNvGrpSpPr/>
        <p:nvPr/>
      </p:nvGrpSpPr>
      <p:grpSpPr>
        <a:xfrm>
          <a:off x="0" y="0"/>
          <a:ext cx="0" cy="0"/>
          <a:chOff x="0" y="0"/>
          <a:chExt cx="0" cy="0"/>
        </a:xfrm>
      </p:grpSpPr>
      <p:sp>
        <p:nvSpPr>
          <p:cNvPr id="11" name="Rechthoek met één afgeronde hoek 10">
            <a:extLst>
              <a:ext uri="{FF2B5EF4-FFF2-40B4-BE49-F238E27FC236}">
                <a16:creationId xmlns:a16="http://schemas.microsoft.com/office/drawing/2014/main" id="{2512D022-7B9B-1C7F-BBBE-A2AF4AC117A2}"/>
              </a:ext>
            </a:extLst>
          </p:cNvPr>
          <p:cNvSpPr/>
          <p:nvPr userDrawn="1"/>
        </p:nvSpPr>
        <p:spPr>
          <a:xfrm rot="10800000" flipH="1">
            <a:off x="0" y="-10824"/>
            <a:ext cx="11750234" cy="1040412"/>
          </a:xfrm>
          <a:prstGeom prst="round1Rect">
            <a:avLst>
              <a:gd name="adj" fmla="val 4848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useBgFill="1">
        <p:nvSpPr>
          <p:cNvPr id="2" name="Tekstvak 1">
            <a:extLst>
              <a:ext uri="{FF2B5EF4-FFF2-40B4-BE49-F238E27FC236}">
                <a16:creationId xmlns:a16="http://schemas.microsoft.com/office/drawing/2014/main" id="{033A32F1-9949-3846-D390-88CBEE0FAC71}"/>
              </a:ext>
            </a:extLst>
          </p:cNvPr>
          <p:cNvSpPr txBox="1"/>
          <p:nvPr userDrawn="1"/>
        </p:nvSpPr>
        <p:spPr>
          <a:xfrm>
            <a:off x="385011" y="1804737"/>
            <a:ext cx="184731" cy="369332"/>
          </a:xfrm>
          <a:prstGeom prst="rect">
            <a:avLst/>
          </a:prstGeom>
        </p:spPr>
        <p:txBody>
          <a:bodyPr wrap="none" rtlCol="0">
            <a:spAutoFit/>
          </a:bodyPr>
          <a:lstStyle/>
          <a:p>
            <a:endParaRPr lang="nl-NL" dirty="0"/>
          </a:p>
        </p:txBody>
      </p:sp>
      <p:sp>
        <p:nvSpPr>
          <p:cNvPr id="5" name="Tijdelijke aanduiding voor titel 1">
            <a:extLst>
              <a:ext uri="{FF2B5EF4-FFF2-40B4-BE49-F238E27FC236}">
                <a16:creationId xmlns:a16="http://schemas.microsoft.com/office/drawing/2014/main" id="{35DB91A6-9345-ECA4-2AB8-BE30F3CB507B}"/>
              </a:ext>
            </a:extLst>
          </p:cNvPr>
          <p:cNvSpPr>
            <a:spLocks noGrp="1"/>
          </p:cNvSpPr>
          <p:nvPr>
            <p:ph type="title"/>
          </p:nvPr>
        </p:nvSpPr>
        <p:spPr>
          <a:xfrm>
            <a:off x="441766" y="-10825"/>
            <a:ext cx="11104850" cy="1040414"/>
          </a:xfrm>
          <a:prstGeom prst="rect">
            <a:avLst/>
          </a:prstGeom>
        </p:spPr>
        <p:txBody>
          <a:bodyPr vert="horz" lIns="91440" tIns="45720" rIns="91440" bIns="45720" rtlCol="0" anchor="ctr">
            <a:normAutofit/>
          </a:bodyPr>
          <a:lstStyle>
            <a:lvl1pPr>
              <a:defRPr sz="3000" b="0">
                <a:solidFill>
                  <a:schemeClr val="bg1"/>
                </a:solidFill>
              </a:defRPr>
            </a:lvl1pPr>
          </a:lstStyle>
          <a:p>
            <a:r>
              <a:rPr lang="nl-NL"/>
              <a:t>Klik om stijl te bewerken</a:t>
            </a:r>
            <a:endParaRPr lang="nl-NL" dirty="0"/>
          </a:p>
        </p:txBody>
      </p:sp>
      <p:pic>
        <p:nvPicPr>
          <p:cNvPr id="15" name="Afbeelding 14" descr="Afbeelding met logo, Lettertype, Graphics, tekst&#10;&#10;Automatisch gegenereerde beschrijving">
            <a:extLst>
              <a:ext uri="{FF2B5EF4-FFF2-40B4-BE49-F238E27FC236}">
                <a16:creationId xmlns:a16="http://schemas.microsoft.com/office/drawing/2014/main" id="{090CDF85-4639-4367-A00C-A901D26CB73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66868" b="2972"/>
          <a:stretch/>
        </p:blipFill>
        <p:spPr>
          <a:xfrm>
            <a:off x="403438" y="5905244"/>
            <a:ext cx="782182" cy="780364"/>
          </a:xfrm>
          <a:prstGeom prst="rect">
            <a:avLst/>
          </a:prstGeom>
        </p:spPr>
      </p:pic>
    </p:spTree>
    <p:extLst>
      <p:ext uri="{BB962C8B-B14F-4D97-AF65-F5344CB8AC3E}">
        <p14:creationId xmlns:p14="http://schemas.microsoft.com/office/powerpoint/2010/main" val="42785426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Titeldia">
    <p:bg>
      <p:bgPr>
        <a:gradFill>
          <a:gsLst>
            <a:gs pos="50000">
              <a:srgbClr val="D3104C"/>
            </a:gs>
            <a:gs pos="0">
              <a:srgbClr val="F53C46"/>
            </a:gs>
            <a:gs pos="100000">
              <a:srgbClr val="B40F4B"/>
            </a:gs>
          </a:gsLst>
          <a:path path="circle">
            <a:fillToRect l="100000" b="100000"/>
          </a:path>
        </a:gradFill>
        <a:effectLst/>
      </p:bgPr>
    </p:bg>
    <p:spTree>
      <p:nvGrpSpPr>
        <p:cNvPr id="1" name=""/>
        <p:cNvGrpSpPr/>
        <p:nvPr/>
      </p:nvGrpSpPr>
      <p:grpSpPr>
        <a:xfrm>
          <a:off x="0" y="0"/>
          <a:ext cx="0" cy="0"/>
          <a:chOff x="0" y="0"/>
          <a:chExt cx="0" cy="0"/>
        </a:xfrm>
      </p:grpSpPr>
      <p:sp>
        <p:nvSpPr>
          <p:cNvPr id="5" name="Tijdelijke aanduiding voor titel 1">
            <a:extLst>
              <a:ext uri="{FF2B5EF4-FFF2-40B4-BE49-F238E27FC236}">
                <a16:creationId xmlns:a16="http://schemas.microsoft.com/office/drawing/2014/main" id="{35DB91A6-9345-ECA4-2AB8-BE30F3CB507B}"/>
              </a:ext>
            </a:extLst>
          </p:cNvPr>
          <p:cNvSpPr>
            <a:spLocks noGrp="1"/>
          </p:cNvSpPr>
          <p:nvPr>
            <p:ph type="title"/>
          </p:nvPr>
        </p:nvSpPr>
        <p:spPr>
          <a:xfrm>
            <a:off x="543575" y="2425628"/>
            <a:ext cx="11104850" cy="1815296"/>
          </a:xfrm>
          <a:prstGeom prst="rect">
            <a:avLst/>
          </a:prstGeom>
        </p:spPr>
        <p:txBody>
          <a:bodyPr vert="horz" lIns="91440" tIns="45720" rIns="91440" bIns="45720" rtlCol="0" anchor="ctr">
            <a:normAutofit/>
          </a:bodyPr>
          <a:lstStyle>
            <a:lvl1pPr algn="ctr">
              <a:defRPr sz="4000">
                <a:solidFill>
                  <a:schemeClr val="bg1"/>
                </a:solidFill>
              </a:defRPr>
            </a:lvl1pPr>
          </a:lstStyle>
          <a:p>
            <a:r>
              <a:rPr lang="nl-NL"/>
              <a:t>Klik om stijl te bewerken</a:t>
            </a:r>
            <a:endParaRPr lang="nl-NL" dirty="0"/>
          </a:p>
        </p:txBody>
      </p:sp>
      <p:pic>
        <p:nvPicPr>
          <p:cNvPr id="15" name="Afbeelding 14" descr="Afbeelding met logo, Lettertype, Graphics, tekst&#10;&#10;Automatisch gegenereerde beschrijving">
            <a:extLst>
              <a:ext uri="{FF2B5EF4-FFF2-40B4-BE49-F238E27FC236}">
                <a16:creationId xmlns:a16="http://schemas.microsoft.com/office/drawing/2014/main" id="{090CDF85-4639-4367-A00C-A901D26CB73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66868" b="2972"/>
          <a:stretch/>
        </p:blipFill>
        <p:spPr>
          <a:xfrm>
            <a:off x="403438" y="5905244"/>
            <a:ext cx="782182" cy="780364"/>
          </a:xfrm>
          <a:prstGeom prst="rect">
            <a:avLst/>
          </a:prstGeom>
        </p:spPr>
      </p:pic>
    </p:spTree>
    <p:extLst>
      <p:ext uri="{BB962C8B-B14F-4D97-AF65-F5344CB8AC3E}">
        <p14:creationId xmlns:p14="http://schemas.microsoft.com/office/powerpoint/2010/main" val="38250549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Titel en object">
    <p:bg>
      <p:bgPr>
        <a:gradFill>
          <a:gsLst>
            <a:gs pos="50000">
              <a:srgbClr val="D3104C"/>
            </a:gs>
            <a:gs pos="0">
              <a:srgbClr val="F53C46"/>
            </a:gs>
            <a:gs pos="100000">
              <a:srgbClr val="B40F4B"/>
            </a:gs>
          </a:gsLst>
          <a:path path="circle">
            <a:fillToRect l="100000" b="100000"/>
          </a:path>
        </a:gradFill>
        <a:effectLst/>
      </p:bgPr>
    </p:bg>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A687C31B-89B6-5B95-614A-E417903E79BA}"/>
              </a:ext>
            </a:extLst>
          </p:cNvPr>
          <p:cNvSpPr/>
          <p:nvPr userDrawn="1"/>
        </p:nvSpPr>
        <p:spPr>
          <a:xfrm rot="10800000" flipH="1">
            <a:off x="0" y="-10824"/>
            <a:ext cx="11750234" cy="1040412"/>
          </a:xfrm>
          <a:prstGeom prst="round1Rect">
            <a:avLst>
              <a:gd name="adj" fmla="val 4848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inhoud 2">
            <a:extLst>
              <a:ext uri="{FF2B5EF4-FFF2-40B4-BE49-F238E27FC236}">
                <a16:creationId xmlns:a16="http://schemas.microsoft.com/office/drawing/2014/main" id="{67C15DAD-D3C5-4B4F-AAE5-A931C101C1C4}"/>
              </a:ext>
            </a:extLst>
          </p:cNvPr>
          <p:cNvSpPr>
            <a:spLocks noGrp="1"/>
          </p:cNvSpPr>
          <p:nvPr>
            <p:ph idx="1"/>
          </p:nvPr>
        </p:nvSpPr>
        <p:spPr>
          <a:xfrm>
            <a:off x="453377" y="1289155"/>
            <a:ext cx="11146915" cy="4620432"/>
          </a:xfrm>
        </p:spPr>
        <p:txBody>
          <a:bodyPr/>
          <a:lstStyle>
            <a:lvl1pPr marL="0" indent="0">
              <a:buFontTx/>
              <a:buNone/>
              <a:defRPr>
                <a:solidFill>
                  <a:schemeClr val="bg1"/>
                </a:solidFill>
              </a:defRPr>
            </a:lvl1pPr>
          </a:lstStyle>
          <a:p>
            <a:pPr lvl="0"/>
            <a:r>
              <a:rPr lang="nl-NL"/>
              <a:t>Klikken om de tekststijl van het model te bewerken</a:t>
            </a:r>
          </a:p>
        </p:txBody>
      </p:sp>
      <p:sp>
        <p:nvSpPr>
          <p:cNvPr id="7" name="Tijdelijke aanduiding voor titel 1">
            <a:extLst>
              <a:ext uri="{FF2B5EF4-FFF2-40B4-BE49-F238E27FC236}">
                <a16:creationId xmlns:a16="http://schemas.microsoft.com/office/drawing/2014/main" id="{069651C9-8167-A69D-F5F8-53D1FBEBC06A}"/>
              </a:ext>
            </a:extLst>
          </p:cNvPr>
          <p:cNvSpPr>
            <a:spLocks noGrp="1"/>
          </p:cNvSpPr>
          <p:nvPr>
            <p:ph type="title"/>
          </p:nvPr>
        </p:nvSpPr>
        <p:spPr>
          <a:xfrm>
            <a:off x="441766" y="-1"/>
            <a:ext cx="11104850" cy="1029589"/>
          </a:xfrm>
          <a:prstGeom prst="rect">
            <a:avLst/>
          </a:prstGeom>
        </p:spPr>
        <p:txBody>
          <a:bodyPr vert="horz" lIns="91440" tIns="45720" rIns="91440" bIns="45720" rtlCol="0" anchor="ctr">
            <a:normAutofit/>
          </a:bodyPr>
          <a:lstStyle>
            <a:lvl1pPr>
              <a:defRPr sz="3000">
                <a:solidFill>
                  <a:schemeClr val="bg1">
                    <a:lumMod val="95000"/>
                  </a:schemeClr>
                </a:solidFill>
              </a:defRPr>
            </a:lvl1pPr>
          </a:lstStyle>
          <a:p>
            <a:r>
              <a:rPr lang="nl-NL"/>
              <a:t>Klik om stijl te bewerken</a:t>
            </a:r>
            <a:endParaRPr lang="nl-NL" dirty="0"/>
          </a:p>
        </p:txBody>
      </p:sp>
      <p:pic>
        <p:nvPicPr>
          <p:cNvPr id="9" name="Afbeelding 8" descr="Afbeelding met logo, Lettertype, Graphics, tekst&#10;&#10;Automatisch gegenereerde beschrijving">
            <a:extLst>
              <a:ext uri="{FF2B5EF4-FFF2-40B4-BE49-F238E27FC236}">
                <a16:creationId xmlns:a16="http://schemas.microsoft.com/office/drawing/2014/main" id="{1335102B-7AA4-FED6-B9F5-229F2F58327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66868" b="2972"/>
          <a:stretch/>
        </p:blipFill>
        <p:spPr>
          <a:xfrm>
            <a:off x="403438" y="5905244"/>
            <a:ext cx="782182" cy="780364"/>
          </a:xfrm>
          <a:prstGeom prst="rect">
            <a:avLst/>
          </a:prstGeom>
        </p:spPr>
      </p:pic>
    </p:spTree>
    <p:extLst>
      <p:ext uri="{BB962C8B-B14F-4D97-AF65-F5344CB8AC3E}">
        <p14:creationId xmlns:p14="http://schemas.microsoft.com/office/powerpoint/2010/main" val="17742370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Titeldia">
    <p:bg>
      <p:bgPr>
        <a:gradFill>
          <a:gsLst>
            <a:gs pos="50000">
              <a:srgbClr val="D3104C"/>
            </a:gs>
            <a:gs pos="0">
              <a:srgbClr val="F53C46"/>
            </a:gs>
            <a:gs pos="100000">
              <a:srgbClr val="B40F4B"/>
            </a:gs>
          </a:gsLst>
          <a:path path="circle">
            <a:fillToRect l="100000" b="100000"/>
          </a:path>
        </a:gradFill>
        <a:effectLst/>
      </p:bgPr>
    </p:bg>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F9D2BE61-A6AE-E2D7-F76B-07B39AC855A8}"/>
              </a:ext>
            </a:extLst>
          </p:cNvPr>
          <p:cNvSpPr/>
          <p:nvPr userDrawn="1"/>
        </p:nvSpPr>
        <p:spPr>
          <a:xfrm rot="10800000" flipH="1">
            <a:off x="0" y="0"/>
            <a:ext cx="6095999" cy="1812280"/>
          </a:xfrm>
          <a:prstGeom prst="round1Rect">
            <a:avLst>
              <a:gd name="adj" fmla="val 27469"/>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35508" y="-7"/>
            <a:ext cx="5334672" cy="1812281"/>
          </a:xfrm>
        </p:spPr>
        <p:txBody>
          <a:bodyPr anchor="ctr">
            <a:normAutofit/>
          </a:bodyPr>
          <a:lstStyle>
            <a:lvl1pPr algn="l">
              <a:defRPr sz="3000" b="0">
                <a:solidFill>
                  <a:schemeClr val="bg1"/>
                </a:solidFill>
              </a:defRPr>
            </a:lvl1pPr>
          </a:lstStyle>
          <a:p>
            <a:r>
              <a:rPr lang="nl-NL"/>
              <a:t>Klik om stijl te bewerken</a:t>
            </a:r>
            <a:endParaRPr lang="nl-NL" dirty="0"/>
          </a:p>
        </p:txBody>
      </p:sp>
      <p:pic>
        <p:nvPicPr>
          <p:cNvPr id="5" name="Afbeelding 4" descr="Afbeelding met logo, Lettertype, Graphics, tekst&#10;&#10;Automatisch gegenereerde beschrijving">
            <a:extLst>
              <a:ext uri="{FF2B5EF4-FFF2-40B4-BE49-F238E27FC236}">
                <a16:creationId xmlns:a16="http://schemas.microsoft.com/office/drawing/2014/main" id="{97F8A0A1-4917-14CB-26F9-CDE703E5DFA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66868" b="2972"/>
          <a:stretch/>
        </p:blipFill>
        <p:spPr>
          <a:xfrm>
            <a:off x="403438" y="5905244"/>
            <a:ext cx="782182" cy="780364"/>
          </a:xfrm>
          <a:prstGeom prst="rect">
            <a:avLst/>
          </a:prstGeom>
        </p:spPr>
      </p:pic>
      <p:pic>
        <p:nvPicPr>
          <p:cNvPr id="6" name="Afbeelding 5" descr="Afbeelding met buitenshuis, Commercieel gebouw, gebouw, boom&#10;&#10;Automatisch gegenereerde beschrijving">
            <a:extLst>
              <a:ext uri="{FF2B5EF4-FFF2-40B4-BE49-F238E27FC236}">
                <a16:creationId xmlns:a16="http://schemas.microsoft.com/office/drawing/2014/main" id="{8361EA99-DA8A-1CED-C406-A207AEDDAF8D}"/>
              </a:ext>
            </a:extLst>
          </p:cNvPr>
          <p:cNvPicPr>
            <a:picLocks noChangeAspect="1"/>
          </p:cNvPicPr>
          <p:nvPr userDrawn="1"/>
        </p:nvPicPr>
        <p:blipFill>
          <a:blip r:embed="rId3"/>
          <a:stretch>
            <a:fillRect/>
          </a:stretch>
        </p:blipFill>
        <p:spPr>
          <a:xfrm>
            <a:off x="6096000" y="0"/>
            <a:ext cx="6096000" cy="6858000"/>
          </a:xfrm>
          <a:prstGeom prst="rect">
            <a:avLst/>
          </a:prstGeom>
        </p:spPr>
      </p:pic>
      <p:sp>
        <p:nvSpPr>
          <p:cNvPr id="7" name="Ondertitel 2">
            <a:extLst>
              <a:ext uri="{FF2B5EF4-FFF2-40B4-BE49-F238E27FC236}">
                <a16:creationId xmlns:a16="http://schemas.microsoft.com/office/drawing/2014/main" id="{F7562BA8-0640-FAD8-4DAB-32B102C86E57}"/>
              </a:ext>
            </a:extLst>
          </p:cNvPr>
          <p:cNvSpPr>
            <a:spLocks noGrp="1"/>
          </p:cNvSpPr>
          <p:nvPr>
            <p:ph type="subTitle" idx="1"/>
          </p:nvPr>
        </p:nvSpPr>
        <p:spPr>
          <a:xfrm>
            <a:off x="435506" y="2175642"/>
            <a:ext cx="5334673" cy="3499944"/>
          </a:xfrm>
        </p:spPr>
        <p:txBody>
          <a:bodyPr anchor="t">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Tree>
    <p:extLst>
      <p:ext uri="{BB962C8B-B14F-4D97-AF65-F5344CB8AC3E}">
        <p14:creationId xmlns:p14="http://schemas.microsoft.com/office/powerpoint/2010/main" val="30173032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8C9E59E8-96D0-660D-2FAF-012B53D82BE5}"/>
              </a:ext>
            </a:extLst>
          </p:cNvPr>
          <p:cNvSpPr/>
          <p:nvPr userDrawn="1"/>
        </p:nvSpPr>
        <p:spPr>
          <a:xfrm rot="10800000" flipH="1">
            <a:off x="0" y="-10824"/>
            <a:ext cx="11750234" cy="1040412"/>
          </a:xfrm>
          <a:prstGeom prst="round1Rect">
            <a:avLst>
              <a:gd name="adj" fmla="val 48488"/>
            </a:avLst>
          </a:prstGeom>
          <a:solidFill>
            <a:srgbClr val="D410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 name="Afbeelding 1" descr="Afbeelding met logo, Graphics, symbool, Karmijn&#10;&#10;Automatisch gegenereerde beschrijving">
            <a:extLst>
              <a:ext uri="{FF2B5EF4-FFF2-40B4-BE49-F238E27FC236}">
                <a16:creationId xmlns:a16="http://schemas.microsoft.com/office/drawing/2014/main" id="{D1273128-B20F-F21F-07E5-651420A7F0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2996" y="5906664"/>
            <a:ext cx="804101" cy="804101"/>
          </a:xfrm>
          <a:prstGeom prst="rect">
            <a:avLst/>
          </a:prstGeom>
        </p:spPr>
      </p:pic>
      <p:sp>
        <p:nvSpPr>
          <p:cNvPr id="3" name="Tijdelijke aanduiding voor inhoud 2">
            <a:extLst>
              <a:ext uri="{FF2B5EF4-FFF2-40B4-BE49-F238E27FC236}">
                <a16:creationId xmlns:a16="http://schemas.microsoft.com/office/drawing/2014/main" id="{67C15DAD-D3C5-4B4F-AAE5-A931C101C1C4}"/>
              </a:ext>
            </a:extLst>
          </p:cNvPr>
          <p:cNvSpPr>
            <a:spLocks noGrp="1"/>
          </p:cNvSpPr>
          <p:nvPr>
            <p:ph idx="1"/>
          </p:nvPr>
        </p:nvSpPr>
        <p:spPr>
          <a:xfrm>
            <a:off x="453377" y="1289155"/>
            <a:ext cx="11146915" cy="4616089"/>
          </a:xfrm>
        </p:spPr>
        <p:txBody>
          <a:bodyPr/>
          <a:lstStyle>
            <a:lvl1pPr marL="0" indent="0">
              <a:buFontTx/>
              <a:buNone/>
              <a:defRPr>
                <a:solidFill>
                  <a:srgbClr val="003340"/>
                </a:solidFill>
              </a:defRPr>
            </a:lvl1pPr>
          </a:lstStyle>
          <a:p>
            <a:pPr lvl="0"/>
            <a:r>
              <a:rPr lang="nl-NL"/>
              <a:t>Klikken om de tekststijl van het model te bewerken</a:t>
            </a:r>
          </a:p>
        </p:txBody>
      </p:sp>
      <p:sp>
        <p:nvSpPr>
          <p:cNvPr id="7" name="Tijdelijke aanduiding voor titel 1">
            <a:extLst>
              <a:ext uri="{FF2B5EF4-FFF2-40B4-BE49-F238E27FC236}">
                <a16:creationId xmlns:a16="http://schemas.microsoft.com/office/drawing/2014/main" id="{B9E78B30-7E65-E3D5-842A-F16FD1B746FC}"/>
              </a:ext>
            </a:extLst>
          </p:cNvPr>
          <p:cNvSpPr>
            <a:spLocks noGrp="1"/>
          </p:cNvSpPr>
          <p:nvPr>
            <p:ph type="title"/>
          </p:nvPr>
        </p:nvSpPr>
        <p:spPr>
          <a:xfrm>
            <a:off x="441766" y="-1"/>
            <a:ext cx="11158526" cy="1028169"/>
          </a:xfrm>
          <a:prstGeom prst="rect">
            <a:avLst/>
          </a:prstGeom>
        </p:spPr>
        <p:txBody>
          <a:bodyPr vert="horz" lIns="91440" tIns="45720" rIns="91440" bIns="45720" rtlCol="0" anchor="ctr">
            <a:normAutofit/>
          </a:bodyPr>
          <a:lstStyle>
            <a:lvl1pPr>
              <a:defRPr sz="3000" b="0" i="0">
                <a:solidFill>
                  <a:schemeClr val="bg1">
                    <a:lumMod val="95000"/>
                  </a:schemeClr>
                </a:solidFill>
                <a:latin typeface="Poppins SemiBold" pitchFamily="2" charset="77"/>
                <a:cs typeface="Poppins SemiBold" pitchFamily="2" charset="77"/>
              </a:defRPr>
            </a:lvl1pPr>
          </a:lstStyle>
          <a:p>
            <a:r>
              <a:rPr lang="nl-NL"/>
              <a:t>Klik om stijl te bewerken</a:t>
            </a:r>
            <a:endParaRPr lang="nl-NL" dirty="0"/>
          </a:p>
        </p:txBody>
      </p:sp>
    </p:spTree>
    <p:extLst>
      <p:ext uri="{BB962C8B-B14F-4D97-AF65-F5344CB8AC3E}">
        <p14:creationId xmlns:p14="http://schemas.microsoft.com/office/powerpoint/2010/main" val="36351555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el en object">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F23F50DB-D834-8DC4-D421-1EBAD1804E09}"/>
              </a:ext>
            </a:extLst>
          </p:cNvPr>
          <p:cNvSpPr/>
          <p:nvPr userDrawn="1"/>
        </p:nvSpPr>
        <p:spPr>
          <a:xfrm rot="10800000" flipH="1">
            <a:off x="0" y="-10824"/>
            <a:ext cx="11750234" cy="1040412"/>
          </a:xfrm>
          <a:prstGeom prst="round1Rect">
            <a:avLst>
              <a:gd name="adj" fmla="val 48488"/>
            </a:avLst>
          </a:prstGeom>
          <a:solidFill>
            <a:srgbClr val="D410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inhoud 2">
            <a:extLst>
              <a:ext uri="{FF2B5EF4-FFF2-40B4-BE49-F238E27FC236}">
                <a16:creationId xmlns:a16="http://schemas.microsoft.com/office/drawing/2014/main" id="{67C15DAD-D3C5-4B4F-AAE5-A931C101C1C4}"/>
              </a:ext>
            </a:extLst>
          </p:cNvPr>
          <p:cNvSpPr>
            <a:spLocks noGrp="1"/>
          </p:cNvSpPr>
          <p:nvPr>
            <p:ph idx="1"/>
          </p:nvPr>
        </p:nvSpPr>
        <p:spPr>
          <a:xfrm>
            <a:off x="454530" y="1289155"/>
            <a:ext cx="11149554" cy="4617509"/>
          </a:xfrm>
        </p:spPr>
        <p:txBody>
          <a:bodyPr/>
          <a:lstStyle>
            <a:lvl1pPr>
              <a:defRPr>
                <a:solidFill>
                  <a:srgbClr val="003340"/>
                </a:solidFill>
              </a:defRPr>
            </a:lvl1pPr>
            <a:lvl2pPr>
              <a:defRPr>
                <a:solidFill>
                  <a:srgbClr val="003340"/>
                </a:solidFill>
              </a:defRPr>
            </a:lvl2pPr>
            <a:lvl3pPr>
              <a:defRPr>
                <a:solidFill>
                  <a:srgbClr val="003340"/>
                </a:solidFill>
              </a:defRPr>
            </a:lvl3pPr>
            <a:lvl4pPr>
              <a:defRPr>
                <a:solidFill>
                  <a:srgbClr val="003340"/>
                </a:solidFill>
              </a:defRPr>
            </a:lvl4pPr>
            <a:lvl5pPr>
              <a:defRPr>
                <a:solidFill>
                  <a:srgbClr val="003340"/>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8" name="Tijdelijke aanduiding voor titel 1">
            <a:extLst>
              <a:ext uri="{FF2B5EF4-FFF2-40B4-BE49-F238E27FC236}">
                <a16:creationId xmlns:a16="http://schemas.microsoft.com/office/drawing/2014/main" id="{AE218851-E09F-1DBE-C7B9-461536D28852}"/>
              </a:ext>
            </a:extLst>
          </p:cNvPr>
          <p:cNvSpPr>
            <a:spLocks noGrp="1"/>
          </p:cNvSpPr>
          <p:nvPr>
            <p:ph type="title"/>
          </p:nvPr>
        </p:nvSpPr>
        <p:spPr>
          <a:xfrm>
            <a:off x="441766" y="0"/>
            <a:ext cx="11162318" cy="1029589"/>
          </a:xfrm>
          <a:prstGeom prst="rect">
            <a:avLst/>
          </a:prstGeom>
        </p:spPr>
        <p:txBody>
          <a:bodyPr vert="horz" lIns="91440" tIns="45720" rIns="91440" bIns="45720" rtlCol="0" anchor="ctr">
            <a:normAutofit/>
          </a:bodyPr>
          <a:lstStyle>
            <a:lvl1pPr>
              <a:defRPr sz="3000" b="0">
                <a:solidFill>
                  <a:schemeClr val="bg1">
                    <a:lumMod val="95000"/>
                  </a:schemeClr>
                </a:solidFill>
              </a:defRPr>
            </a:lvl1pPr>
          </a:lstStyle>
          <a:p>
            <a:r>
              <a:rPr lang="nl-NL"/>
              <a:t>Klik om stijl te bewerken</a:t>
            </a:r>
            <a:endParaRPr lang="nl-NL" dirty="0"/>
          </a:p>
        </p:txBody>
      </p:sp>
      <p:pic>
        <p:nvPicPr>
          <p:cNvPr id="2" name="Afbeelding 1" descr="Afbeelding met logo, Graphics, symbool, Karmijn&#10;&#10;Automatisch gegenereerde beschrijving">
            <a:extLst>
              <a:ext uri="{FF2B5EF4-FFF2-40B4-BE49-F238E27FC236}">
                <a16:creationId xmlns:a16="http://schemas.microsoft.com/office/drawing/2014/main" id="{97DF9E74-08E8-35EF-19C9-688FA6F808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2996" y="5906664"/>
            <a:ext cx="804101" cy="804101"/>
          </a:xfrm>
          <a:prstGeom prst="rect">
            <a:avLst/>
          </a:prstGeom>
        </p:spPr>
      </p:pic>
    </p:spTree>
    <p:extLst>
      <p:ext uri="{BB962C8B-B14F-4D97-AF65-F5344CB8AC3E}">
        <p14:creationId xmlns:p14="http://schemas.microsoft.com/office/powerpoint/2010/main" val="39236474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Rechthoek met één afgeronde hoek 1">
            <a:extLst>
              <a:ext uri="{FF2B5EF4-FFF2-40B4-BE49-F238E27FC236}">
                <a16:creationId xmlns:a16="http://schemas.microsoft.com/office/drawing/2014/main" id="{63F1270C-400E-4EF7-DE5A-5668B7791119}"/>
              </a:ext>
            </a:extLst>
          </p:cNvPr>
          <p:cNvSpPr/>
          <p:nvPr userDrawn="1"/>
        </p:nvSpPr>
        <p:spPr>
          <a:xfrm rot="10800000" flipH="1">
            <a:off x="0" y="-10824"/>
            <a:ext cx="11750234" cy="1040412"/>
          </a:xfrm>
          <a:prstGeom prst="round1Rect">
            <a:avLst>
              <a:gd name="adj" fmla="val 48488"/>
            </a:avLst>
          </a:prstGeom>
          <a:solidFill>
            <a:srgbClr val="D410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inhoud 2">
            <a:extLst>
              <a:ext uri="{FF2B5EF4-FFF2-40B4-BE49-F238E27FC236}">
                <a16:creationId xmlns:a16="http://schemas.microsoft.com/office/drawing/2014/main" id="{EA96D5EF-4E9E-BB48-85B0-F041625B1706}"/>
              </a:ext>
            </a:extLst>
          </p:cNvPr>
          <p:cNvSpPr>
            <a:spLocks noGrp="1"/>
          </p:cNvSpPr>
          <p:nvPr>
            <p:ph sz="half" idx="1"/>
          </p:nvPr>
        </p:nvSpPr>
        <p:spPr>
          <a:xfrm>
            <a:off x="510878" y="1286234"/>
            <a:ext cx="5442348" cy="462043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inhoud 3">
            <a:extLst>
              <a:ext uri="{FF2B5EF4-FFF2-40B4-BE49-F238E27FC236}">
                <a16:creationId xmlns:a16="http://schemas.microsoft.com/office/drawing/2014/main" id="{76566185-896E-EE4A-82D0-EF31C2E10FC5}"/>
              </a:ext>
            </a:extLst>
          </p:cNvPr>
          <p:cNvSpPr>
            <a:spLocks noGrp="1"/>
          </p:cNvSpPr>
          <p:nvPr>
            <p:ph sz="half" idx="2"/>
          </p:nvPr>
        </p:nvSpPr>
        <p:spPr>
          <a:xfrm>
            <a:off x="6258028" y="1286234"/>
            <a:ext cx="5412850" cy="462043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8" name="Tijdelijke aanduiding voor titel 1">
            <a:extLst>
              <a:ext uri="{FF2B5EF4-FFF2-40B4-BE49-F238E27FC236}">
                <a16:creationId xmlns:a16="http://schemas.microsoft.com/office/drawing/2014/main" id="{B989117D-ECF0-B4D7-0F10-4D968550703C}"/>
              </a:ext>
            </a:extLst>
          </p:cNvPr>
          <p:cNvSpPr>
            <a:spLocks noGrp="1"/>
          </p:cNvSpPr>
          <p:nvPr>
            <p:ph type="title"/>
          </p:nvPr>
        </p:nvSpPr>
        <p:spPr>
          <a:xfrm>
            <a:off x="441766" y="-1"/>
            <a:ext cx="11229112" cy="1029589"/>
          </a:xfrm>
          <a:prstGeom prst="rect">
            <a:avLst/>
          </a:prstGeom>
        </p:spPr>
        <p:txBody>
          <a:bodyPr vert="horz" lIns="91440" tIns="45720" rIns="91440" bIns="45720" rtlCol="0" anchor="ctr">
            <a:normAutofit/>
          </a:bodyPr>
          <a:lstStyle>
            <a:lvl1pPr>
              <a:defRPr sz="3000">
                <a:solidFill>
                  <a:schemeClr val="bg1">
                    <a:lumMod val="95000"/>
                  </a:schemeClr>
                </a:solidFill>
              </a:defRPr>
            </a:lvl1pPr>
          </a:lstStyle>
          <a:p>
            <a:r>
              <a:rPr lang="nl-NL"/>
              <a:t>Klik om stijl te bewerken</a:t>
            </a:r>
            <a:endParaRPr lang="nl-NL" dirty="0"/>
          </a:p>
        </p:txBody>
      </p:sp>
      <p:pic>
        <p:nvPicPr>
          <p:cNvPr id="9" name="Afbeelding 8" descr="Afbeelding met logo, Graphics, symbool, Karmijn&#10;&#10;Automatisch gegenereerde beschrijving">
            <a:extLst>
              <a:ext uri="{FF2B5EF4-FFF2-40B4-BE49-F238E27FC236}">
                <a16:creationId xmlns:a16="http://schemas.microsoft.com/office/drawing/2014/main" id="{2F9416C6-72F3-23B1-40A8-1A0B8CF3C4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2996" y="5906664"/>
            <a:ext cx="804101" cy="804101"/>
          </a:xfrm>
          <a:prstGeom prst="rect">
            <a:avLst/>
          </a:prstGeom>
        </p:spPr>
      </p:pic>
    </p:spTree>
    <p:extLst>
      <p:ext uri="{BB962C8B-B14F-4D97-AF65-F5344CB8AC3E}">
        <p14:creationId xmlns:p14="http://schemas.microsoft.com/office/powerpoint/2010/main" val="17296975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2" name="Rechthoek met één afgeronde hoek 1">
            <a:extLst>
              <a:ext uri="{FF2B5EF4-FFF2-40B4-BE49-F238E27FC236}">
                <a16:creationId xmlns:a16="http://schemas.microsoft.com/office/drawing/2014/main" id="{3ED9D103-0D42-943D-929A-54C3196AB659}"/>
              </a:ext>
            </a:extLst>
          </p:cNvPr>
          <p:cNvSpPr/>
          <p:nvPr userDrawn="1"/>
        </p:nvSpPr>
        <p:spPr>
          <a:xfrm rot="10800000" flipH="1">
            <a:off x="0" y="-10824"/>
            <a:ext cx="11750234" cy="1040412"/>
          </a:xfrm>
          <a:prstGeom prst="round1Rect">
            <a:avLst>
              <a:gd name="adj" fmla="val 48488"/>
            </a:avLst>
          </a:prstGeom>
          <a:solidFill>
            <a:srgbClr val="D410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 name="Tijdelijke aanduiding voor tekst 2">
            <a:extLst>
              <a:ext uri="{FF2B5EF4-FFF2-40B4-BE49-F238E27FC236}">
                <a16:creationId xmlns:a16="http://schemas.microsoft.com/office/drawing/2014/main" id="{0CE77DD9-B454-484D-8F00-4D7CBD5EF501}"/>
              </a:ext>
            </a:extLst>
          </p:cNvPr>
          <p:cNvSpPr>
            <a:spLocks noGrp="1"/>
          </p:cNvSpPr>
          <p:nvPr>
            <p:ph type="body" idx="1"/>
          </p:nvPr>
        </p:nvSpPr>
        <p:spPr>
          <a:xfrm>
            <a:off x="510878" y="1286234"/>
            <a:ext cx="5442348" cy="906303"/>
          </a:xfrm>
        </p:spPr>
        <p:txBody>
          <a:bodyPr anchor="t"/>
          <a:lstStyle>
            <a:lvl1pPr marL="0" indent="0">
              <a:buNone/>
              <a:defRPr sz="2400" b="0">
                <a:solidFill>
                  <a:srgbClr val="D40E4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5" name="Tijdelijke aanduiding voor tekst 4">
            <a:extLst>
              <a:ext uri="{FF2B5EF4-FFF2-40B4-BE49-F238E27FC236}">
                <a16:creationId xmlns:a16="http://schemas.microsoft.com/office/drawing/2014/main" id="{361BBBF2-F030-A549-B400-B72BB89A756A}"/>
              </a:ext>
            </a:extLst>
          </p:cNvPr>
          <p:cNvSpPr>
            <a:spLocks noGrp="1"/>
          </p:cNvSpPr>
          <p:nvPr>
            <p:ph type="body" sz="quarter" idx="3"/>
          </p:nvPr>
        </p:nvSpPr>
        <p:spPr>
          <a:xfrm>
            <a:off x="6274676" y="1286234"/>
            <a:ext cx="5412850" cy="906303"/>
          </a:xfrm>
        </p:spPr>
        <p:txBody>
          <a:bodyPr anchor="t"/>
          <a:lstStyle>
            <a:lvl1pPr marL="0" indent="0">
              <a:buNone/>
              <a:defRPr sz="2400" b="0" i="0">
                <a:solidFill>
                  <a:srgbClr val="D40E4C"/>
                </a:solidFill>
                <a:latin typeface="Poppins" pitchFamily="2" charset="77"/>
                <a:cs typeface="Poppi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8B037F17-0FDA-6046-A74E-F75A2A8C3349}"/>
              </a:ext>
            </a:extLst>
          </p:cNvPr>
          <p:cNvSpPr>
            <a:spLocks noGrp="1"/>
          </p:cNvSpPr>
          <p:nvPr>
            <p:ph sz="half" idx="2"/>
          </p:nvPr>
        </p:nvSpPr>
        <p:spPr>
          <a:xfrm>
            <a:off x="510878" y="2151341"/>
            <a:ext cx="5442348" cy="375532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6" name="Tijdelijke aanduiding voor inhoud 5">
            <a:extLst>
              <a:ext uri="{FF2B5EF4-FFF2-40B4-BE49-F238E27FC236}">
                <a16:creationId xmlns:a16="http://schemas.microsoft.com/office/drawing/2014/main" id="{09E1E1C6-5935-F940-A4F3-DE456581DA23}"/>
              </a:ext>
            </a:extLst>
          </p:cNvPr>
          <p:cNvSpPr>
            <a:spLocks noGrp="1"/>
          </p:cNvSpPr>
          <p:nvPr>
            <p:ph sz="quarter" idx="4"/>
          </p:nvPr>
        </p:nvSpPr>
        <p:spPr>
          <a:xfrm>
            <a:off x="6274676" y="2151341"/>
            <a:ext cx="5412850" cy="375532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pic>
        <p:nvPicPr>
          <p:cNvPr id="7" name="Afbeelding 6" descr="Afbeelding met logo, Graphics, symbool, Karmijn&#10;&#10;Automatisch gegenereerde beschrijving">
            <a:extLst>
              <a:ext uri="{FF2B5EF4-FFF2-40B4-BE49-F238E27FC236}">
                <a16:creationId xmlns:a16="http://schemas.microsoft.com/office/drawing/2014/main" id="{66FC9B58-DA80-0A6D-1728-1241CC3FB37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2996" y="5906664"/>
            <a:ext cx="804101" cy="804101"/>
          </a:xfrm>
          <a:prstGeom prst="rect">
            <a:avLst/>
          </a:prstGeom>
        </p:spPr>
      </p:pic>
      <p:sp>
        <p:nvSpPr>
          <p:cNvPr id="11" name="Tijdelijke aanduiding voor titel 1">
            <a:extLst>
              <a:ext uri="{FF2B5EF4-FFF2-40B4-BE49-F238E27FC236}">
                <a16:creationId xmlns:a16="http://schemas.microsoft.com/office/drawing/2014/main" id="{E9E46305-D5E7-2A62-976C-C529054CEF59}"/>
              </a:ext>
            </a:extLst>
          </p:cNvPr>
          <p:cNvSpPr>
            <a:spLocks noGrp="1"/>
          </p:cNvSpPr>
          <p:nvPr>
            <p:ph type="title"/>
          </p:nvPr>
        </p:nvSpPr>
        <p:spPr>
          <a:xfrm>
            <a:off x="441766" y="-6875"/>
            <a:ext cx="11245760" cy="1040414"/>
          </a:xfrm>
          <a:prstGeom prst="rect">
            <a:avLst/>
          </a:prstGeom>
        </p:spPr>
        <p:txBody>
          <a:bodyPr vert="horz" lIns="91440" tIns="45720" rIns="91440" bIns="45720" rtlCol="0" anchor="ctr">
            <a:normAutofit/>
          </a:bodyPr>
          <a:lstStyle>
            <a:lvl1pPr>
              <a:defRPr sz="3000">
                <a:solidFill>
                  <a:schemeClr val="bg1">
                    <a:lumMod val="95000"/>
                  </a:schemeClr>
                </a:solidFill>
              </a:defRPr>
            </a:lvl1pPr>
          </a:lstStyle>
          <a:p>
            <a:r>
              <a:rPr lang="nl-NL"/>
              <a:t>Klik om stijl te bewerken</a:t>
            </a:r>
            <a:endParaRPr lang="nl-NL" dirty="0"/>
          </a:p>
        </p:txBody>
      </p:sp>
    </p:spTree>
    <p:extLst>
      <p:ext uri="{BB962C8B-B14F-4D97-AF65-F5344CB8AC3E}">
        <p14:creationId xmlns:p14="http://schemas.microsoft.com/office/powerpoint/2010/main" val="19441841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8_Titeldia">
    <p:bg>
      <p:bgPr>
        <a:solidFill>
          <a:schemeClr val="bg1"/>
        </a:solidFill>
        <a:effectLst/>
      </p:bgPr>
    </p:bg>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F9D2BE61-A6AE-E2D7-F76B-07B39AC855A8}"/>
              </a:ext>
            </a:extLst>
          </p:cNvPr>
          <p:cNvSpPr/>
          <p:nvPr userDrawn="1"/>
        </p:nvSpPr>
        <p:spPr>
          <a:xfrm rot="10800000" flipH="1">
            <a:off x="0" y="0"/>
            <a:ext cx="6095999" cy="1812280"/>
          </a:xfrm>
          <a:prstGeom prst="round1Rect">
            <a:avLst>
              <a:gd name="adj" fmla="val 27469"/>
            </a:avLst>
          </a:prstGeom>
          <a:solidFill>
            <a:srgbClr val="D410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35508" y="-7"/>
            <a:ext cx="5334672" cy="1812281"/>
          </a:xfrm>
        </p:spPr>
        <p:txBody>
          <a:bodyPr anchor="ctr">
            <a:normAutofit/>
          </a:bodyPr>
          <a:lstStyle>
            <a:lvl1pPr algn="l">
              <a:defRPr sz="3000" b="0">
                <a:solidFill>
                  <a:schemeClr val="bg1"/>
                </a:solidFill>
              </a:defRPr>
            </a:lvl1pPr>
          </a:lstStyle>
          <a:p>
            <a:r>
              <a:rPr lang="nl-NL"/>
              <a:t>Klik om stijl te bewerken</a:t>
            </a:r>
            <a:endParaRPr lang="nl-NL" dirty="0"/>
          </a:p>
        </p:txBody>
      </p:sp>
      <p:pic>
        <p:nvPicPr>
          <p:cNvPr id="6" name="Afbeelding 5">
            <a:extLst>
              <a:ext uri="{FF2B5EF4-FFF2-40B4-BE49-F238E27FC236}">
                <a16:creationId xmlns:a16="http://schemas.microsoft.com/office/drawing/2014/main" id="{8361EA99-DA8A-1CED-C406-A207AEDDAF8D}"/>
              </a:ext>
            </a:extLst>
          </p:cNvPr>
          <p:cNvPicPr>
            <a:picLocks noChangeAspect="1"/>
          </p:cNvPicPr>
          <p:nvPr userDrawn="1"/>
        </p:nvPicPr>
        <p:blipFill>
          <a:blip r:embed="rId2"/>
          <a:srcRect/>
          <a:stretch/>
        </p:blipFill>
        <p:spPr>
          <a:xfrm>
            <a:off x="6096000" y="0"/>
            <a:ext cx="6096000" cy="6858000"/>
          </a:xfrm>
          <a:prstGeom prst="rect">
            <a:avLst/>
          </a:prstGeom>
        </p:spPr>
      </p:pic>
      <p:sp>
        <p:nvSpPr>
          <p:cNvPr id="7" name="Ondertitel 2">
            <a:extLst>
              <a:ext uri="{FF2B5EF4-FFF2-40B4-BE49-F238E27FC236}">
                <a16:creationId xmlns:a16="http://schemas.microsoft.com/office/drawing/2014/main" id="{F7562BA8-0640-FAD8-4DAB-32B102C86E57}"/>
              </a:ext>
            </a:extLst>
          </p:cNvPr>
          <p:cNvSpPr>
            <a:spLocks noGrp="1"/>
          </p:cNvSpPr>
          <p:nvPr>
            <p:ph type="subTitle" idx="1"/>
          </p:nvPr>
        </p:nvSpPr>
        <p:spPr>
          <a:xfrm>
            <a:off x="435506" y="2175642"/>
            <a:ext cx="5334673" cy="3499944"/>
          </a:xfrm>
        </p:spPr>
        <p:txBody>
          <a:bodyPr anchor="t">
            <a:noAutofit/>
          </a:bodyPr>
          <a:lstStyle>
            <a:lvl1pPr marL="0" indent="0" algn="l">
              <a:buNone/>
              <a:defRPr sz="2400">
                <a:solidFill>
                  <a:srgbClr val="00334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pic>
        <p:nvPicPr>
          <p:cNvPr id="3" name="Afbeelding 2" descr="Afbeelding met logo, Graphics, symbool, Karmijn&#10;&#10;Automatisch gegenereerde beschrijving">
            <a:extLst>
              <a:ext uri="{FF2B5EF4-FFF2-40B4-BE49-F238E27FC236}">
                <a16:creationId xmlns:a16="http://schemas.microsoft.com/office/drawing/2014/main" id="{6AC64F8A-CC1D-A5B1-13CB-EE64D0A4049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02996" y="5906664"/>
            <a:ext cx="804101" cy="804101"/>
          </a:xfrm>
          <a:prstGeom prst="rect">
            <a:avLst/>
          </a:prstGeom>
        </p:spPr>
      </p:pic>
      <p:sp>
        <p:nvSpPr>
          <p:cNvPr id="5" name="Rechthoek met één afgeronde hoek 4">
            <a:extLst>
              <a:ext uri="{FF2B5EF4-FFF2-40B4-BE49-F238E27FC236}">
                <a16:creationId xmlns:a16="http://schemas.microsoft.com/office/drawing/2014/main" id="{E7020D5A-1635-89BD-E715-2A7BE776245A}"/>
              </a:ext>
            </a:extLst>
          </p:cNvPr>
          <p:cNvSpPr/>
          <p:nvPr userDrawn="1"/>
        </p:nvSpPr>
        <p:spPr>
          <a:xfrm flipH="1">
            <a:off x="6095998" y="5675586"/>
            <a:ext cx="6095999" cy="1182414"/>
          </a:xfrm>
          <a:prstGeom prst="round1Rect">
            <a:avLst>
              <a:gd name="adj" fmla="val 27469"/>
            </a:avLst>
          </a:prstGeom>
          <a:solidFill>
            <a:srgbClr val="F8EF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3" name="Tijdelijke aanduiding voor tekst 2">
            <a:extLst>
              <a:ext uri="{FF2B5EF4-FFF2-40B4-BE49-F238E27FC236}">
                <a16:creationId xmlns:a16="http://schemas.microsoft.com/office/drawing/2014/main" id="{C9709BFA-16BC-2AA3-035E-3AB430488700}"/>
              </a:ext>
            </a:extLst>
          </p:cNvPr>
          <p:cNvSpPr>
            <a:spLocks noGrp="1"/>
          </p:cNvSpPr>
          <p:nvPr>
            <p:ph idx="10" hasCustomPrompt="1"/>
          </p:nvPr>
        </p:nvSpPr>
        <p:spPr>
          <a:xfrm>
            <a:off x="6479629" y="5675587"/>
            <a:ext cx="5309376" cy="1182414"/>
          </a:xfrm>
          <a:prstGeom prst="rect">
            <a:avLst/>
          </a:prstGeom>
        </p:spPr>
        <p:txBody>
          <a:bodyPr vert="horz" lIns="91440" tIns="45720" rIns="91440" bIns="45720" rtlCol="0" anchor="ctr">
            <a:noAutofit/>
          </a:bodyPr>
          <a:lstStyle>
            <a:lvl1pPr marL="0" indent="0">
              <a:buFontTx/>
              <a:buNone/>
              <a:defRPr sz="1800">
                <a:solidFill>
                  <a:srgbClr val="D40E4C"/>
                </a:solidFill>
              </a:defRPr>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nl-NL" dirty="0"/>
              <a:t>Klikken om de tekststijl van het model te bewerken</a:t>
            </a:r>
          </a:p>
        </p:txBody>
      </p:sp>
    </p:spTree>
    <p:extLst>
      <p:ext uri="{BB962C8B-B14F-4D97-AF65-F5344CB8AC3E}">
        <p14:creationId xmlns:p14="http://schemas.microsoft.com/office/powerpoint/2010/main" val="42590751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9_Titeldia">
    <p:bg>
      <p:bgPr>
        <a:solidFill>
          <a:schemeClr val="bg1"/>
        </a:solidFill>
        <a:effectLst/>
      </p:bgPr>
    </p:bg>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F9D2BE61-A6AE-E2D7-F76B-07B39AC855A8}"/>
              </a:ext>
            </a:extLst>
          </p:cNvPr>
          <p:cNvSpPr/>
          <p:nvPr userDrawn="1"/>
        </p:nvSpPr>
        <p:spPr>
          <a:xfrm rot="10800000" flipH="1">
            <a:off x="0" y="0"/>
            <a:ext cx="6095999" cy="1812280"/>
          </a:xfrm>
          <a:prstGeom prst="round1Rect">
            <a:avLst>
              <a:gd name="adj" fmla="val 27469"/>
            </a:avLst>
          </a:prstGeom>
          <a:solidFill>
            <a:srgbClr val="D410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35508" y="-7"/>
            <a:ext cx="5334672" cy="1812282"/>
          </a:xfrm>
        </p:spPr>
        <p:txBody>
          <a:bodyPr anchor="ctr">
            <a:normAutofit/>
          </a:bodyPr>
          <a:lstStyle>
            <a:lvl1pPr algn="l">
              <a:defRPr sz="3000" b="0">
                <a:solidFill>
                  <a:schemeClr val="bg1"/>
                </a:solidFill>
              </a:defRPr>
            </a:lvl1pPr>
          </a:lstStyle>
          <a:p>
            <a:r>
              <a:rPr lang="nl-NL"/>
              <a:t>Klik om stijl te bewerken</a:t>
            </a:r>
            <a:endParaRPr lang="nl-NL" dirty="0"/>
          </a:p>
        </p:txBody>
      </p:sp>
      <p:pic>
        <p:nvPicPr>
          <p:cNvPr id="6" name="Afbeelding 5">
            <a:extLst>
              <a:ext uri="{FF2B5EF4-FFF2-40B4-BE49-F238E27FC236}">
                <a16:creationId xmlns:a16="http://schemas.microsoft.com/office/drawing/2014/main" id="{8361EA99-DA8A-1CED-C406-A207AEDDAF8D}"/>
              </a:ext>
            </a:extLst>
          </p:cNvPr>
          <p:cNvPicPr>
            <a:picLocks noChangeAspect="1"/>
          </p:cNvPicPr>
          <p:nvPr userDrawn="1"/>
        </p:nvPicPr>
        <p:blipFill>
          <a:blip r:embed="rId2"/>
          <a:srcRect/>
          <a:stretch/>
        </p:blipFill>
        <p:spPr>
          <a:xfrm>
            <a:off x="6096000" y="0"/>
            <a:ext cx="6096000" cy="6858000"/>
          </a:xfrm>
          <a:prstGeom prst="rect">
            <a:avLst/>
          </a:prstGeom>
        </p:spPr>
      </p:pic>
      <p:sp>
        <p:nvSpPr>
          <p:cNvPr id="7" name="Ondertitel 2">
            <a:extLst>
              <a:ext uri="{FF2B5EF4-FFF2-40B4-BE49-F238E27FC236}">
                <a16:creationId xmlns:a16="http://schemas.microsoft.com/office/drawing/2014/main" id="{F7562BA8-0640-FAD8-4DAB-32B102C86E57}"/>
              </a:ext>
            </a:extLst>
          </p:cNvPr>
          <p:cNvSpPr>
            <a:spLocks noGrp="1"/>
          </p:cNvSpPr>
          <p:nvPr>
            <p:ph type="subTitle" idx="1"/>
          </p:nvPr>
        </p:nvSpPr>
        <p:spPr>
          <a:xfrm>
            <a:off x="435506" y="2175642"/>
            <a:ext cx="5334673" cy="3499944"/>
          </a:xfrm>
        </p:spPr>
        <p:txBody>
          <a:bodyPr anchor="t">
            <a:noAutofit/>
          </a:bodyPr>
          <a:lstStyle>
            <a:lvl1pPr marL="0" indent="0" algn="l">
              <a:buNone/>
              <a:defRPr sz="2400">
                <a:solidFill>
                  <a:srgbClr val="00334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pic>
        <p:nvPicPr>
          <p:cNvPr id="3" name="Afbeelding 2" descr="Afbeelding met logo, Graphics, symbool, Karmijn&#10;&#10;Automatisch gegenereerde beschrijving">
            <a:extLst>
              <a:ext uri="{FF2B5EF4-FFF2-40B4-BE49-F238E27FC236}">
                <a16:creationId xmlns:a16="http://schemas.microsoft.com/office/drawing/2014/main" id="{6AC64F8A-CC1D-A5B1-13CB-EE64D0A4049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02996" y="5906664"/>
            <a:ext cx="804101" cy="804101"/>
          </a:xfrm>
          <a:prstGeom prst="rect">
            <a:avLst/>
          </a:prstGeom>
        </p:spPr>
      </p:pic>
    </p:spTree>
    <p:extLst>
      <p:ext uri="{BB962C8B-B14F-4D97-AF65-F5344CB8AC3E}">
        <p14:creationId xmlns:p14="http://schemas.microsoft.com/office/powerpoint/2010/main" val="4141648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811C626B-D77A-86D3-B893-6E92961A3210}"/>
              </a:ext>
            </a:extLst>
          </p:cNvPr>
          <p:cNvSpPr/>
          <p:nvPr userDrawn="1"/>
        </p:nvSpPr>
        <p:spPr>
          <a:xfrm rot="10800000">
            <a:off x="7018419" y="0"/>
            <a:ext cx="5173580" cy="2076879"/>
          </a:xfrm>
          <a:prstGeom prst="round1Rect">
            <a:avLst>
              <a:gd name="adj" fmla="val 11255"/>
            </a:avLst>
          </a:prstGeom>
          <a:gradFill flip="none" rotWithShape="0">
            <a:gsLst>
              <a:gs pos="50000">
                <a:srgbClr val="D3104C"/>
              </a:gs>
              <a:gs pos="0">
                <a:srgbClr val="F53C46"/>
              </a:gs>
              <a:gs pos="100000">
                <a:srgbClr val="B40F4B"/>
              </a:gs>
            </a:gsLst>
            <a:path path="circle">
              <a:fillToRect l="100000" b="10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Ondertitel 2">
            <a:extLst>
              <a:ext uri="{FF2B5EF4-FFF2-40B4-BE49-F238E27FC236}">
                <a16:creationId xmlns:a16="http://schemas.microsoft.com/office/drawing/2014/main" id="{CDC1B44F-E6D3-028C-6E82-10D90FABEEED}"/>
              </a:ext>
            </a:extLst>
          </p:cNvPr>
          <p:cNvSpPr>
            <a:spLocks noGrp="1"/>
          </p:cNvSpPr>
          <p:nvPr>
            <p:ph type="subTitle" idx="1"/>
          </p:nvPr>
        </p:nvSpPr>
        <p:spPr>
          <a:xfrm>
            <a:off x="7231210" y="1"/>
            <a:ext cx="4687521" cy="2076878"/>
          </a:xfrm>
        </p:spPr>
        <p:txBody>
          <a:bodyPr anchor="ctr">
            <a:normAutofit/>
          </a:bodyPr>
          <a:lstStyle>
            <a:lvl1pPr marL="0" indent="0" algn="l">
              <a:buNone/>
              <a:defRPr sz="2200" i="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pic>
        <p:nvPicPr>
          <p:cNvPr id="2" name="Afbeelding 1" descr="Afbeelding met logo, Lettertype, Graphics, tekst&#10;&#10;Automatisch gegenereerde beschrijving">
            <a:extLst>
              <a:ext uri="{FF2B5EF4-FFF2-40B4-BE49-F238E27FC236}">
                <a16:creationId xmlns:a16="http://schemas.microsoft.com/office/drawing/2014/main" id="{B4450EC8-6CDA-E76A-C8B0-C96C2AEB04B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66868" b="2972"/>
          <a:stretch/>
        </p:blipFill>
        <p:spPr>
          <a:xfrm>
            <a:off x="403438" y="5905244"/>
            <a:ext cx="782182" cy="780364"/>
          </a:xfrm>
          <a:prstGeom prst="rect">
            <a:avLst/>
          </a:prstGeom>
        </p:spPr>
      </p:pic>
    </p:spTree>
    <p:extLst>
      <p:ext uri="{BB962C8B-B14F-4D97-AF65-F5344CB8AC3E}">
        <p14:creationId xmlns:p14="http://schemas.microsoft.com/office/powerpoint/2010/main" val="19062954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hthoek met één afgeronde hoek 5">
            <a:extLst>
              <a:ext uri="{FF2B5EF4-FFF2-40B4-BE49-F238E27FC236}">
                <a16:creationId xmlns:a16="http://schemas.microsoft.com/office/drawing/2014/main" id="{BCFA8030-B247-9FA8-732A-2E775FB9A554}"/>
              </a:ext>
            </a:extLst>
          </p:cNvPr>
          <p:cNvSpPr/>
          <p:nvPr userDrawn="1"/>
        </p:nvSpPr>
        <p:spPr>
          <a:xfrm rot="10800000">
            <a:off x="7018420" y="298443"/>
            <a:ext cx="4957011" cy="1778436"/>
          </a:xfrm>
          <a:prstGeom prst="round1Rect">
            <a:avLst>
              <a:gd name="adj" fmla="val 11255"/>
            </a:avLst>
          </a:prstGeom>
          <a:gradFill flip="none" rotWithShape="0">
            <a:gsLst>
              <a:gs pos="50000">
                <a:srgbClr val="D3104C"/>
              </a:gs>
              <a:gs pos="0">
                <a:srgbClr val="F53C46"/>
              </a:gs>
              <a:gs pos="100000">
                <a:srgbClr val="B40F4B"/>
              </a:gs>
            </a:gsLst>
            <a:path path="circle">
              <a:fillToRect l="100000" b="10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Ondertitel 2">
            <a:extLst>
              <a:ext uri="{FF2B5EF4-FFF2-40B4-BE49-F238E27FC236}">
                <a16:creationId xmlns:a16="http://schemas.microsoft.com/office/drawing/2014/main" id="{ED0A29BF-1F87-D278-8C29-BE82818A59D8}"/>
              </a:ext>
            </a:extLst>
          </p:cNvPr>
          <p:cNvSpPr>
            <a:spLocks noGrp="1"/>
          </p:cNvSpPr>
          <p:nvPr>
            <p:ph type="subTitle" idx="1"/>
          </p:nvPr>
        </p:nvSpPr>
        <p:spPr>
          <a:xfrm>
            <a:off x="7231210" y="298443"/>
            <a:ext cx="4480797" cy="1778435"/>
          </a:xfrm>
        </p:spPr>
        <p:txBody>
          <a:bodyPr anchor="ctr">
            <a:normAutofit/>
          </a:bodyPr>
          <a:lstStyle>
            <a:lvl1pPr marL="0" indent="0" algn="l">
              <a:buNone/>
              <a:defRPr sz="2200" i="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2" name="Tekstvak 1">
            <a:extLst>
              <a:ext uri="{FF2B5EF4-FFF2-40B4-BE49-F238E27FC236}">
                <a16:creationId xmlns:a16="http://schemas.microsoft.com/office/drawing/2014/main" id="{A2CA1F0D-8FC5-9422-8C26-5A0EDB756701}"/>
              </a:ext>
            </a:extLst>
          </p:cNvPr>
          <p:cNvSpPr txBox="1"/>
          <p:nvPr userDrawn="1"/>
        </p:nvSpPr>
        <p:spPr>
          <a:xfrm>
            <a:off x="11209283" y="-1150883"/>
            <a:ext cx="0" cy="0"/>
          </a:xfrm>
          <a:prstGeom prst="rect">
            <a:avLst/>
          </a:prstGeom>
        </p:spPr>
        <p:txBody>
          <a:bodyPr vert="horz" wrap="none" lIns="91440" tIns="45720" rIns="91440" bIns="45720" rtlCol="0" anchor="ctr">
            <a:normAutofit fontScale="25000" lnSpcReduction="20000"/>
          </a:bodyPr>
          <a:lstStyle/>
          <a:p>
            <a:pPr algn="l"/>
            <a:endParaRPr lang="nl-NL" b="0" i="0" dirty="0">
              <a:solidFill>
                <a:srgbClr val="F8EFE3"/>
              </a:solidFill>
              <a:latin typeface="Poppins Medium" pitchFamily="2" charset="77"/>
              <a:cs typeface="Poppins Medium" pitchFamily="2" charset="77"/>
            </a:endParaRPr>
          </a:p>
        </p:txBody>
      </p:sp>
      <p:pic>
        <p:nvPicPr>
          <p:cNvPr id="4" name="Afbeelding 3" descr="Afbeelding met logo, Lettertype, Graphics, tekst&#10;&#10;Automatisch gegenereerde beschrijving">
            <a:extLst>
              <a:ext uri="{FF2B5EF4-FFF2-40B4-BE49-F238E27FC236}">
                <a16:creationId xmlns:a16="http://schemas.microsoft.com/office/drawing/2014/main" id="{CD7D3936-6C40-69EE-BE0E-D6D3751A7C6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66868" b="2972"/>
          <a:stretch/>
        </p:blipFill>
        <p:spPr>
          <a:xfrm>
            <a:off x="403438" y="5905244"/>
            <a:ext cx="782182" cy="780364"/>
          </a:xfrm>
          <a:prstGeom prst="rect">
            <a:avLst/>
          </a:prstGeom>
        </p:spPr>
      </p:pic>
    </p:spTree>
    <p:extLst>
      <p:ext uri="{BB962C8B-B14F-4D97-AF65-F5344CB8AC3E}">
        <p14:creationId xmlns:p14="http://schemas.microsoft.com/office/powerpoint/2010/main" val="26020782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4_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hthoek met één afgeronde hoek 9">
            <a:extLst>
              <a:ext uri="{FF2B5EF4-FFF2-40B4-BE49-F238E27FC236}">
                <a16:creationId xmlns:a16="http://schemas.microsoft.com/office/drawing/2014/main" id="{0F8BC4C1-0906-73F1-4F1B-A18A220B7CF0}"/>
              </a:ext>
            </a:extLst>
          </p:cNvPr>
          <p:cNvSpPr/>
          <p:nvPr userDrawn="1"/>
        </p:nvSpPr>
        <p:spPr>
          <a:xfrm rot="10800000">
            <a:off x="7018420" y="298443"/>
            <a:ext cx="4957011" cy="1778436"/>
          </a:xfrm>
          <a:prstGeom prst="round1Rect">
            <a:avLst>
              <a:gd name="adj" fmla="val 11255"/>
            </a:avLst>
          </a:prstGeom>
          <a:gradFill flip="none" rotWithShape="0">
            <a:gsLst>
              <a:gs pos="50000">
                <a:srgbClr val="D3104C"/>
              </a:gs>
              <a:gs pos="0">
                <a:srgbClr val="F53C46"/>
              </a:gs>
              <a:gs pos="100000">
                <a:srgbClr val="B40F4B"/>
              </a:gs>
            </a:gsLst>
            <a:path path="circle">
              <a:fillToRect l="100000" b="10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Ondertitel 2">
            <a:extLst>
              <a:ext uri="{FF2B5EF4-FFF2-40B4-BE49-F238E27FC236}">
                <a16:creationId xmlns:a16="http://schemas.microsoft.com/office/drawing/2014/main" id="{545DC1C5-86E6-34E5-3115-B54B78D2A7D5}"/>
              </a:ext>
            </a:extLst>
          </p:cNvPr>
          <p:cNvSpPr>
            <a:spLocks noGrp="1"/>
          </p:cNvSpPr>
          <p:nvPr>
            <p:ph type="subTitle" idx="1"/>
          </p:nvPr>
        </p:nvSpPr>
        <p:spPr>
          <a:xfrm>
            <a:off x="7231210" y="298443"/>
            <a:ext cx="4480797" cy="1778435"/>
          </a:xfrm>
        </p:spPr>
        <p:txBody>
          <a:bodyPr anchor="ctr">
            <a:normAutofit/>
          </a:bodyPr>
          <a:lstStyle>
            <a:lvl1pPr marL="0" indent="0" algn="l">
              <a:buNone/>
              <a:defRPr sz="2200" i="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pic>
        <p:nvPicPr>
          <p:cNvPr id="2" name="Afbeelding 1" descr="Afbeelding met logo, Lettertype, Graphics, tekst&#10;&#10;Automatisch gegenereerde beschrijving">
            <a:extLst>
              <a:ext uri="{FF2B5EF4-FFF2-40B4-BE49-F238E27FC236}">
                <a16:creationId xmlns:a16="http://schemas.microsoft.com/office/drawing/2014/main" id="{43CC8121-3852-641D-C1AD-D4AAEB96FB7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66868" b="2972"/>
          <a:stretch/>
        </p:blipFill>
        <p:spPr>
          <a:xfrm>
            <a:off x="403438" y="5905244"/>
            <a:ext cx="782182" cy="780364"/>
          </a:xfrm>
          <a:prstGeom prst="rect">
            <a:avLst/>
          </a:prstGeom>
        </p:spPr>
      </p:pic>
    </p:spTree>
    <p:extLst>
      <p:ext uri="{BB962C8B-B14F-4D97-AF65-F5344CB8AC3E}">
        <p14:creationId xmlns:p14="http://schemas.microsoft.com/office/powerpoint/2010/main" val="31776087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Titel en object">
    <p:bg>
      <p:bgPr>
        <a:solidFill>
          <a:srgbClr val="D40E4C"/>
        </a:solid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DE695696-B69A-686A-DCBC-FD1D2C7A96B0}"/>
              </a:ext>
            </a:extLst>
          </p:cNvPr>
          <p:cNvPicPr>
            <a:picLocks noChangeAspect="1"/>
          </p:cNvPicPr>
          <p:nvPr userDrawn="1"/>
        </p:nvPicPr>
        <p:blipFill>
          <a:blip r:embed="rId2"/>
          <a:stretch>
            <a:fillRect/>
          </a:stretch>
        </p:blipFill>
        <p:spPr>
          <a:xfrm>
            <a:off x="7646759" y="2932338"/>
            <a:ext cx="3084731" cy="912641"/>
          </a:xfrm>
          <a:prstGeom prst="rect">
            <a:avLst/>
          </a:prstGeom>
        </p:spPr>
      </p:pic>
      <p:pic>
        <p:nvPicPr>
          <p:cNvPr id="4" name="Graphic 3">
            <a:extLst>
              <a:ext uri="{FF2B5EF4-FFF2-40B4-BE49-F238E27FC236}">
                <a16:creationId xmlns:a16="http://schemas.microsoft.com/office/drawing/2014/main" id="{B228D7E4-A9DF-503F-6D2D-BF7EFF9B424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95896" y="2725062"/>
            <a:ext cx="5955072" cy="1358875"/>
          </a:xfrm>
          <a:prstGeom prst="rect">
            <a:avLst/>
          </a:prstGeom>
        </p:spPr>
      </p:pic>
    </p:spTree>
    <p:extLst>
      <p:ext uri="{BB962C8B-B14F-4D97-AF65-F5344CB8AC3E}">
        <p14:creationId xmlns:p14="http://schemas.microsoft.com/office/powerpoint/2010/main" val="4562622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0EAF72-FAA1-452F-B6E6-25526576805F}" type="datetimeFigureOut">
              <a:rPr lang="nl-NL" smtClean="0"/>
              <a:t>31-8-2026</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28188032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85D18D-45E6-4737-87A0-0777FB505B8F}"/>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A04C398F-C663-4A3A-9D41-77F4AEA6CD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EB38110F-E62B-424A-8E02-2FD6CDE63CD9}"/>
              </a:ext>
            </a:extLst>
          </p:cNvPr>
          <p:cNvSpPr>
            <a:spLocks noGrp="1"/>
          </p:cNvSpPr>
          <p:nvPr>
            <p:ph type="dt" sz="half" idx="10"/>
          </p:nvPr>
        </p:nvSpPr>
        <p:spPr/>
        <p:txBody>
          <a:bodyPr/>
          <a:lstStyle/>
          <a:p>
            <a:fld id="{77DF005E-5CE8-460B-9183-96AE03EF6A8C}" type="datetimeFigureOut">
              <a:rPr lang="nl-NL" smtClean="0"/>
              <a:t>31-8-2026</a:t>
            </a:fld>
            <a:endParaRPr lang="nl-NL"/>
          </a:p>
        </p:txBody>
      </p:sp>
      <p:sp>
        <p:nvSpPr>
          <p:cNvPr id="5" name="Tijdelijke aanduiding voor voettekst 4">
            <a:extLst>
              <a:ext uri="{FF2B5EF4-FFF2-40B4-BE49-F238E27FC236}">
                <a16:creationId xmlns:a16="http://schemas.microsoft.com/office/drawing/2014/main" id="{F21EDA2A-617A-404D-B36D-2700825773C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C5DBBB8-CCFE-4F4B-8989-C359B98D9B75}"/>
              </a:ext>
            </a:extLst>
          </p:cNvPr>
          <p:cNvSpPr>
            <a:spLocks noGrp="1"/>
          </p:cNvSpPr>
          <p:nvPr>
            <p:ph type="sldNum" sz="quarter" idx="12"/>
          </p:nvPr>
        </p:nvSpPr>
        <p:spPr/>
        <p:txBody>
          <a:bodyPr/>
          <a:lstStyle/>
          <a:p>
            <a:fld id="{F2E2FADE-3575-4D76-AC58-602F609D1244}" type="slidenum">
              <a:rPr lang="nl-NL" smtClean="0"/>
              <a:t>‹nr.›</a:t>
            </a:fld>
            <a:endParaRPr lang="nl-NL"/>
          </a:p>
        </p:txBody>
      </p:sp>
    </p:spTree>
    <p:extLst>
      <p:ext uri="{BB962C8B-B14F-4D97-AF65-F5344CB8AC3E}">
        <p14:creationId xmlns:p14="http://schemas.microsoft.com/office/powerpoint/2010/main" val="41624141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B60EAF72-FAA1-452F-B6E6-25526576805F}" type="datetimeFigureOut">
              <a:rPr lang="nl-NL" smtClean="0"/>
              <a:t>31-8-2026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25192613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B60EAF72-FAA1-452F-B6E6-25526576805F}" type="datetimeFigureOut">
              <a:rPr lang="nl-NL" smtClean="0"/>
              <a:t>31-8-2026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16119750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B60EAF72-FAA1-452F-B6E6-25526576805F}" type="datetimeFigureOut">
              <a:rPr lang="nl-NL" smtClean="0"/>
              <a:t>31-8-2026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8846124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B60EAF72-FAA1-452F-B6E6-25526576805F}" type="datetimeFigureOut">
              <a:rPr lang="nl-NL" smtClean="0"/>
              <a:t>31-8-2026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9765704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nl-NL"/>
              <a:t>Klik om stijl te bewerken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B60EAF72-FAA1-452F-B6E6-25526576805F}" type="datetimeFigureOut">
              <a:rPr lang="nl-NL" smtClean="0"/>
              <a:t>31-8-2026</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36170174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B60EAF72-FAA1-452F-B6E6-25526576805F}" type="datetimeFigureOut">
              <a:rPr lang="nl-NL" smtClean="0"/>
              <a:t>31-8-2026</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42216270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0EAF72-FAA1-452F-B6E6-25526576805F}" type="datetimeFigureOut">
              <a:rPr lang="nl-NL" smtClean="0"/>
              <a:t>31-8-2026</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3200812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B60EAF72-FAA1-452F-B6E6-25526576805F}" type="datetimeFigureOut">
              <a:rPr lang="nl-NL" smtClean="0"/>
              <a:t>31-8-2026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3082105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B60EAF72-FAA1-452F-B6E6-25526576805F}" type="datetimeFigureOut">
              <a:rPr lang="nl-NL" smtClean="0"/>
              <a:t>31-8-2026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24522560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B60EAF72-FAA1-452F-B6E6-25526576805F}" type="datetimeFigureOut">
              <a:rPr lang="nl-NL" smtClean="0"/>
              <a:t>31-8-2026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14193273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B60EAF72-FAA1-452F-B6E6-25526576805F}" type="datetimeFigureOut">
              <a:rPr lang="nl-NL" smtClean="0"/>
              <a:t>31-8-2026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13DE5A9-5320-4686-A75A-FA6B6904F7E3}" type="slidenum">
              <a:rPr lang="nl-NL" smtClean="0"/>
              <a:t>‹nr.›</a:t>
            </a:fld>
            <a:endParaRPr lang="nl-NL"/>
          </a:p>
        </p:txBody>
      </p:sp>
    </p:spTree>
    <p:extLst>
      <p:ext uri="{BB962C8B-B14F-4D97-AF65-F5344CB8AC3E}">
        <p14:creationId xmlns:p14="http://schemas.microsoft.com/office/powerpoint/2010/main" val="421743529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ext slide with bullets">
    <p:spTree>
      <p:nvGrpSpPr>
        <p:cNvPr id="1" name=""/>
        <p:cNvGrpSpPr/>
        <p:nvPr/>
      </p:nvGrpSpPr>
      <p:grpSpPr>
        <a:xfrm>
          <a:off x="0" y="0"/>
          <a:ext cx="0" cy="0"/>
          <a:chOff x="0" y="0"/>
          <a:chExt cx="0" cy="0"/>
        </a:xfrm>
      </p:grpSpPr>
      <p:sp>
        <p:nvSpPr>
          <p:cNvPr id="2" name="Titel 1"/>
          <p:cNvSpPr>
            <a:spLocks noGrp="1"/>
          </p:cNvSpPr>
          <p:nvPr>
            <p:ph type="title"/>
          </p:nvPr>
        </p:nvSpPr>
        <p:spPr>
          <a:xfrm>
            <a:off x="655524" y="230191"/>
            <a:ext cx="11257061" cy="839787"/>
          </a:xfrm>
        </p:spPr>
        <p:txBody>
          <a:bodyPr/>
          <a:lstStyle/>
          <a:p>
            <a:r>
              <a:rPr lang="en-GB" dirty="0" err="1"/>
              <a:t>Klik</a:t>
            </a:r>
            <a:r>
              <a:rPr lang="en-GB" dirty="0"/>
              <a:t> om de </a:t>
            </a:r>
            <a:r>
              <a:rPr lang="en-GB" dirty="0" err="1"/>
              <a:t>stijl</a:t>
            </a:r>
            <a:r>
              <a:rPr lang="en-GB" dirty="0"/>
              <a:t> te </a:t>
            </a:r>
            <a:r>
              <a:rPr lang="en-GB" dirty="0" err="1"/>
              <a:t>bewerken</a:t>
            </a:r>
            <a:endParaRPr lang="en-GB" dirty="0"/>
          </a:p>
        </p:txBody>
      </p:sp>
      <p:sp>
        <p:nvSpPr>
          <p:cNvPr id="3" name="Tijdelijke aanduiding voor tekst 6"/>
          <p:cNvSpPr>
            <a:spLocks noGrp="1"/>
          </p:cNvSpPr>
          <p:nvPr>
            <p:ph type="body" sz="quarter" idx="10"/>
          </p:nvPr>
        </p:nvSpPr>
        <p:spPr>
          <a:xfrm>
            <a:off x="561600" y="1835249"/>
            <a:ext cx="11361584" cy="4089600"/>
          </a:xfrm>
        </p:spPr>
        <p:txBody>
          <a:bodyPr/>
          <a:lstStyle>
            <a:lvl2pPr>
              <a:buClr>
                <a:schemeClr val="bg2"/>
              </a:buClr>
              <a:defRPr/>
            </a:lvl2pPr>
          </a:lstStyle>
          <a:p>
            <a:pPr lvl="0"/>
            <a:r>
              <a:rPr lang="en-GB" dirty="0" err="1"/>
              <a:t>Klik</a:t>
            </a:r>
            <a:r>
              <a:rPr lang="en-GB" dirty="0"/>
              <a:t> om de </a:t>
            </a:r>
            <a:r>
              <a:rPr lang="en-GB" dirty="0" err="1"/>
              <a:t>modelstijlen</a:t>
            </a:r>
            <a:r>
              <a:rPr lang="en-GB" dirty="0"/>
              <a:t> te </a:t>
            </a:r>
            <a:r>
              <a:rPr lang="en-GB" dirty="0" err="1"/>
              <a:t>bewerken</a:t>
            </a:r>
            <a:endParaRPr lang="en-GB" dirty="0"/>
          </a:p>
          <a:p>
            <a:pPr lvl="1"/>
            <a:r>
              <a:rPr lang="en-GB" dirty="0" err="1"/>
              <a:t>Tweede</a:t>
            </a:r>
            <a:r>
              <a:rPr lang="en-GB" dirty="0"/>
              <a:t> </a:t>
            </a:r>
            <a:r>
              <a:rPr lang="en-GB" dirty="0" err="1"/>
              <a:t>niveau</a:t>
            </a:r>
            <a:endParaRPr lang="en-GB" dirty="0"/>
          </a:p>
          <a:p>
            <a:pPr lvl="2"/>
            <a:r>
              <a:rPr lang="en-GB" dirty="0" err="1"/>
              <a:t>Derde</a:t>
            </a:r>
            <a:r>
              <a:rPr lang="en-GB" dirty="0"/>
              <a:t> </a:t>
            </a:r>
            <a:r>
              <a:rPr lang="en-GB" dirty="0" err="1"/>
              <a:t>niveau</a:t>
            </a:r>
            <a:endParaRPr lang="en-GB" dirty="0"/>
          </a:p>
          <a:p>
            <a:pPr lvl="3"/>
            <a:r>
              <a:rPr lang="en-GB" dirty="0" err="1"/>
              <a:t>Vierde</a:t>
            </a:r>
            <a:r>
              <a:rPr lang="en-GB" dirty="0"/>
              <a:t> </a:t>
            </a:r>
            <a:r>
              <a:rPr lang="en-GB" dirty="0" err="1"/>
              <a:t>niveau</a:t>
            </a:r>
            <a:endParaRPr lang="en-GB" dirty="0"/>
          </a:p>
          <a:p>
            <a:pPr lvl="4"/>
            <a:r>
              <a:rPr lang="en-GB" dirty="0" err="1"/>
              <a:t>Vijfde</a:t>
            </a:r>
            <a:r>
              <a:rPr lang="en-GB" dirty="0"/>
              <a:t> </a:t>
            </a:r>
            <a:r>
              <a:rPr lang="en-GB" dirty="0" err="1"/>
              <a:t>niveau</a:t>
            </a:r>
            <a:endParaRPr lang="en-GB" dirty="0"/>
          </a:p>
        </p:txBody>
      </p:sp>
      <p:sp>
        <p:nvSpPr>
          <p:cNvPr id="4" name="Tijdelijke aanduiding voor dianummer 3"/>
          <p:cNvSpPr>
            <a:spLocks noGrp="1"/>
          </p:cNvSpPr>
          <p:nvPr>
            <p:ph type="sldNum" sz="quarter" idx="11"/>
          </p:nvPr>
        </p:nvSpPr>
        <p:spPr/>
        <p:txBody>
          <a:bodyPr/>
          <a:lstStyle/>
          <a:p>
            <a:pPr>
              <a:lnSpc>
                <a:spcPts val="1200"/>
              </a:lnSpc>
            </a:pPr>
            <a:fld id="{F25965E0-7062-474C-8671-DB3A3CE669B0}" type="slidenum">
              <a:rPr lang="en-GB" smtClean="0"/>
              <a:pPr>
                <a:lnSpc>
                  <a:spcPts val="1200"/>
                </a:lnSpc>
              </a:pPr>
              <a:t>‹nr.›</a:t>
            </a:fld>
            <a:endParaRPr lang="en-GB" dirty="0"/>
          </a:p>
        </p:txBody>
      </p:sp>
    </p:spTree>
    <p:extLst>
      <p:ext uri="{BB962C8B-B14F-4D97-AF65-F5344CB8AC3E}">
        <p14:creationId xmlns:p14="http://schemas.microsoft.com/office/powerpoint/2010/main" val="18376028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wo text boxe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err="1"/>
              <a:t>Klik</a:t>
            </a:r>
            <a:r>
              <a:rPr lang="en-GB" dirty="0"/>
              <a:t> om de </a:t>
            </a:r>
            <a:r>
              <a:rPr lang="en-GB" dirty="0" err="1"/>
              <a:t>stijl</a:t>
            </a:r>
            <a:r>
              <a:rPr lang="en-GB" dirty="0"/>
              <a:t> te </a:t>
            </a:r>
            <a:r>
              <a:rPr lang="en-GB" dirty="0" err="1"/>
              <a:t>bewerken</a:t>
            </a:r>
            <a:endParaRPr lang="en-GB" dirty="0"/>
          </a:p>
        </p:txBody>
      </p:sp>
      <p:sp>
        <p:nvSpPr>
          <p:cNvPr id="3" name="Tijdelijke aanduiding voor tekst 6"/>
          <p:cNvSpPr>
            <a:spLocks noGrp="1"/>
          </p:cNvSpPr>
          <p:nvPr>
            <p:ph type="body" sz="quarter" idx="10"/>
          </p:nvPr>
        </p:nvSpPr>
        <p:spPr>
          <a:xfrm>
            <a:off x="561600" y="1835249"/>
            <a:ext cx="5520000" cy="4089600"/>
          </a:xfrm>
        </p:spPr>
        <p:txBody>
          <a:bodyPr/>
          <a:lstStyle>
            <a:lvl2pPr>
              <a:buClr>
                <a:schemeClr val="bg2"/>
              </a:buClr>
              <a:defRPr/>
            </a:lvl2pPr>
          </a:lstStyle>
          <a:p>
            <a:pPr lvl="0"/>
            <a:r>
              <a:rPr lang="en-GB" dirty="0" err="1"/>
              <a:t>Klik</a:t>
            </a:r>
            <a:r>
              <a:rPr lang="en-GB" dirty="0"/>
              <a:t> om de </a:t>
            </a:r>
            <a:r>
              <a:rPr lang="en-GB" dirty="0" err="1"/>
              <a:t>modelstijlen</a:t>
            </a:r>
            <a:r>
              <a:rPr lang="en-GB" dirty="0"/>
              <a:t> te </a:t>
            </a:r>
            <a:r>
              <a:rPr lang="en-GB" dirty="0" err="1"/>
              <a:t>bewerken</a:t>
            </a:r>
            <a:endParaRPr lang="en-GB" dirty="0"/>
          </a:p>
          <a:p>
            <a:pPr lvl="1"/>
            <a:r>
              <a:rPr lang="en-GB" dirty="0" err="1"/>
              <a:t>Tweede</a:t>
            </a:r>
            <a:r>
              <a:rPr lang="en-GB" dirty="0"/>
              <a:t> </a:t>
            </a:r>
            <a:r>
              <a:rPr lang="en-GB" dirty="0" err="1"/>
              <a:t>niveau</a:t>
            </a:r>
            <a:endParaRPr lang="en-GB" dirty="0"/>
          </a:p>
          <a:p>
            <a:pPr lvl="2"/>
            <a:r>
              <a:rPr lang="en-GB" dirty="0" err="1"/>
              <a:t>Derde</a:t>
            </a:r>
            <a:r>
              <a:rPr lang="en-GB" dirty="0"/>
              <a:t> </a:t>
            </a:r>
            <a:r>
              <a:rPr lang="en-GB" dirty="0" err="1"/>
              <a:t>niveau</a:t>
            </a:r>
            <a:endParaRPr lang="en-GB" dirty="0"/>
          </a:p>
        </p:txBody>
      </p:sp>
      <p:sp>
        <p:nvSpPr>
          <p:cNvPr id="4" name="Tijdelijke aanduiding voor tekst 6"/>
          <p:cNvSpPr>
            <a:spLocks noGrp="1"/>
          </p:cNvSpPr>
          <p:nvPr>
            <p:ph type="body" sz="quarter" idx="11"/>
          </p:nvPr>
        </p:nvSpPr>
        <p:spPr>
          <a:xfrm>
            <a:off x="6391143" y="1835249"/>
            <a:ext cx="5520000" cy="4089600"/>
          </a:xfrm>
        </p:spPr>
        <p:txBody>
          <a:bodyPr/>
          <a:lstStyle>
            <a:lvl2pPr>
              <a:buClr>
                <a:schemeClr val="bg2"/>
              </a:buClr>
              <a:defRPr/>
            </a:lvl2pPr>
          </a:lstStyle>
          <a:p>
            <a:pPr lvl="0"/>
            <a:r>
              <a:rPr lang="en-GB" dirty="0" err="1"/>
              <a:t>Klik</a:t>
            </a:r>
            <a:r>
              <a:rPr lang="en-GB" dirty="0"/>
              <a:t> om de </a:t>
            </a:r>
            <a:r>
              <a:rPr lang="en-GB" dirty="0" err="1"/>
              <a:t>modelstijlen</a:t>
            </a:r>
            <a:r>
              <a:rPr lang="en-GB" dirty="0"/>
              <a:t> te </a:t>
            </a:r>
            <a:r>
              <a:rPr lang="en-GB" dirty="0" err="1"/>
              <a:t>bewerken</a:t>
            </a:r>
            <a:endParaRPr lang="en-GB" dirty="0"/>
          </a:p>
          <a:p>
            <a:pPr lvl="1"/>
            <a:r>
              <a:rPr lang="en-GB" dirty="0" err="1"/>
              <a:t>Tweede</a:t>
            </a:r>
            <a:r>
              <a:rPr lang="en-GB" dirty="0"/>
              <a:t> </a:t>
            </a:r>
            <a:r>
              <a:rPr lang="en-GB" dirty="0" err="1"/>
              <a:t>niveau</a:t>
            </a:r>
            <a:endParaRPr lang="en-GB" dirty="0"/>
          </a:p>
          <a:p>
            <a:pPr lvl="2"/>
            <a:r>
              <a:rPr lang="en-GB" dirty="0" err="1"/>
              <a:t>Derde</a:t>
            </a:r>
            <a:r>
              <a:rPr lang="en-GB" dirty="0"/>
              <a:t> </a:t>
            </a:r>
            <a:r>
              <a:rPr lang="en-GB" dirty="0" err="1"/>
              <a:t>niveau</a:t>
            </a:r>
            <a:endParaRPr lang="en-GB" dirty="0"/>
          </a:p>
        </p:txBody>
      </p:sp>
      <p:sp>
        <p:nvSpPr>
          <p:cNvPr id="5" name="Tijdelijke aanduiding voor dianummer 4"/>
          <p:cNvSpPr>
            <a:spLocks noGrp="1"/>
          </p:cNvSpPr>
          <p:nvPr>
            <p:ph type="sldNum" sz="quarter" idx="12"/>
          </p:nvPr>
        </p:nvSpPr>
        <p:spPr/>
        <p:txBody>
          <a:bodyPr/>
          <a:lstStyle/>
          <a:p>
            <a:pPr>
              <a:lnSpc>
                <a:spcPts val="1200"/>
              </a:lnSpc>
            </a:pPr>
            <a:fld id="{F25965E0-7062-474C-8671-DB3A3CE669B0}" type="slidenum">
              <a:rPr lang="en-GB" smtClean="0"/>
              <a:pPr>
                <a:lnSpc>
                  <a:spcPts val="1200"/>
                </a:lnSpc>
              </a:pPr>
              <a:t>‹nr.›</a:t>
            </a:fld>
            <a:endParaRPr lang="en-GB" dirty="0"/>
          </a:p>
        </p:txBody>
      </p:sp>
    </p:spTree>
    <p:extLst>
      <p:ext uri="{BB962C8B-B14F-4D97-AF65-F5344CB8AC3E}">
        <p14:creationId xmlns:p14="http://schemas.microsoft.com/office/powerpoint/2010/main" val="19647919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Alleen titel">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0012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18300D73-5ADD-3647-89FB-03865C1A6E43}"/>
              </a:ext>
            </a:extLst>
          </p:cNvPr>
          <p:cNvSpPr/>
          <p:nvPr userDrawn="1"/>
        </p:nvSpPr>
        <p:spPr bwMode="auto">
          <a:xfrm>
            <a:off x="513445" y="555008"/>
            <a:ext cx="4122349" cy="3896960"/>
          </a:xfrm>
          <a:prstGeom prst="rect">
            <a:avLst/>
          </a:prstGeom>
          <a:solidFill>
            <a:srgbClr val="D4104B">
              <a:alpha val="9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770468" y="828066"/>
            <a:ext cx="3618058" cy="1555369"/>
          </a:xfrm>
        </p:spPr>
        <p:txBody>
          <a:bodyPr anchor="t">
            <a:normAutofit/>
          </a:bodyPr>
          <a:lstStyle>
            <a:lvl1pPr algn="l">
              <a:defRPr sz="3000" b="1">
                <a:solidFill>
                  <a:schemeClr val="bg1"/>
                </a:solidFill>
              </a:defRPr>
            </a:lvl1pPr>
          </a:lstStyle>
          <a:p>
            <a:r>
              <a:rPr lang="nl-NL" dirty="0"/>
              <a:t>Klik om stijl te bewerken</a:t>
            </a:r>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770468" y="2503488"/>
            <a:ext cx="3618058" cy="1200768"/>
          </a:xfrm>
        </p:spPr>
        <p:txBody>
          <a:bodyPr anchor="t"/>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770468" y="6243754"/>
            <a:ext cx="2743200" cy="365125"/>
          </a:xfrm>
          <a:prstGeom prst="rect">
            <a:avLst/>
          </a:prstGeom>
        </p:spPr>
        <p:txBody>
          <a:bodyPr/>
          <a:lstStyle>
            <a:lvl1pPr>
              <a:defRPr sz="1600">
                <a:solidFill>
                  <a:schemeClr val="bg1"/>
                </a:solidFill>
                <a:latin typeface="Poppins" pitchFamily="2" charset="77"/>
                <a:cs typeface="Poppins" pitchFamily="2" charset="77"/>
              </a:defRPr>
            </a:lvl1pPr>
          </a:lstStyle>
          <a:p>
            <a:fld id="{1DD3A0E5-1976-E34F-AB3F-F361AB8819F9}" type="datetimeFigureOut">
              <a:rPr lang="nl-NL" smtClean="0"/>
              <a:pPr/>
              <a:t>31-8-2026</a:t>
            </a:fld>
            <a:endParaRPr lang="nl-NL" dirty="0"/>
          </a:p>
        </p:txBody>
      </p:sp>
      <p:pic>
        <p:nvPicPr>
          <p:cNvPr id="16" name="Afbeelding 15">
            <a:extLst>
              <a:ext uri="{FF2B5EF4-FFF2-40B4-BE49-F238E27FC236}">
                <a16:creationId xmlns:a16="http://schemas.microsoft.com/office/drawing/2014/main" id="{B10EB3F6-3A41-A947-92A9-D555A744CA6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21146" y="6241225"/>
            <a:ext cx="3240153" cy="333545"/>
          </a:xfrm>
          <a:prstGeom prst="rect">
            <a:avLst/>
          </a:prstGeom>
        </p:spPr>
      </p:pic>
      <p:pic>
        <p:nvPicPr>
          <p:cNvPr id="10" name="Afbeelding 9">
            <a:extLst>
              <a:ext uri="{FF2B5EF4-FFF2-40B4-BE49-F238E27FC236}">
                <a16:creationId xmlns:a16="http://schemas.microsoft.com/office/drawing/2014/main" id="{CC2629DB-B92B-4F0A-B73C-AE93AD95827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8597" y="-1858466"/>
            <a:ext cx="7746806" cy="11620209"/>
          </a:xfrm>
          <a:prstGeom prst="rect">
            <a:avLst/>
          </a:prstGeom>
        </p:spPr>
      </p:pic>
    </p:spTree>
    <p:extLst>
      <p:ext uri="{BB962C8B-B14F-4D97-AF65-F5344CB8AC3E}">
        <p14:creationId xmlns:p14="http://schemas.microsoft.com/office/powerpoint/2010/main" val="352132537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Titeldia">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65C78AD5-A497-EC48-95D2-CBCB308C8759}"/>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94136" y="0"/>
            <a:ext cx="12286136" cy="6858000"/>
          </a:xfrm>
          <a:prstGeom prst="rect">
            <a:avLst/>
          </a:prstGeom>
        </p:spPr>
      </p:pic>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781214" y="6243754"/>
            <a:ext cx="2743200" cy="365125"/>
          </a:xfrm>
          <a:prstGeom prst="rect">
            <a:avLst/>
          </a:prstGeom>
        </p:spPr>
        <p:txBody>
          <a:bodyPr/>
          <a:lstStyle>
            <a:lvl1pPr>
              <a:defRPr sz="1600">
                <a:solidFill>
                  <a:schemeClr val="bg1"/>
                </a:solidFill>
                <a:latin typeface="Poppins" pitchFamily="2" charset="77"/>
                <a:cs typeface="Poppins" pitchFamily="2" charset="77"/>
              </a:defRPr>
            </a:lvl1pPr>
          </a:lstStyle>
          <a:p>
            <a:fld id="{1DD3A0E5-1976-E34F-AB3F-F361AB8819F9}" type="datetimeFigureOut">
              <a:rPr lang="nl-NL" smtClean="0"/>
              <a:pPr/>
              <a:t>31-8-2026</a:t>
            </a:fld>
            <a:endParaRPr lang="nl-NL" dirty="0"/>
          </a:p>
        </p:txBody>
      </p:sp>
      <p:pic>
        <p:nvPicPr>
          <p:cNvPr id="18" name="Afbeelding 17">
            <a:extLst>
              <a:ext uri="{FF2B5EF4-FFF2-40B4-BE49-F238E27FC236}">
                <a16:creationId xmlns:a16="http://schemas.microsoft.com/office/drawing/2014/main" id="{606348BC-946F-3747-8BC4-6CBBB480B8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21146" y="6241225"/>
            <a:ext cx="3240153" cy="333545"/>
          </a:xfrm>
          <a:prstGeom prst="rect">
            <a:avLst/>
          </a:prstGeom>
        </p:spPr>
      </p:pic>
      <p:sp>
        <p:nvSpPr>
          <p:cNvPr id="20" name="Rechthoek 19">
            <a:extLst>
              <a:ext uri="{FF2B5EF4-FFF2-40B4-BE49-F238E27FC236}">
                <a16:creationId xmlns:a16="http://schemas.microsoft.com/office/drawing/2014/main" id="{A7B9DF07-3E9B-B040-9616-03BCB6832AA8}"/>
              </a:ext>
            </a:extLst>
          </p:cNvPr>
          <p:cNvSpPr/>
          <p:nvPr userDrawn="1"/>
        </p:nvSpPr>
        <p:spPr bwMode="auto">
          <a:xfrm>
            <a:off x="408006" y="564573"/>
            <a:ext cx="11253247" cy="958204"/>
          </a:xfrm>
          <a:prstGeom prst="rect">
            <a:avLst/>
          </a:prstGeom>
          <a:solidFill>
            <a:srgbClr val="D4104B">
              <a:alpha val="9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21" name="Titel 1">
            <a:extLst>
              <a:ext uri="{FF2B5EF4-FFF2-40B4-BE49-F238E27FC236}">
                <a16:creationId xmlns:a16="http://schemas.microsoft.com/office/drawing/2014/main" id="{C6CDB125-2171-CF4A-A5A6-E0AB9EAEBE5C}"/>
              </a:ext>
            </a:extLst>
          </p:cNvPr>
          <p:cNvSpPr>
            <a:spLocks noGrp="1"/>
          </p:cNvSpPr>
          <p:nvPr>
            <p:ph type="ctrTitle"/>
          </p:nvPr>
        </p:nvSpPr>
        <p:spPr>
          <a:xfrm>
            <a:off x="770467" y="564572"/>
            <a:ext cx="10552509" cy="666819"/>
          </a:xfrm>
        </p:spPr>
        <p:txBody>
          <a:bodyPr anchor="ctr">
            <a:normAutofit/>
          </a:bodyPr>
          <a:lstStyle>
            <a:lvl1pPr algn="l">
              <a:defRPr sz="3000" b="1">
                <a:solidFill>
                  <a:schemeClr val="bg1"/>
                </a:solidFill>
              </a:defRPr>
            </a:lvl1pPr>
          </a:lstStyle>
          <a:p>
            <a:r>
              <a:rPr lang="nl-NL" dirty="0"/>
              <a:t>Klik om stijl te bewerken</a:t>
            </a:r>
          </a:p>
        </p:txBody>
      </p:sp>
      <p:sp>
        <p:nvSpPr>
          <p:cNvPr id="23" name="Ondertitel 2">
            <a:extLst>
              <a:ext uri="{FF2B5EF4-FFF2-40B4-BE49-F238E27FC236}">
                <a16:creationId xmlns:a16="http://schemas.microsoft.com/office/drawing/2014/main" id="{120A5374-852A-D84D-A706-8154ECB10FEB}"/>
              </a:ext>
            </a:extLst>
          </p:cNvPr>
          <p:cNvSpPr>
            <a:spLocks noGrp="1"/>
          </p:cNvSpPr>
          <p:nvPr>
            <p:ph type="subTitle" idx="1"/>
          </p:nvPr>
        </p:nvSpPr>
        <p:spPr>
          <a:xfrm>
            <a:off x="770467" y="1129988"/>
            <a:ext cx="10651065" cy="392790"/>
          </a:xfrm>
        </p:spPr>
        <p:txBody>
          <a:bodyPr anchor="t">
            <a:no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spTree>
    <p:extLst>
      <p:ext uri="{BB962C8B-B14F-4D97-AF65-F5344CB8AC3E}">
        <p14:creationId xmlns:p14="http://schemas.microsoft.com/office/powerpoint/2010/main" val="262622126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8_Titeldia">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65C78AD5-A497-EC48-95D2-CBCB308C8759}"/>
              </a:ext>
            </a:extLst>
          </p:cNvPr>
          <p:cNvPicPr>
            <a:picLocks noChangeAspect="1"/>
          </p:cNvPicPr>
          <p:nvPr userDrawn="1"/>
        </p:nvPicPr>
        <p:blipFill>
          <a:blip r:embed="rId2"/>
          <a:srcRect/>
          <a:stretch/>
        </p:blipFill>
        <p:spPr>
          <a:xfrm>
            <a:off x="-47068" y="0"/>
            <a:ext cx="12192000" cy="6858000"/>
          </a:xfrm>
          <a:prstGeom prst="rect">
            <a:avLst/>
          </a:prstGeom>
        </p:spPr>
      </p:pic>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781214" y="6243754"/>
            <a:ext cx="2743200" cy="365125"/>
          </a:xfrm>
          <a:prstGeom prst="rect">
            <a:avLst/>
          </a:prstGeom>
        </p:spPr>
        <p:txBody>
          <a:bodyPr/>
          <a:lstStyle>
            <a:lvl1pPr>
              <a:defRPr sz="1600">
                <a:solidFill>
                  <a:schemeClr val="bg1"/>
                </a:solidFill>
                <a:latin typeface="Poppins" pitchFamily="2" charset="77"/>
                <a:cs typeface="Poppins" pitchFamily="2" charset="77"/>
              </a:defRPr>
            </a:lvl1pPr>
          </a:lstStyle>
          <a:p>
            <a:fld id="{1DD3A0E5-1976-E34F-AB3F-F361AB8819F9}" type="datetimeFigureOut">
              <a:rPr lang="nl-NL" smtClean="0"/>
              <a:pPr/>
              <a:t>31-8-2026</a:t>
            </a:fld>
            <a:endParaRPr lang="nl-NL" dirty="0"/>
          </a:p>
        </p:txBody>
      </p:sp>
      <p:pic>
        <p:nvPicPr>
          <p:cNvPr id="18" name="Afbeelding 17">
            <a:extLst>
              <a:ext uri="{FF2B5EF4-FFF2-40B4-BE49-F238E27FC236}">
                <a16:creationId xmlns:a16="http://schemas.microsoft.com/office/drawing/2014/main" id="{606348BC-946F-3747-8BC4-6CBBB480B8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21146" y="6241225"/>
            <a:ext cx="3240153" cy="333545"/>
          </a:xfrm>
          <a:prstGeom prst="rect">
            <a:avLst/>
          </a:prstGeom>
        </p:spPr>
      </p:pic>
      <p:sp>
        <p:nvSpPr>
          <p:cNvPr id="20" name="Rechthoek 19">
            <a:extLst>
              <a:ext uri="{FF2B5EF4-FFF2-40B4-BE49-F238E27FC236}">
                <a16:creationId xmlns:a16="http://schemas.microsoft.com/office/drawing/2014/main" id="{A7B9DF07-3E9B-B040-9616-03BCB6832AA8}"/>
              </a:ext>
            </a:extLst>
          </p:cNvPr>
          <p:cNvSpPr/>
          <p:nvPr userDrawn="1"/>
        </p:nvSpPr>
        <p:spPr bwMode="auto">
          <a:xfrm>
            <a:off x="408006" y="564573"/>
            <a:ext cx="11253247" cy="958204"/>
          </a:xfrm>
          <a:prstGeom prst="rect">
            <a:avLst/>
          </a:prstGeom>
          <a:solidFill>
            <a:srgbClr val="D4104B">
              <a:alpha val="9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21" name="Titel 1">
            <a:extLst>
              <a:ext uri="{FF2B5EF4-FFF2-40B4-BE49-F238E27FC236}">
                <a16:creationId xmlns:a16="http://schemas.microsoft.com/office/drawing/2014/main" id="{C6CDB125-2171-CF4A-A5A6-E0AB9EAEBE5C}"/>
              </a:ext>
            </a:extLst>
          </p:cNvPr>
          <p:cNvSpPr>
            <a:spLocks noGrp="1"/>
          </p:cNvSpPr>
          <p:nvPr>
            <p:ph type="ctrTitle"/>
          </p:nvPr>
        </p:nvSpPr>
        <p:spPr>
          <a:xfrm>
            <a:off x="770467" y="564572"/>
            <a:ext cx="10552509" cy="666819"/>
          </a:xfrm>
        </p:spPr>
        <p:txBody>
          <a:bodyPr anchor="ctr">
            <a:normAutofit/>
          </a:bodyPr>
          <a:lstStyle>
            <a:lvl1pPr algn="l">
              <a:defRPr sz="3000" b="1">
                <a:solidFill>
                  <a:schemeClr val="bg1"/>
                </a:solidFill>
              </a:defRPr>
            </a:lvl1pPr>
          </a:lstStyle>
          <a:p>
            <a:r>
              <a:rPr lang="nl-NL" dirty="0"/>
              <a:t>Klik om stijl te bewerken</a:t>
            </a:r>
          </a:p>
        </p:txBody>
      </p:sp>
      <p:sp>
        <p:nvSpPr>
          <p:cNvPr id="23" name="Ondertitel 2">
            <a:extLst>
              <a:ext uri="{FF2B5EF4-FFF2-40B4-BE49-F238E27FC236}">
                <a16:creationId xmlns:a16="http://schemas.microsoft.com/office/drawing/2014/main" id="{120A5374-852A-D84D-A706-8154ECB10FEB}"/>
              </a:ext>
            </a:extLst>
          </p:cNvPr>
          <p:cNvSpPr>
            <a:spLocks noGrp="1"/>
          </p:cNvSpPr>
          <p:nvPr>
            <p:ph type="subTitle" idx="1"/>
          </p:nvPr>
        </p:nvSpPr>
        <p:spPr>
          <a:xfrm>
            <a:off x="770467" y="1129988"/>
            <a:ext cx="10651065" cy="392790"/>
          </a:xfrm>
        </p:spPr>
        <p:txBody>
          <a:bodyPr anchor="t">
            <a:no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spTree>
    <p:extLst>
      <p:ext uri="{BB962C8B-B14F-4D97-AF65-F5344CB8AC3E}">
        <p14:creationId xmlns:p14="http://schemas.microsoft.com/office/powerpoint/2010/main" val="16882796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rgbClr val="D4104B"/>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770468" y="666702"/>
            <a:ext cx="4544482" cy="1911606"/>
          </a:xfrm>
        </p:spPr>
        <p:txBody>
          <a:bodyPr anchor="t">
            <a:normAutofit/>
          </a:bodyPr>
          <a:lstStyle>
            <a:lvl1pPr algn="l">
              <a:defRPr sz="4000" b="1">
                <a:solidFill>
                  <a:schemeClr val="bg1"/>
                </a:solidFill>
              </a:defRPr>
            </a:lvl1pPr>
          </a:lstStyle>
          <a:p>
            <a:r>
              <a:rPr lang="nl-NL" dirty="0"/>
              <a:t>Klik om stijl te bewerken</a:t>
            </a:r>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770467" y="2718186"/>
            <a:ext cx="4544481" cy="2298219"/>
          </a:xfrm>
        </p:spPr>
        <p:txBody>
          <a:bodyPr anchor="t">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770468" y="6243754"/>
            <a:ext cx="2743200" cy="365125"/>
          </a:xfrm>
          <a:prstGeom prst="rect">
            <a:avLst/>
          </a:prstGeom>
        </p:spPr>
        <p:txBody>
          <a:bodyPr/>
          <a:lstStyle>
            <a:lvl1pPr>
              <a:defRPr sz="1600">
                <a:solidFill>
                  <a:schemeClr val="bg1"/>
                </a:solidFill>
                <a:latin typeface="Poppins" pitchFamily="2" charset="77"/>
                <a:cs typeface="Poppins" pitchFamily="2" charset="77"/>
              </a:defRPr>
            </a:lvl1pPr>
          </a:lstStyle>
          <a:p>
            <a:fld id="{1DD3A0E5-1976-E34F-AB3F-F361AB8819F9}" type="datetimeFigureOut">
              <a:rPr lang="nl-NL" smtClean="0"/>
              <a:pPr/>
              <a:t>31-8-2026</a:t>
            </a:fld>
            <a:endParaRPr lang="nl-NL" dirty="0"/>
          </a:p>
        </p:txBody>
      </p:sp>
      <p:pic>
        <p:nvPicPr>
          <p:cNvPr id="10" name="Afbeelding 9">
            <a:extLst>
              <a:ext uri="{FF2B5EF4-FFF2-40B4-BE49-F238E27FC236}">
                <a16:creationId xmlns:a16="http://schemas.microsoft.com/office/drawing/2014/main" id="{D23D2696-9E2C-CB41-84F5-F0835BC7165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21146" y="6241225"/>
            <a:ext cx="3240153" cy="333545"/>
          </a:xfrm>
          <a:prstGeom prst="rect">
            <a:avLst/>
          </a:prstGeom>
        </p:spPr>
      </p:pic>
      <p:pic>
        <p:nvPicPr>
          <p:cNvPr id="7" name="Afbeelding 6">
            <a:extLst>
              <a:ext uri="{FF2B5EF4-FFF2-40B4-BE49-F238E27FC236}">
                <a16:creationId xmlns:a16="http://schemas.microsoft.com/office/drawing/2014/main" id="{630C939D-4E53-4D1C-85E8-D11D03160F8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6119" t="25002" r="9754" b="25401"/>
          <a:stretch/>
        </p:blipFill>
        <p:spPr>
          <a:xfrm>
            <a:off x="5638800" y="666702"/>
            <a:ext cx="6197600" cy="5480484"/>
          </a:xfrm>
          <a:prstGeom prst="rect">
            <a:avLst/>
          </a:prstGeom>
        </p:spPr>
      </p:pic>
    </p:spTree>
    <p:extLst>
      <p:ext uri="{BB962C8B-B14F-4D97-AF65-F5344CB8AC3E}">
        <p14:creationId xmlns:p14="http://schemas.microsoft.com/office/powerpoint/2010/main" val="5412073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Titeldia">
    <p:bg>
      <p:bgPr>
        <a:solidFill>
          <a:srgbClr val="D4104B"/>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770467" y="666703"/>
            <a:ext cx="10651065" cy="785579"/>
          </a:xfrm>
        </p:spPr>
        <p:txBody>
          <a:bodyPr anchor="t">
            <a:normAutofit/>
          </a:bodyPr>
          <a:lstStyle>
            <a:lvl1pPr algn="l">
              <a:defRPr sz="4000" b="1">
                <a:solidFill>
                  <a:schemeClr val="bg1"/>
                </a:solidFill>
              </a:defRPr>
            </a:lvl1pPr>
          </a:lstStyle>
          <a:p>
            <a:r>
              <a:rPr lang="nl-NL" dirty="0"/>
              <a:t>Klik om stijl te bewerken</a:t>
            </a:r>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770467" y="1452282"/>
            <a:ext cx="10651065" cy="785579"/>
          </a:xfrm>
        </p:spPr>
        <p:txBody>
          <a:bodyPr anchor="t">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770468" y="6243754"/>
            <a:ext cx="2743200" cy="365125"/>
          </a:xfrm>
          <a:prstGeom prst="rect">
            <a:avLst/>
          </a:prstGeom>
        </p:spPr>
        <p:txBody>
          <a:bodyPr/>
          <a:lstStyle>
            <a:lvl1pPr>
              <a:defRPr sz="1600">
                <a:solidFill>
                  <a:schemeClr val="bg1"/>
                </a:solidFill>
                <a:latin typeface="Poppins" pitchFamily="2" charset="77"/>
                <a:cs typeface="Poppins" pitchFamily="2" charset="77"/>
              </a:defRPr>
            </a:lvl1pPr>
          </a:lstStyle>
          <a:p>
            <a:fld id="{1DD3A0E5-1976-E34F-AB3F-F361AB8819F9}" type="datetimeFigureOut">
              <a:rPr lang="nl-NL" smtClean="0"/>
              <a:pPr/>
              <a:t>31-8-2026</a:t>
            </a:fld>
            <a:endParaRPr lang="nl-NL" dirty="0"/>
          </a:p>
        </p:txBody>
      </p:sp>
      <p:pic>
        <p:nvPicPr>
          <p:cNvPr id="11" name="Afbeelding 10">
            <a:extLst>
              <a:ext uri="{FF2B5EF4-FFF2-40B4-BE49-F238E27FC236}">
                <a16:creationId xmlns:a16="http://schemas.microsoft.com/office/drawing/2014/main" id="{947ADA1F-AF9B-9042-8EAF-8AA6C2368FD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21146" y="6241225"/>
            <a:ext cx="3240153" cy="333545"/>
          </a:xfrm>
          <a:prstGeom prst="rect">
            <a:avLst/>
          </a:prstGeom>
        </p:spPr>
      </p:pic>
    </p:spTree>
    <p:extLst>
      <p:ext uri="{BB962C8B-B14F-4D97-AF65-F5344CB8AC3E}">
        <p14:creationId xmlns:p14="http://schemas.microsoft.com/office/powerpoint/2010/main" val="131845796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21F16F20-8C39-3842-80F3-B2E835C04146}"/>
              </a:ext>
            </a:extLst>
          </p:cNvPr>
          <p:cNvSpPr/>
          <p:nvPr userDrawn="1"/>
        </p:nvSpPr>
        <p:spPr bwMode="auto">
          <a:xfrm>
            <a:off x="408007" y="564573"/>
            <a:ext cx="11253246" cy="690486"/>
          </a:xfrm>
          <a:prstGeom prst="rect">
            <a:avLst/>
          </a:prstGeom>
          <a:solidFill>
            <a:srgbClr val="D4104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3" name="Tijdelijke aanduiding voor inhoud 2">
            <a:extLst>
              <a:ext uri="{FF2B5EF4-FFF2-40B4-BE49-F238E27FC236}">
                <a16:creationId xmlns:a16="http://schemas.microsoft.com/office/drawing/2014/main" id="{67C15DAD-D3C5-4B4F-AAE5-A931C101C1C4}"/>
              </a:ext>
            </a:extLst>
          </p:cNvPr>
          <p:cNvSpPr>
            <a:spLocks noGrp="1"/>
          </p:cNvSpPr>
          <p:nvPr>
            <p:ph idx="1"/>
          </p:nvPr>
        </p:nvSpPr>
        <p:spPr>
          <a:xfrm>
            <a:off x="838200" y="1608059"/>
            <a:ext cx="10515600" cy="4439816"/>
          </a:xfrm>
        </p:spPr>
        <p:txBody>
          <a:bodyPr/>
          <a:lstStyle>
            <a:lvl1pPr marL="0" indent="0">
              <a:buFontTx/>
              <a:buNone/>
              <a:defRPr/>
            </a:lvl1pPr>
          </a:lstStyle>
          <a:p>
            <a:pPr lvl="0"/>
            <a:r>
              <a:rPr lang="nl-NL" dirty="0"/>
              <a:t>Klikken om de tekststijl van het model te bewerken</a:t>
            </a:r>
          </a:p>
        </p:txBody>
      </p:sp>
      <p:sp>
        <p:nvSpPr>
          <p:cNvPr id="10" name="Titel 1">
            <a:extLst>
              <a:ext uri="{FF2B5EF4-FFF2-40B4-BE49-F238E27FC236}">
                <a16:creationId xmlns:a16="http://schemas.microsoft.com/office/drawing/2014/main" id="{FEAF1C0C-133B-2C43-A1F3-0CFB8D8C9A02}"/>
              </a:ext>
            </a:extLst>
          </p:cNvPr>
          <p:cNvSpPr>
            <a:spLocks noGrp="1"/>
          </p:cNvSpPr>
          <p:nvPr>
            <p:ph type="title"/>
          </p:nvPr>
        </p:nvSpPr>
        <p:spPr>
          <a:xfrm>
            <a:off x="802342" y="564573"/>
            <a:ext cx="10515600" cy="716539"/>
          </a:xfrm>
        </p:spPr>
        <p:txBody>
          <a:bodyPr>
            <a:normAutofit/>
          </a:bodyPr>
          <a:lstStyle>
            <a:lvl1pPr>
              <a:defRPr sz="3000">
                <a:solidFill>
                  <a:schemeClr val="bg1"/>
                </a:solidFill>
              </a:defRPr>
            </a:lvl1pPr>
          </a:lstStyle>
          <a:p>
            <a:r>
              <a:rPr lang="nl-NL" dirty="0"/>
              <a:t>Klik om stijl te bewerken</a:t>
            </a:r>
          </a:p>
        </p:txBody>
      </p:sp>
      <p:pic>
        <p:nvPicPr>
          <p:cNvPr id="14" name="Afbeelding 13" descr="Afbeelding met tekst, illustratie&#10;&#10;Automatisch gegenereerde beschrijving">
            <a:extLst>
              <a:ext uri="{FF2B5EF4-FFF2-40B4-BE49-F238E27FC236}">
                <a16:creationId xmlns:a16="http://schemas.microsoft.com/office/drawing/2014/main" id="{1078B472-7B47-EF4D-B387-FB13A7D8E3D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27708" y="6241224"/>
            <a:ext cx="333546" cy="333546"/>
          </a:xfrm>
          <a:prstGeom prst="rect">
            <a:avLst/>
          </a:prstGeom>
        </p:spPr>
      </p:pic>
    </p:spTree>
    <p:extLst>
      <p:ext uri="{BB962C8B-B14F-4D97-AF65-F5344CB8AC3E}">
        <p14:creationId xmlns:p14="http://schemas.microsoft.com/office/powerpoint/2010/main" val="20277135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el en object">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21F16F20-8C39-3842-80F3-B2E835C04146}"/>
              </a:ext>
            </a:extLst>
          </p:cNvPr>
          <p:cNvSpPr/>
          <p:nvPr userDrawn="1"/>
        </p:nvSpPr>
        <p:spPr bwMode="auto">
          <a:xfrm>
            <a:off x="408007" y="564573"/>
            <a:ext cx="11253246" cy="690486"/>
          </a:xfrm>
          <a:prstGeom prst="rect">
            <a:avLst/>
          </a:prstGeom>
          <a:solidFill>
            <a:srgbClr val="D4104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3" name="Tijdelijke aanduiding voor inhoud 2">
            <a:extLst>
              <a:ext uri="{FF2B5EF4-FFF2-40B4-BE49-F238E27FC236}">
                <a16:creationId xmlns:a16="http://schemas.microsoft.com/office/drawing/2014/main" id="{67C15DAD-D3C5-4B4F-AAE5-A931C101C1C4}"/>
              </a:ext>
            </a:extLst>
          </p:cNvPr>
          <p:cNvSpPr>
            <a:spLocks noGrp="1"/>
          </p:cNvSpPr>
          <p:nvPr>
            <p:ph idx="1"/>
          </p:nvPr>
        </p:nvSpPr>
        <p:spPr>
          <a:xfrm>
            <a:off x="838200" y="1608058"/>
            <a:ext cx="10515600" cy="4487942"/>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0" name="Titel 1">
            <a:extLst>
              <a:ext uri="{FF2B5EF4-FFF2-40B4-BE49-F238E27FC236}">
                <a16:creationId xmlns:a16="http://schemas.microsoft.com/office/drawing/2014/main" id="{FEAF1C0C-133B-2C43-A1F3-0CFB8D8C9A02}"/>
              </a:ext>
            </a:extLst>
          </p:cNvPr>
          <p:cNvSpPr>
            <a:spLocks noGrp="1"/>
          </p:cNvSpPr>
          <p:nvPr>
            <p:ph type="title"/>
          </p:nvPr>
        </p:nvSpPr>
        <p:spPr>
          <a:xfrm>
            <a:off x="802342" y="564573"/>
            <a:ext cx="10515600" cy="716539"/>
          </a:xfrm>
        </p:spPr>
        <p:txBody>
          <a:bodyPr>
            <a:normAutofit/>
          </a:bodyPr>
          <a:lstStyle>
            <a:lvl1pPr>
              <a:defRPr sz="3000">
                <a:solidFill>
                  <a:schemeClr val="bg1"/>
                </a:solidFill>
              </a:defRPr>
            </a:lvl1pPr>
          </a:lstStyle>
          <a:p>
            <a:r>
              <a:rPr lang="nl-NL" dirty="0"/>
              <a:t>Klik om stijl te bewerken</a:t>
            </a:r>
          </a:p>
        </p:txBody>
      </p:sp>
      <p:pic>
        <p:nvPicPr>
          <p:cNvPr id="5" name="Afbeelding 4" descr="Afbeelding met tekst, illustratie&#10;&#10;Automatisch gegenereerde beschrijving">
            <a:extLst>
              <a:ext uri="{FF2B5EF4-FFF2-40B4-BE49-F238E27FC236}">
                <a16:creationId xmlns:a16="http://schemas.microsoft.com/office/drawing/2014/main" id="{AE880CDC-CDD1-064B-8121-E9140DAAF03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27708" y="6241224"/>
            <a:ext cx="333546" cy="333546"/>
          </a:xfrm>
          <a:prstGeom prst="rect">
            <a:avLst/>
          </a:prstGeom>
        </p:spPr>
      </p:pic>
    </p:spTree>
    <p:extLst>
      <p:ext uri="{BB962C8B-B14F-4D97-AF65-F5344CB8AC3E}">
        <p14:creationId xmlns:p14="http://schemas.microsoft.com/office/powerpoint/2010/main" val="27181902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EA96D5EF-4E9E-BB48-85B0-F041625B1706}"/>
              </a:ext>
            </a:extLst>
          </p:cNvPr>
          <p:cNvSpPr>
            <a:spLocks noGrp="1"/>
          </p:cNvSpPr>
          <p:nvPr>
            <p:ph sz="half" idx="1"/>
          </p:nvPr>
        </p:nvSpPr>
        <p:spPr>
          <a:xfrm>
            <a:off x="838200" y="1608058"/>
            <a:ext cx="5181600" cy="4786472"/>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inhoud 3">
            <a:extLst>
              <a:ext uri="{FF2B5EF4-FFF2-40B4-BE49-F238E27FC236}">
                <a16:creationId xmlns:a16="http://schemas.microsoft.com/office/drawing/2014/main" id="{76566185-896E-EE4A-82D0-EF31C2E10FC5}"/>
              </a:ext>
            </a:extLst>
          </p:cNvPr>
          <p:cNvSpPr>
            <a:spLocks noGrp="1"/>
          </p:cNvSpPr>
          <p:nvPr>
            <p:ph sz="half" idx="2"/>
          </p:nvPr>
        </p:nvSpPr>
        <p:spPr>
          <a:xfrm>
            <a:off x="6172200" y="1608058"/>
            <a:ext cx="5181600" cy="4786472"/>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8" name="Rechthoek 7">
            <a:extLst>
              <a:ext uri="{FF2B5EF4-FFF2-40B4-BE49-F238E27FC236}">
                <a16:creationId xmlns:a16="http://schemas.microsoft.com/office/drawing/2014/main" id="{C2D782E1-11DA-D749-AC88-3B9F59ACB2D2}"/>
              </a:ext>
            </a:extLst>
          </p:cNvPr>
          <p:cNvSpPr/>
          <p:nvPr userDrawn="1"/>
        </p:nvSpPr>
        <p:spPr bwMode="auto">
          <a:xfrm>
            <a:off x="408007" y="564573"/>
            <a:ext cx="11253246" cy="690486"/>
          </a:xfrm>
          <a:prstGeom prst="rect">
            <a:avLst/>
          </a:prstGeom>
          <a:solidFill>
            <a:srgbClr val="D4104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9" name="Titel 1">
            <a:extLst>
              <a:ext uri="{FF2B5EF4-FFF2-40B4-BE49-F238E27FC236}">
                <a16:creationId xmlns:a16="http://schemas.microsoft.com/office/drawing/2014/main" id="{27F0A91D-BC1E-6742-B7C5-58326DA2617E}"/>
              </a:ext>
            </a:extLst>
          </p:cNvPr>
          <p:cNvSpPr>
            <a:spLocks noGrp="1"/>
          </p:cNvSpPr>
          <p:nvPr>
            <p:ph type="title"/>
          </p:nvPr>
        </p:nvSpPr>
        <p:spPr>
          <a:xfrm>
            <a:off x="802342" y="564573"/>
            <a:ext cx="10515600" cy="716539"/>
          </a:xfrm>
        </p:spPr>
        <p:txBody>
          <a:bodyPr>
            <a:normAutofit/>
          </a:bodyPr>
          <a:lstStyle>
            <a:lvl1pPr>
              <a:defRPr sz="3000">
                <a:solidFill>
                  <a:schemeClr val="bg1"/>
                </a:solidFill>
              </a:defRPr>
            </a:lvl1pPr>
          </a:lstStyle>
          <a:p>
            <a:r>
              <a:rPr lang="nl-NL" dirty="0"/>
              <a:t>Klik om stijl te bewerken</a:t>
            </a:r>
          </a:p>
        </p:txBody>
      </p:sp>
      <p:pic>
        <p:nvPicPr>
          <p:cNvPr id="10" name="Afbeelding 9" descr="Afbeelding met tekst, illustratie&#10;&#10;Automatisch gegenereerde beschrijving">
            <a:extLst>
              <a:ext uri="{FF2B5EF4-FFF2-40B4-BE49-F238E27FC236}">
                <a16:creationId xmlns:a16="http://schemas.microsoft.com/office/drawing/2014/main" id="{845C24AA-8C47-F24E-8DE4-1EF3FF90179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27708" y="6241224"/>
            <a:ext cx="333546" cy="333546"/>
          </a:xfrm>
          <a:prstGeom prst="rect">
            <a:avLst/>
          </a:prstGeom>
        </p:spPr>
      </p:pic>
    </p:spTree>
    <p:extLst>
      <p:ext uri="{BB962C8B-B14F-4D97-AF65-F5344CB8AC3E}">
        <p14:creationId xmlns:p14="http://schemas.microsoft.com/office/powerpoint/2010/main" val="40147176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0CE77DD9-B454-484D-8F00-4D7CBD5EF501}"/>
              </a:ext>
            </a:extLst>
          </p:cNvPr>
          <p:cNvSpPr>
            <a:spLocks noGrp="1"/>
          </p:cNvSpPr>
          <p:nvPr>
            <p:ph type="body" idx="1"/>
          </p:nvPr>
        </p:nvSpPr>
        <p:spPr>
          <a:xfrm>
            <a:off x="839788" y="1639968"/>
            <a:ext cx="5157787" cy="906303"/>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Klikken om de tekststijl van het model te bewerken</a:t>
            </a:r>
          </a:p>
        </p:txBody>
      </p:sp>
      <p:sp>
        <p:nvSpPr>
          <p:cNvPr id="4" name="Tijdelijke aanduiding voor inhoud 3">
            <a:extLst>
              <a:ext uri="{FF2B5EF4-FFF2-40B4-BE49-F238E27FC236}">
                <a16:creationId xmlns:a16="http://schemas.microsoft.com/office/drawing/2014/main" id="{8B037F17-0FDA-6046-A74E-F75A2A8C3349}"/>
              </a:ext>
            </a:extLst>
          </p:cNvPr>
          <p:cNvSpPr>
            <a:spLocks noGrp="1"/>
          </p:cNvSpPr>
          <p:nvPr>
            <p:ph sz="half" idx="2"/>
          </p:nvPr>
        </p:nvSpPr>
        <p:spPr>
          <a:xfrm>
            <a:off x="839788" y="2505075"/>
            <a:ext cx="5157787" cy="3684588"/>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tekst 4">
            <a:extLst>
              <a:ext uri="{FF2B5EF4-FFF2-40B4-BE49-F238E27FC236}">
                <a16:creationId xmlns:a16="http://schemas.microsoft.com/office/drawing/2014/main" id="{361BBBF2-F030-A549-B400-B72BB89A756A}"/>
              </a:ext>
            </a:extLst>
          </p:cNvPr>
          <p:cNvSpPr>
            <a:spLocks noGrp="1"/>
          </p:cNvSpPr>
          <p:nvPr>
            <p:ph type="body" sz="quarter" idx="3"/>
          </p:nvPr>
        </p:nvSpPr>
        <p:spPr>
          <a:xfrm>
            <a:off x="6172200" y="1639968"/>
            <a:ext cx="5183188" cy="906303"/>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09E1E1C6-5935-F940-A4F3-DE456581DA23}"/>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0" name="Rechthoek 9">
            <a:extLst>
              <a:ext uri="{FF2B5EF4-FFF2-40B4-BE49-F238E27FC236}">
                <a16:creationId xmlns:a16="http://schemas.microsoft.com/office/drawing/2014/main" id="{7495EF8E-E894-554C-BBDF-A5C3500A507B}"/>
              </a:ext>
            </a:extLst>
          </p:cNvPr>
          <p:cNvSpPr/>
          <p:nvPr userDrawn="1"/>
        </p:nvSpPr>
        <p:spPr bwMode="auto">
          <a:xfrm>
            <a:off x="408007" y="564573"/>
            <a:ext cx="11253246" cy="690486"/>
          </a:xfrm>
          <a:prstGeom prst="rect">
            <a:avLst/>
          </a:prstGeom>
          <a:solidFill>
            <a:srgbClr val="D4104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11" name="Titel 1">
            <a:extLst>
              <a:ext uri="{FF2B5EF4-FFF2-40B4-BE49-F238E27FC236}">
                <a16:creationId xmlns:a16="http://schemas.microsoft.com/office/drawing/2014/main" id="{2EEF915C-EE12-3546-8889-A440B5211475}"/>
              </a:ext>
            </a:extLst>
          </p:cNvPr>
          <p:cNvSpPr>
            <a:spLocks noGrp="1"/>
          </p:cNvSpPr>
          <p:nvPr>
            <p:ph type="title"/>
          </p:nvPr>
        </p:nvSpPr>
        <p:spPr>
          <a:xfrm>
            <a:off x="802342" y="564573"/>
            <a:ext cx="10515600" cy="716539"/>
          </a:xfrm>
        </p:spPr>
        <p:txBody>
          <a:bodyPr>
            <a:normAutofit/>
          </a:bodyPr>
          <a:lstStyle>
            <a:lvl1pPr>
              <a:defRPr sz="3000">
                <a:solidFill>
                  <a:schemeClr val="bg1"/>
                </a:solidFill>
              </a:defRPr>
            </a:lvl1pPr>
          </a:lstStyle>
          <a:p>
            <a:r>
              <a:rPr lang="nl-NL" dirty="0"/>
              <a:t>Klik om stijl te bewerken</a:t>
            </a:r>
          </a:p>
        </p:txBody>
      </p:sp>
      <p:pic>
        <p:nvPicPr>
          <p:cNvPr id="12" name="Afbeelding 11" descr="Afbeelding met tekst, illustratie&#10;&#10;Automatisch gegenereerde beschrijving">
            <a:extLst>
              <a:ext uri="{FF2B5EF4-FFF2-40B4-BE49-F238E27FC236}">
                <a16:creationId xmlns:a16="http://schemas.microsoft.com/office/drawing/2014/main" id="{E38265E3-17EC-B043-905F-75CC43A732E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27708" y="6241224"/>
            <a:ext cx="333546" cy="333546"/>
          </a:xfrm>
          <a:prstGeom prst="rect">
            <a:avLst/>
          </a:prstGeom>
        </p:spPr>
      </p:pic>
    </p:spTree>
    <p:extLst>
      <p:ext uri="{BB962C8B-B14F-4D97-AF65-F5344CB8AC3E}">
        <p14:creationId xmlns:p14="http://schemas.microsoft.com/office/powerpoint/2010/main" val="217878900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Titel en object">
    <p:bg>
      <p:bgPr>
        <a:solidFill>
          <a:srgbClr val="D4104B"/>
        </a:solidFill>
        <a:effectLst/>
      </p:bgPr>
    </p:bg>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21F16F20-8C39-3842-80F3-B2E835C04146}"/>
              </a:ext>
            </a:extLst>
          </p:cNvPr>
          <p:cNvSpPr/>
          <p:nvPr userDrawn="1"/>
        </p:nvSpPr>
        <p:spPr bwMode="auto">
          <a:xfrm>
            <a:off x="408007" y="564573"/>
            <a:ext cx="11253246" cy="690486"/>
          </a:xfrm>
          <a:prstGeom prst="rect">
            <a:avLst/>
          </a:prstGeom>
          <a:solidFill>
            <a:srgbClr val="0B4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3" name="Tijdelijke aanduiding voor inhoud 2">
            <a:extLst>
              <a:ext uri="{FF2B5EF4-FFF2-40B4-BE49-F238E27FC236}">
                <a16:creationId xmlns:a16="http://schemas.microsoft.com/office/drawing/2014/main" id="{67C15DAD-D3C5-4B4F-AAE5-A931C101C1C4}"/>
              </a:ext>
            </a:extLst>
          </p:cNvPr>
          <p:cNvSpPr>
            <a:spLocks noGrp="1"/>
          </p:cNvSpPr>
          <p:nvPr>
            <p:ph idx="1"/>
          </p:nvPr>
        </p:nvSpPr>
        <p:spPr>
          <a:xfrm>
            <a:off x="838200" y="1608059"/>
            <a:ext cx="10515600" cy="4439816"/>
          </a:xfrm>
        </p:spPr>
        <p:txBody>
          <a:bodyPr/>
          <a:lstStyle>
            <a:lvl1pPr marL="0" indent="0">
              <a:buFontTx/>
              <a:buNone/>
              <a:defRPr>
                <a:solidFill>
                  <a:schemeClr val="bg1"/>
                </a:solidFill>
              </a:defRPr>
            </a:lvl1pPr>
          </a:lstStyle>
          <a:p>
            <a:pPr lvl="0"/>
            <a:r>
              <a:rPr lang="nl-NL" dirty="0"/>
              <a:t>Klikken om de tekststijl van het model te bewerken</a:t>
            </a:r>
          </a:p>
        </p:txBody>
      </p:sp>
      <p:sp>
        <p:nvSpPr>
          <p:cNvPr id="10" name="Titel 1">
            <a:extLst>
              <a:ext uri="{FF2B5EF4-FFF2-40B4-BE49-F238E27FC236}">
                <a16:creationId xmlns:a16="http://schemas.microsoft.com/office/drawing/2014/main" id="{FEAF1C0C-133B-2C43-A1F3-0CFB8D8C9A02}"/>
              </a:ext>
            </a:extLst>
          </p:cNvPr>
          <p:cNvSpPr>
            <a:spLocks noGrp="1"/>
          </p:cNvSpPr>
          <p:nvPr>
            <p:ph type="title"/>
          </p:nvPr>
        </p:nvSpPr>
        <p:spPr>
          <a:xfrm>
            <a:off x="802342" y="564573"/>
            <a:ext cx="10515600" cy="716539"/>
          </a:xfrm>
        </p:spPr>
        <p:txBody>
          <a:bodyPr>
            <a:normAutofit/>
          </a:bodyPr>
          <a:lstStyle>
            <a:lvl1pPr>
              <a:defRPr sz="3000">
                <a:solidFill>
                  <a:schemeClr val="bg1"/>
                </a:solidFill>
              </a:defRPr>
            </a:lvl1pPr>
          </a:lstStyle>
          <a:p>
            <a:r>
              <a:rPr lang="nl-NL" dirty="0"/>
              <a:t>Klik om stijl te bewerken</a:t>
            </a:r>
          </a:p>
        </p:txBody>
      </p:sp>
      <p:pic>
        <p:nvPicPr>
          <p:cNvPr id="5" name="Afbeelding 4" descr="Afbeelding met tekst, illustratie&#10;&#10;Automatisch gegenereerde beschrijving">
            <a:extLst>
              <a:ext uri="{FF2B5EF4-FFF2-40B4-BE49-F238E27FC236}">
                <a16:creationId xmlns:a16="http://schemas.microsoft.com/office/drawing/2014/main" id="{0C08BA98-72D1-3E4E-947D-A24F3B97C63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27754" y="6241225"/>
            <a:ext cx="333545" cy="333545"/>
          </a:xfrm>
          <a:prstGeom prst="rect">
            <a:avLst/>
          </a:prstGeom>
        </p:spPr>
      </p:pic>
    </p:spTree>
    <p:extLst>
      <p:ext uri="{BB962C8B-B14F-4D97-AF65-F5344CB8AC3E}">
        <p14:creationId xmlns:p14="http://schemas.microsoft.com/office/powerpoint/2010/main" val="68863818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Titel en object">
    <p:bg>
      <p:bgPr>
        <a:solidFill>
          <a:srgbClr val="D4104B"/>
        </a:solidFill>
        <a:effectLst/>
      </p:bgPr>
    </p:bg>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21F16F20-8C39-3842-80F3-B2E835C04146}"/>
              </a:ext>
            </a:extLst>
          </p:cNvPr>
          <p:cNvSpPr/>
          <p:nvPr userDrawn="1"/>
        </p:nvSpPr>
        <p:spPr bwMode="auto">
          <a:xfrm>
            <a:off x="408007" y="564573"/>
            <a:ext cx="7237031" cy="690486"/>
          </a:xfrm>
          <a:prstGeom prst="rect">
            <a:avLst/>
          </a:prstGeom>
          <a:solidFill>
            <a:srgbClr val="0B4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3" name="Tijdelijke aanduiding voor inhoud 2">
            <a:extLst>
              <a:ext uri="{FF2B5EF4-FFF2-40B4-BE49-F238E27FC236}">
                <a16:creationId xmlns:a16="http://schemas.microsoft.com/office/drawing/2014/main" id="{67C15DAD-D3C5-4B4F-AAE5-A931C101C1C4}"/>
              </a:ext>
            </a:extLst>
          </p:cNvPr>
          <p:cNvSpPr>
            <a:spLocks noGrp="1"/>
          </p:cNvSpPr>
          <p:nvPr>
            <p:ph idx="1"/>
          </p:nvPr>
        </p:nvSpPr>
        <p:spPr>
          <a:xfrm>
            <a:off x="838200" y="1608059"/>
            <a:ext cx="6806838" cy="4439816"/>
          </a:xfrm>
        </p:spPr>
        <p:txBody>
          <a:bodyPr/>
          <a:lstStyle>
            <a:lvl1pPr marL="0" indent="0">
              <a:buFontTx/>
              <a:buNone/>
              <a:defRPr>
                <a:solidFill>
                  <a:schemeClr val="bg1"/>
                </a:solidFill>
              </a:defRPr>
            </a:lvl1pPr>
          </a:lstStyle>
          <a:p>
            <a:pPr lvl="0"/>
            <a:r>
              <a:rPr lang="nl-NL" dirty="0"/>
              <a:t>Klikken om de tekststijl van het model te bewerken</a:t>
            </a:r>
          </a:p>
        </p:txBody>
      </p:sp>
      <p:sp>
        <p:nvSpPr>
          <p:cNvPr id="10" name="Titel 1">
            <a:extLst>
              <a:ext uri="{FF2B5EF4-FFF2-40B4-BE49-F238E27FC236}">
                <a16:creationId xmlns:a16="http://schemas.microsoft.com/office/drawing/2014/main" id="{FEAF1C0C-133B-2C43-A1F3-0CFB8D8C9A02}"/>
              </a:ext>
            </a:extLst>
          </p:cNvPr>
          <p:cNvSpPr>
            <a:spLocks noGrp="1"/>
          </p:cNvSpPr>
          <p:nvPr>
            <p:ph type="title"/>
          </p:nvPr>
        </p:nvSpPr>
        <p:spPr>
          <a:xfrm>
            <a:off x="802342" y="564573"/>
            <a:ext cx="10515600" cy="716539"/>
          </a:xfrm>
        </p:spPr>
        <p:txBody>
          <a:bodyPr>
            <a:normAutofit/>
          </a:bodyPr>
          <a:lstStyle>
            <a:lvl1pPr>
              <a:defRPr sz="3000">
                <a:solidFill>
                  <a:schemeClr val="bg1"/>
                </a:solidFill>
              </a:defRPr>
            </a:lvl1pPr>
          </a:lstStyle>
          <a:p>
            <a:r>
              <a:rPr lang="nl-NL" dirty="0"/>
              <a:t>Klik om stijl te bewerken</a:t>
            </a:r>
          </a:p>
        </p:txBody>
      </p:sp>
      <p:pic>
        <p:nvPicPr>
          <p:cNvPr id="5" name="Afbeelding 4" descr="Afbeelding met tekst, illustratie&#10;&#10;Automatisch gegenereerde beschrijving">
            <a:extLst>
              <a:ext uri="{FF2B5EF4-FFF2-40B4-BE49-F238E27FC236}">
                <a16:creationId xmlns:a16="http://schemas.microsoft.com/office/drawing/2014/main" id="{0C08BA98-72D1-3E4E-947D-A24F3B97C63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27754" y="6241225"/>
            <a:ext cx="333545" cy="333545"/>
          </a:xfrm>
          <a:prstGeom prst="rect">
            <a:avLst/>
          </a:prstGeom>
        </p:spPr>
      </p:pic>
      <p:pic>
        <p:nvPicPr>
          <p:cNvPr id="4" name="Afbeelding 3">
            <a:extLst>
              <a:ext uri="{FF2B5EF4-FFF2-40B4-BE49-F238E27FC236}">
                <a16:creationId xmlns:a16="http://schemas.microsoft.com/office/drawing/2014/main" id="{1A235D95-6F9C-0D48-808D-488ACBC86CC9}"/>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7988349" y="542340"/>
            <a:ext cx="3672904" cy="5501714"/>
          </a:xfrm>
          <a:prstGeom prst="rect">
            <a:avLst/>
          </a:prstGeom>
        </p:spPr>
      </p:pic>
    </p:spTree>
    <p:extLst>
      <p:ext uri="{BB962C8B-B14F-4D97-AF65-F5344CB8AC3E}">
        <p14:creationId xmlns:p14="http://schemas.microsoft.com/office/powerpoint/2010/main" val="336754478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Titeldia">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8D0D6623-E353-C54A-97C0-2F113787472C}"/>
              </a:ext>
            </a:extLst>
          </p:cNvPr>
          <p:cNvPicPr>
            <a:picLocks noChangeAspect="1"/>
          </p:cNvPicPr>
          <p:nvPr userDrawn="1"/>
        </p:nvPicPr>
        <p:blipFill>
          <a:blip r:embed="rId2"/>
          <a:srcRect/>
          <a:stretch/>
        </p:blipFill>
        <p:spPr>
          <a:xfrm>
            <a:off x="0" y="-38896"/>
            <a:ext cx="12261148" cy="6896895"/>
          </a:xfrm>
          <a:prstGeom prst="rect">
            <a:avLst/>
          </a:prstGeom>
        </p:spPr>
      </p:pic>
      <p:pic>
        <p:nvPicPr>
          <p:cNvPr id="10" name="Afbeelding 9" descr="Afbeelding met tekst, illustratie&#10;&#10;Automatisch gegenereerde beschrijving">
            <a:extLst>
              <a:ext uri="{FF2B5EF4-FFF2-40B4-BE49-F238E27FC236}">
                <a16:creationId xmlns:a16="http://schemas.microsoft.com/office/drawing/2014/main" id="{646180EB-A1AB-224F-B26A-0A3D0C20CE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27754" y="6241225"/>
            <a:ext cx="333545" cy="333545"/>
          </a:xfrm>
          <a:prstGeom prst="rect">
            <a:avLst/>
          </a:prstGeom>
        </p:spPr>
      </p:pic>
      <p:sp>
        <p:nvSpPr>
          <p:cNvPr id="9" name="Rechthoek 8">
            <a:extLst>
              <a:ext uri="{FF2B5EF4-FFF2-40B4-BE49-F238E27FC236}">
                <a16:creationId xmlns:a16="http://schemas.microsoft.com/office/drawing/2014/main" id="{E6E60ECC-2E38-BD40-9146-9B85A8E7AB5D}"/>
              </a:ext>
            </a:extLst>
          </p:cNvPr>
          <p:cNvSpPr/>
          <p:nvPr userDrawn="1"/>
        </p:nvSpPr>
        <p:spPr bwMode="auto">
          <a:xfrm>
            <a:off x="547307" y="886265"/>
            <a:ext cx="4744221" cy="1704536"/>
          </a:xfrm>
          <a:prstGeom prst="rect">
            <a:avLst/>
          </a:prstGeom>
          <a:solidFill>
            <a:srgbClr val="D4104B">
              <a:alpha val="9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11" name="Ondertitel 2">
            <a:extLst>
              <a:ext uri="{FF2B5EF4-FFF2-40B4-BE49-F238E27FC236}">
                <a16:creationId xmlns:a16="http://schemas.microsoft.com/office/drawing/2014/main" id="{309FE8A5-6C8D-7047-A17D-0E32D1E90FA7}"/>
              </a:ext>
            </a:extLst>
          </p:cNvPr>
          <p:cNvSpPr>
            <a:spLocks noGrp="1"/>
          </p:cNvSpPr>
          <p:nvPr>
            <p:ph type="subTitle" idx="1"/>
          </p:nvPr>
        </p:nvSpPr>
        <p:spPr>
          <a:xfrm>
            <a:off x="804330" y="1144930"/>
            <a:ext cx="4217375" cy="1206384"/>
          </a:xfrm>
        </p:spPr>
        <p:txBody>
          <a:bodyPr anchor="t">
            <a:normAutofit/>
          </a:bodyPr>
          <a:lstStyle>
            <a:lvl1pPr marL="0" indent="0" algn="l">
              <a:buNone/>
              <a:defRPr sz="2200" i="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spTree>
    <p:extLst>
      <p:ext uri="{BB962C8B-B14F-4D97-AF65-F5344CB8AC3E}">
        <p14:creationId xmlns:p14="http://schemas.microsoft.com/office/powerpoint/2010/main" val="122396508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_Titeldia">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8D0D6623-E353-C54A-97C0-2F113787472C}"/>
              </a:ext>
            </a:extLst>
          </p:cNvPr>
          <p:cNvPicPr>
            <a:picLocks noChangeAspect="1"/>
          </p:cNvPicPr>
          <p:nvPr userDrawn="1"/>
        </p:nvPicPr>
        <p:blipFill>
          <a:blip r:embed="rId2"/>
          <a:srcRect/>
          <a:stretch/>
        </p:blipFill>
        <p:spPr>
          <a:xfrm>
            <a:off x="1" y="-38896"/>
            <a:ext cx="12261146" cy="6896895"/>
          </a:xfrm>
          <a:prstGeom prst="rect">
            <a:avLst/>
          </a:prstGeom>
        </p:spPr>
      </p:pic>
      <p:pic>
        <p:nvPicPr>
          <p:cNvPr id="10" name="Afbeelding 9" descr="Afbeelding met tekst, illustratie&#10;&#10;Automatisch gegenereerde beschrijving">
            <a:extLst>
              <a:ext uri="{FF2B5EF4-FFF2-40B4-BE49-F238E27FC236}">
                <a16:creationId xmlns:a16="http://schemas.microsoft.com/office/drawing/2014/main" id="{646180EB-A1AB-224F-B26A-0A3D0C20CE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27754" y="6241225"/>
            <a:ext cx="333545" cy="333545"/>
          </a:xfrm>
          <a:prstGeom prst="rect">
            <a:avLst/>
          </a:prstGeom>
        </p:spPr>
      </p:pic>
      <p:sp>
        <p:nvSpPr>
          <p:cNvPr id="11" name="Rechthoek 10">
            <a:extLst>
              <a:ext uri="{FF2B5EF4-FFF2-40B4-BE49-F238E27FC236}">
                <a16:creationId xmlns:a16="http://schemas.microsoft.com/office/drawing/2014/main" id="{A2776CD1-1785-4340-A09C-23280865CB1A}"/>
              </a:ext>
            </a:extLst>
          </p:cNvPr>
          <p:cNvSpPr/>
          <p:nvPr userDrawn="1"/>
        </p:nvSpPr>
        <p:spPr bwMode="auto">
          <a:xfrm>
            <a:off x="547307" y="886265"/>
            <a:ext cx="4744221" cy="1704536"/>
          </a:xfrm>
          <a:prstGeom prst="rect">
            <a:avLst/>
          </a:prstGeom>
          <a:solidFill>
            <a:srgbClr val="D4104B">
              <a:alpha val="9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12" name="Ondertitel 2">
            <a:extLst>
              <a:ext uri="{FF2B5EF4-FFF2-40B4-BE49-F238E27FC236}">
                <a16:creationId xmlns:a16="http://schemas.microsoft.com/office/drawing/2014/main" id="{77A721F4-79CD-644C-B2B2-2CEA10B412F9}"/>
              </a:ext>
            </a:extLst>
          </p:cNvPr>
          <p:cNvSpPr>
            <a:spLocks noGrp="1"/>
          </p:cNvSpPr>
          <p:nvPr>
            <p:ph type="subTitle" idx="1"/>
          </p:nvPr>
        </p:nvSpPr>
        <p:spPr>
          <a:xfrm>
            <a:off x="804330" y="1144930"/>
            <a:ext cx="4217375" cy="1206384"/>
          </a:xfrm>
        </p:spPr>
        <p:txBody>
          <a:bodyPr anchor="t">
            <a:normAutofit/>
          </a:bodyPr>
          <a:lstStyle>
            <a:lvl1pPr marL="0" indent="0" algn="l">
              <a:buNone/>
              <a:defRPr sz="2200" i="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spTree>
    <p:extLst>
      <p:ext uri="{BB962C8B-B14F-4D97-AF65-F5344CB8AC3E}">
        <p14:creationId xmlns:p14="http://schemas.microsoft.com/office/powerpoint/2010/main" val="108398054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pic>
        <p:nvPicPr>
          <p:cNvPr id="6" name="Afbeelding 5" descr="Afbeelding met tekst, illustratie&#10;&#10;Automatisch gegenereerde beschrijving">
            <a:extLst>
              <a:ext uri="{FF2B5EF4-FFF2-40B4-BE49-F238E27FC236}">
                <a16:creationId xmlns:a16="http://schemas.microsoft.com/office/drawing/2014/main" id="{10E029A4-A6C7-2E46-8408-60022659597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27708" y="6241224"/>
            <a:ext cx="333546" cy="333546"/>
          </a:xfrm>
          <a:prstGeom prst="rect">
            <a:avLst/>
          </a:prstGeom>
        </p:spPr>
      </p:pic>
    </p:spTree>
    <p:extLst>
      <p:ext uri="{BB962C8B-B14F-4D97-AF65-F5344CB8AC3E}">
        <p14:creationId xmlns:p14="http://schemas.microsoft.com/office/powerpoint/2010/main" val="209098199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_Titel en object">
    <p:bg>
      <p:bgPr>
        <a:solidFill>
          <a:srgbClr val="D4104B"/>
        </a:solidFill>
        <a:effectLst/>
      </p:bgPr>
    </p:bg>
    <p:spTree>
      <p:nvGrpSpPr>
        <p:cNvPr id="1" name=""/>
        <p:cNvGrpSpPr/>
        <p:nvPr/>
      </p:nvGrpSpPr>
      <p:grpSpPr>
        <a:xfrm>
          <a:off x="0" y="0"/>
          <a:ext cx="0" cy="0"/>
          <a:chOff x="0" y="0"/>
          <a:chExt cx="0" cy="0"/>
        </a:xfrm>
      </p:grpSpPr>
      <p:pic>
        <p:nvPicPr>
          <p:cNvPr id="5" name="Afbeelding 4" descr="Afbeelding met tekst, illustratie&#10;&#10;Automatisch gegenereerde beschrijving">
            <a:extLst>
              <a:ext uri="{FF2B5EF4-FFF2-40B4-BE49-F238E27FC236}">
                <a16:creationId xmlns:a16="http://schemas.microsoft.com/office/drawing/2014/main" id="{0C08BA98-72D1-3E4E-947D-A24F3B97C63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27754" y="6241225"/>
            <a:ext cx="333545" cy="333545"/>
          </a:xfrm>
          <a:prstGeom prst="rect">
            <a:avLst/>
          </a:prstGeom>
        </p:spPr>
      </p:pic>
    </p:spTree>
    <p:extLst>
      <p:ext uri="{BB962C8B-B14F-4D97-AF65-F5344CB8AC3E}">
        <p14:creationId xmlns:p14="http://schemas.microsoft.com/office/powerpoint/2010/main" val="70336307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_Titel en object">
    <p:bg>
      <p:bgPr>
        <a:solidFill>
          <a:srgbClr val="D4104B"/>
        </a:solid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04F3B684-A087-4D4C-BC3B-3E76AF6A0C2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22329" y="2594266"/>
            <a:ext cx="8347339" cy="834734"/>
          </a:xfrm>
          <a:prstGeom prst="rect">
            <a:avLst/>
          </a:prstGeom>
        </p:spPr>
      </p:pic>
      <p:pic>
        <p:nvPicPr>
          <p:cNvPr id="4" name="Afbeelding 3" descr="Afbeelding met tekst, illustratie&#10;&#10;Automatisch gegenereerde beschrijving">
            <a:extLst>
              <a:ext uri="{FF2B5EF4-FFF2-40B4-BE49-F238E27FC236}">
                <a16:creationId xmlns:a16="http://schemas.microsoft.com/office/drawing/2014/main" id="{0AD023EA-CB5E-D545-BA4C-22765183DEF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740712" y="4437854"/>
            <a:ext cx="2710574" cy="385504"/>
          </a:xfrm>
          <a:prstGeom prst="rect">
            <a:avLst/>
          </a:prstGeom>
        </p:spPr>
      </p:pic>
    </p:spTree>
    <p:extLst>
      <p:ext uri="{BB962C8B-B14F-4D97-AF65-F5344CB8AC3E}">
        <p14:creationId xmlns:p14="http://schemas.microsoft.com/office/powerpoint/2010/main" val="108509971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el en object" type="obj">
  <p:cSld name="4_Titel en object">
    <p:spTree>
      <p:nvGrpSpPr>
        <p:cNvPr id="1" name="Shape 141"/>
        <p:cNvGrpSpPr/>
        <p:nvPr/>
      </p:nvGrpSpPr>
      <p:grpSpPr>
        <a:xfrm>
          <a:off x="0" y="0"/>
          <a:ext cx="0" cy="0"/>
          <a:chOff x="0" y="0"/>
          <a:chExt cx="0" cy="0"/>
        </a:xfrm>
      </p:grpSpPr>
      <p:sp>
        <p:nvSpPr>
          <p:cNvPr id="142" name="Google Shape;142;p9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3" name="Google Shape;143;p9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4" name="Google Shape;144;p9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9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9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100004854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eldia" type="title">
  <p:cSld name="Titeldia">
    <p:spTree>
      <p:nvGrpSpPr>
        <p:cNvPr id="1" name="Shape 135"/>
        <p:cNvGrpSpPr/>
        <p:nvPr/>
      </p:nvGrpSpPr>
      <p:grpSpPr>
        <a:xfrm>
          <a:off x="0" y="0"/>
          <a:ext cx="0" cy="0"/>
          <a:chOff x="0" y="0"/>
          <a:chExt cx="0" cy="0"/>
        </a:xfrm>
      </p:grpSpPr>
      <p:sp>
        <p:nvSpPr>
          <p:cNvPr id="136" name="Google Shape;136;p9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7" name="Google Shape;137;p9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38" name="Google Shape;138;p9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9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9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53515913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el en object" type="obj">
  <p:cSld name="Titel en object">
    <p:spTree>
      <p:nvGrpSpPr>
        <p:cNvPr id="1" name="Shape 141"/>
        <p:cNvGrpSpPr/>
        <p:nvPr/>
      </p:nvGrpSpPr>
      <p:grpSpPr>
        <a:xfrm>
          <a:off x="0" y="0"/>
          <a:ext cx="0" cy="0"/>
          <a:chOff x="0" y="0"/>
          <a:chExt cx="0" cy="0"/>
        </a:xfrm>
      </p:grpSpPr>
      <p:sp>
        <p:nvSpPr>
          <p:cNvPr id="142" name="Google Shape;142;p9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3" name="Google Shape;143;p9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4" name="Google Shape;144;p9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9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9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27744628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1_Alleen titel">
  <p:cSld name="1_Alleen titel">
    <p:spTree>
      <p:nvGrpSpPr>
        <p:cNvPr id="1" name="Shape 147"/>
        <p:cNvGrpSpPr/>
        <p:nvPr/>
      </p:nvGrpSpPr>
      <p:grpSpPr>
        <a:xfrm>
          <a:off x="0" y="0"/>
          <a:ext cx="0" cy="0"/>
          <a:chOff x="0" y="0"/>
          <a:chExt cx="0" cy="0"/>
        </a:xfrm>
      </p:grpSpPr>
    </p:spTree>
    <p:extLst>
      <p:ext uri="{BB962C8B-B14F-4D97-AF65-F5344CB8AC3E}">
        <p14:creationId xmlns:p14="http://schemas.microsoft.com/office/powerpoint/2010/main" val="35380481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Leeg" type="blank">
  <p:cSld name="Leeg">
    <p:spTree>
      <p:nvGrpSpPr>
        <p:cNvPr id="1" name="Shape 148"/>
        <p:cNvGrpSpPr/>
        <p:nvPr/>
      </p:nvGrpSpPr>
      <p:grpSpPr>
        <a:xfrm>
          <a:off x="0" y="0"/>
          <a:ext cx="0" cy="0"/>
          <a:chOff x="0" y="0"/>
          <a:chExt cx="0" cy="0"/>
        </a:xfrm>
      </p:grpSpPr>
      <p:sp>
        <p:nvSpPr>
          <p:cNvPr id="149" name="Google Shape;149;p10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0" name="Google Shape;150;p10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10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225894786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ext slide with bullets">
  <p:cSld name="Text slide with bullets">
    <p:spTree>
      <p:nvGrpSpPr>
        <p:cNvPr id="1" name="Shape 152"/>
        <p:cNvGrpSpPr/>
        <p:nvPr/>
      </p:nvGrpSpPr>
      <p:grpSpPr>
        <a:xfrm>
          <a:off x="0" y="0"/>
          <a:ext cx="0" cy="0"/>
          <a:chOff x="0" y="0"/>
          <a:chExt cx="0" cy="0"/>
        </a:xfrm>
      </p:grpSpPr>
      <p:sp>
        <p:nvSpPr>
          <p:cNvPr id="153" name="Google Shape;153;p104"/>
          <p:cNvSpPr txBox="1">
            <a:spLocks noGrp="1"/>
          </p:cNvSpPr>
          <p:nvPr>
            <p:ph type="title"/>
          </p:nvPr>
        </p:nvSpPr>
        <p:spPr>
          <a:xfrm>
            <a:off x="655524" y="230191"/>
            <a:ext cx="11257061" cy="83978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4" name="Google Shape;154;p104"/>
          <p:cNvSpPr txBox="1">
            <a:spLocks noGrp="1"/>
          </p:cNvSpPr>
          <p:nvPr>
            <p:ph type="body" idx="1"/>
          </p:nvPr>
        </p:nvSpPr>
        <p:spPr>
          <a:xfrm>
            <a:off x="561600" y="1835249"/>
            <a:ext cx="11361584" cy="4089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81000" algn="l">
              <a:lnSpc>
                <a:spcPct val="90000"/>
              </a:lnSpc>
              <a:spcBef>
                <a:spcPts val="500"/>
              </a:spcBef>
              <a:spcAft>
                <a:spcPts val="0"/>
              </a:spcAft>
              <a:buClr>
                <a:schemeClr val="lt2"/>
              </a:buClr>
              <a:buSzPts val="24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5" name="Google Shape;155;p10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buNone/>
              <a:defRPr/>
            </a:lvl1pPr>
            <a:lvl2pPr marL="0" lvl="1" indent="0" algn="r">
              <a:lnSpc>
                <a:spcPct val="100000"/>
              </a:lnSpc>
              <a:spcBef>
                <a:spcPts val="0"/>
              </a:spcBef>
              <a:buNone/>
              <a:defRPr/>
            </a:lvl2pPr>
            <a:lvl3pPr marL="0" lvl="2" indent="0" algn="r">
              <a:lnSpc>
                <a:spcPct val="100000"/>
              </a:lnSpc>
              <a:spcBef>
                <a:spcPts val="0"/>
              </a:spcBef>
              <a:buNone/>
              <a:defRPr/>
            </a:lvl3pPr>
            <a:lvl4pPr marL="0" lvl="3" indent="0" algn="r">
              <a:lnSpc>
                <a:spcPct val="100000"/>
              </a:lnSpc>
              <a:spcBef>
                <a:spcPts val="0"/>
              </a:spcBef>
              <a:buNone/>
              <a:defRPr/>
            </a:lvl4pPr>
            <a:lvl5pPr marL="0" lvl="4" indent="0" algn="r">
              <a:lnSpc>
                <a:spcPct val="100000"/>
              </a:lnSpc>
              <a:spcBef>
                <a:spcPts val="0"/>
              </a:spcBef>
              <a:buNone/>
              <a:defRPr/>
            </a:lvl5pPr>
            <a:lvl6pPr marL="0" lvl="5" indent="0" algn="r">
              <a:lnSpc>
                <a:spcPct val="100000"/>
              </a:lnSpc>
              <a:spcBef>
                <a:spcPts val="0"/>
              </a:spcBef>
              <a:buNone/>
              <a:defRPr/>
            </a:lvl6pPr>
            <a:lvl7pPr marL="0" lvl="6" indent="0" algn="r">
              <a:lnSpc>
                <a:spcPct val="100000"/>
              </a:lnSpc>
              <a:spcBef>
                <a:spcPts val="0"/>
              </a:spcBef>
              <a:buNone/>
              <a:defRPr/>
            </a:lvl7pPr>
            <a:lvl8pPr marL="0" lvl="7" indent="0" algn="r">
              <a:lnSpc>
                <a:spcPct val="100000"/>
              </a:lnSpc>
              <a:spcBef>
                <a:spcPts val="0"/>
              </a:spcBef>
              <a:buNone/>
              <a:defRPr/>
            </a:lvl8pPr>
            <a:lvl9pPr marL="0" lvl="8" indent="0" algn="r">
              <a:lnSpc>
                <a:spcPct val="100000"/>
              </a:lnSpc>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363067452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wo text boxes">
  <p:cSld name="Two text boxes">
    <p:spTree>
      <p:nvGrpSpPr>
        <p:cNvPr id="1" name="Shape 156"/>
        <p:cNvGrpSpPr/>
        <p:nvPr/>
      </p:nvGrpSpPr>
      <p:grpSpPr>
        <a:xfrm>
          <a:off x="0" y="0"/>
          <a:ext cx="0" cy="0"/>
          <a:chOff x="0" y="0"/>
          <a:chExt cx="0" cy="0"/>
        </a:xfrm>
      </p:grpSpPr>
      <p:sp>
        <p:nvSpPr>
          <p:cNvPr id="157" name="Google Shape;157;p10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8" name="Google Shape;158;p105"/>
          <p:cNvSpPr txBox="1">
            <a:spLocks noGrp="1"/>
          </p:cNvSpPr>
          <p:nvPr>
            <p:ph type="body" idx="1"/>
          </p:nvPr>
        </p:nvSpPr>
        <p:spPr>
          <a:xfrm>
            <a:off x="561600" y="1835249"/>
            <a:ext cx="5520000" cy="4089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81000" algn="l">
              <a:lnSpc>
                <a:spcPct val="90000"/>
              </a:lnSpc>
              <a:spcBef>
                <a:spcPts val="500"/>
              </a:spcBef>
              <a:spcAft>
                <a:spcPts val="0"/>
              </a:spcAft>
              <a:buClr>
                <a:schemeClr val="lt2"/>
              </a:buClr>
              <a:buSzPts val="24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9" name="Google Shape;159;p105"/>
          <p:cNvSpPr txBox="1">
            <a:spLocks noGrp="1"/>
          </p:cNvSpPr>
          <p:nvPr>
            <p:ph type="body" idx="2"/>
          </p:nvPr>
        </p:nvSpPr>
        <p:spPr>
          <a:xfrm>
            <a:off x="6391143" y="1835249"/>
            <a:ext cx="5520000" cy="4089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81000" algn="l">
              <a:lnSpc>
                <a:spcPct val="90000"/>
              </a:lnSpc>
              <a:spcBef>
                <a:spcPts val="500"/>
              </a:spcBef>
              <a:spcAft>
                <a:spcPts val="0"/>
              </a:spcAft>
              <a:buClr>
                <a:schemeClr val="lt2"/>
              </a:buClr>
              <a:buSzPts val="24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0" name="Google Shape;160;p10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buNone/>
              <a:defRPr/>
            </a:lvl1pPr>
            <a:lvl2pPr marL="0" lvl="1" indent="0" algn="r">
              <a:lnSpc>
                <a:spcPct val="100000"/>
              </a:lnSpc>
              <a:spcBef>
                <a:spcPts val="0"/>
              </a:spcBef>
              <a:buNone/>
              <a:defRPr/>
            </a:lvl2pPr>
            <a:lvl3pPr marL="0" lvl="2" indent="0" algn="r">
              <a:lnSpc>
                <a:spcPct val="100000"/>
              </a:lnSpc>
              <a:spcBef>
                <a:spcPts val="0"/>
              </a:spcBef>
              <a:buNone/>
              <a:defRPr/>
            </a:lvl3pPr>
            <a:lvl4pPr marL="0" lvl="3" indent="0" algn="r">
              <a:lnSpc>
                <a:spcPct val="100000"/>
              </a:lnSpc>
              <a:spcBef>
                <a:spcPts val="0"/>
              </a:spcBef>
              <a:buNone/>
              <a:defRPr/>
            </a:lvl4pPr>
            <a:lvl5pPr marL="0" lvl="4" indent="0" algn="r">
              <a:lnSpc>
                <a:spcPct val="100000"/>
              </a:lnSpc>
              <a:spcBef>
                <a:spcPts val="0"/>
              </a:spcBef>
              <a:buNone/>
              <a:defRPr/>
            </a:lvl5pPr>
            <a:lvl6pPr marL="0" lvl="5" indent="0" algn="r">
              <a:lnSpc>
                <a:spcPct val="100000"/>
              </a:lnSpc>
              <a:spcBef>
                <a:spcPts val="0"/>
              </a:spcBef>
              <a:buNone/>
              <a:defRPr/>
            </a:lvl6pPr>
            <a:lvl7pPr marL="0" lvl="6" indent="0" algn="r">
              <a:lnSpc>
                <a:spcPct val="100000"/>
              </a:lnSpc>
              <a:spcBef>
                <a:spcPts val="0"/>
              </a:spcBef>
              <a:buNone/>
              <a:defRPr/>
            </a:lvl7pPr>
            <a:lvl8pPr marL="0" lvl="7" indent="0" algn="r">
              <a:lnSpc>
                <a:spcPct val="100000"/>
              </a:lnSpc>
              <a:spcBef>
                <a:spcPts val="0"/>
              </a:spcBef>
              <a:buNone/>
              <a:defRPr/>
            </a:lvl8pPr>
            <a:lvl9pPr marL="0" lvl="8" indent="0" algn="r">
              <a:lnSpc>
                <a:spcPct val="100000"/>
              </a:lnSpc>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409123974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Alleen titel" type="titleOnly">
  <p:cSld name="Alleen titel">
    <p:spTree>
      <p:nvGrpSpPr>
        <p:cNvPr id="1" name="Shape 161"/>
        <p:cNvGrpSpPr/>
        <p:nvPr/>
      </p:nvGrpSpPr>
      <p:grpSpPr>
        <a:xfrm>
          <a:off x="0" y="0"/>
          <a:ext cx="0" cy="0"/>
          <a:chOff x="0" y="0"/>
          <a:chExt cx="0" cy="0"/>
        </a:xfrm>
      </p:grpSpPr>
      <p:sp>
        <p:nvSpPr>
          <p:cNvPr id="162" name="Google Shape;162;p10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3" name="Google Shape;163;p10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4" name="Google Shape;164;p10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10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88077915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Sectiekop" type="secHead">
  <p:cSld name="Sectiekop">
    <p:spTree>
      <p:nvGrpSpPr>
        <p:cNvPr id="1" name="Shape 166"/>
        <p:cNvGrpSpPr/>
        <p:nvPr/>
      </p:nvGrpSpPr>
      <p:grpSpPr>
        <a:xfrm>
          <a:off x="0" y="0"/>
          <a:ext cx="0" cy="0"/>
          <a:chOff x="0" y="0"/>
          <a:chExt cx="0" cy="0"/>
        </a:xfrm>
      </p:grpSpPr>
      <p:sp>
        <p:nvSpPr>
          <p:cNvPr id="167" name="Google Shape;167;p11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8" name="Google Shape;168;p11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69" name="Google Shape;169;p1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0" name="Google Shape;170;p1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1" name="Google Shape;171;p1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217491000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Inhoud van twee" type="twoObj">
  <p:cSld name="Inhoud van twee">
    <p:spTree>
      <p:nvGrpSpPr>
        <p:cNvPr id="1" name="Shape 172"/>
        <p:cNvGrpSpPr/>
        <p:nvPr/>
      </p:nvGrpSpPr>
      <p:grpSpPr>
        <a:xfrm>
          <a:off x="0" y="0"/>
          <a:ext cx="0" cy="0"/>
          <a:chOff x="0" y="0"/>
          <a:chExt cx="0" cy="0"/>
        </a:xfrm>
      </p:grpSpPr>
      <p:sp>
        <p:nvSpPr>
          <p:cNvPr id="173" name="Google Shape;173;p1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4" name="Google Shape;174;p11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5" name="Google Shape;175;p11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6" name="Google Shape;176;p1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7" name="Google Shape;177;p1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1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309908735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Vergelijking" type="twoTxTwoObj">
  <p:cSld name="Vergelijking">
    <p:spTree>
      <p:nvGrpSpPr>
        <p:cNvPr id="1" name="Shape 179"/>
        <p:cNvGrpSpPr/>
        <p:nvPr/>
      </p:nvGrpSpPr>
      <p:grpSpPr>
        <a:xfrm>
          <a:off x="0" y="0"/>
          <a:ext cx="0" cy="0"/>
          <a:chOff x="0" y="0"/>
          <a:chExt cx="0" cy="0"/>
        </a:xfrm>
      </p:grpSpPr>
      <p:sp>
        <p:nvSpPr>
          <p:cNvPr id="180" name="Google Shape;180;p11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1" name="Google Shape;181;p11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82" name="Google Shape;182;p11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3" name="Google Shape;183;p11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84" name="Google Shape;184;p11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5" name="Google Shape;185;p1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p1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7" name="Google Shape;187;p1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26806009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Inhoud met bijschrift" type="objTx">
  <p:cSld name="Inhoud met bijschrift">
    <p:spTree>
      <p:nvGrpSpPr>
        <p:cNvPr id="1" name="Shape 188"/>
        <p:cNvGrpSpPr/>
        <p:nvPr/>
      </p:nvGrpSpPr>
      <p:grpSpPr>
        <a:xfrm>
          <a:off x="0" y="0"/>
          <a:ext cx="0" cy="0"/>
          <a:chOff x="0" y="0"/>
          <a:chExt cx="0" cy="0"/>
        </a:xfrm>
      </p:grpSpPr>
      <p:sp>
        <p:nvSpPr>
          <p:cNvPr id="189" name="Google Shape;189;p11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0" name="Google Shape;190;p11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91" name="Google Shape;191;p11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92" name="Google Shape;192;p1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3" name="Google Shape;193;p1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4" name="Google Shape;194;p1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1391631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Afbeelding met bijschrift" type="picTx">
  <p:cSld name="Afbeelding met bijschrift">
    <p:spTree>
      <p:nvGrpSpPr>
        <p:cNvPr id="1" name="Shape 195"/>
        <p:cNvGrpSpPr/>
        <p:nvPr/>
      </p:nvGrpSpPr>
      <p:grpSpPr>
        <a:xfrm>
          <a:off x="0" y="0"/>
          <a:ext cx="0" cy="0"/>
          <a:chOff x="0" y="0"/>
          <a:chExt cx="0" cy="0"/>
        </a:xfrm>
      </p:grpSpPr>
      <p:sp>
        <p:nvSpPr>
          <p:cNvPr id="196" name="Google Shape;196;p11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7" name="Google Shape;197;p118"/>
          <p:cNvSpPr>
            <a:spLocks noGrp="1"/>
          </p:cNvSpPr>
          <p:nvPr>
            <p:ph type="pic" idx="2"/>
          </p:nvPr>
        </p:nvSpPr>
        <p:spPr>
          <a:xfrm>
            <a:off x="5183188" y="987425"/>
            <a:ext cx="6172200" cy="4873625"/>
          </a:xfrm>
          <a:prstGeom prst="rect">
            <a:avLst/>
          </a:prstGeom>
          <a:noFill/>
          <a:ln>
            <a:noFill/>
          </a:ln>
        </p:spPr>
      </p:sp>
      <p:sp>
        <p:nvSpPr>
          <p:cNvPr id="198" name="Google Shape;198;p11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99" name="Google Shape;199;p1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0" name="Google Shape;200;p1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1" name="Google Shape;201;p1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169820139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el en verticale tekst" type="vertTx">
  <p:cSld name="Titel en verticale tekst">
    <p:spTree>
      <p:nvGrpSpPr>
        <p:cNvPr id="1" name="Shape 202"/>
        <p:cNvGrpSpPr/>
        <p:nvPr/>
      </p:nvGrpSpPr>
      <p:grpSpPr>
        <a:xfrm>
          <a:off x="0" y="0"/>
          <a:ext cx="0" cy="0"/>
          <a:chOff x="0" y="0"/>
          <a:chExt cx="0" cy="0"/>
        </a:xfrm>
      </p:grpSpPr>
      <p:sp>
        <p:nvSpPr>
          <p:cNvPr id="203" name="Google Shape;203;p1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4" name="Google Shape;204;p11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5" name="Google Shape;205;p1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6" name="Google Shape;206;p1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7" name="Google Shape;207;p1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400882735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Verticale titel en tekst" type="vertTitleAndTx">
  <p:cSld name="Verticale titel en tekst">
    <p:spTree>
      <p:nvGrpSpPr>
        <p:cNvPr id="1" name="Shape 208"/>
        <p:cNvGrpSpPr/>
        <p:nvPr/>
      </p:nvGrpSpPr>
      <p:grpSpPr>
        <a:xfrm>
          <a:off x="0" y="0"/>
          <a:ext cx="0" cy="0"/>
          <a:chOff x="0" y="0"/>
          <a:chExt cx="0" cy="0"/>
        </a:xfrm>
      </p:grpSpPr>
      <p:sp>
        <p:nvSpPr>
          <p:cNvPr id="209" name="Google Shape;209;p12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0" name="Google Shape;210;p12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1" name="Google Shape;211;p1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2" name="Google Shape;212;p1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3" name="Google Shape;213;p1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369181604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3887117"/>
            <a:ext cx="10363200" cy="610820"/>
          </a:xfrm>
        </p:spPr>
        <p:txBody>
          <a:bodyPr/>
          <a:lstStyle>
            <a:lvl1pPr algn="ctr">
              <a:defRPr lang="en-US" sz="4000" kern="1200" smtClean="0">
                <a:solidFill>
                  <a:schemeClr val="tx1">
                    <a:lumMod val="75000"/>
                    <a:lumOff val="25000"/>
                  </a:schemeClr>
                </a:solidFill>
                <a:latin typeface="+mj-lt"/>
                <a:ea typeface="+mj-ea"/>
                <a:cs typeface="+mj-cs"/>
              </a:defRPr>
            </a:lvl1pPr>
          </a:lstStyle>
          <a:p>
            <a:r>
              <a:rPr lang="en-US"/>
              <a:t>Click to edit Master title style</a:t>
            </a:r>
          </a:p>
        </p:txBody>
      </p:sp>
      <p:sp>
        <p:nvSpPr>
          <p:cNvPr id="3" name="Subtitle 2"/>
          <p:cNvSpPr>
            <a:spLocks noGrp="1"/>
          </p:cNvSpPr>
          <p:nvPr>
            <p:ph type="subTitle" idx="1"/>
          </p:nvPr>
        </p:nvSpPr>
        <p:spPr>
          <a:xfrm>
            <a:off x="914399" y="4399020"/>
            <a:ext cx="10363200" cy="764440"/>
          </a:xfrm>
        </p:spPr>
        <p:txBody>
          <a:bodyPr>
            <a:normAutofit/>
          </a:bodyPr>
          <a:lstStyle>
            <a:lvl1pPr marL="0" indent="0" algn="ctr">
              <a:buNone/>
              <a:defRPr lang="en-US" sz="2400" kern="1200" smtClean="0">
                <a:solidFill>
                  <a:schemeClr val="tx1">
                    <a:lumMod val="65000"/>
                    <a:lumOff val="35000"/>
                  </a:schemeClr>
                </a:solidFill>
                <a:latin typeface="+mj-lt"/>
                <a:ea typeface="+mj-ea"/>
                <a:cs typeface="+mj-cs"/>
              </a:defRPr>
            </a:lvl1pPr>
            <a:lvl2pPr marL="609468" indent="0" algn="ctr">
              <a:buNone/>
              <a:defRPr>
                <a:solidFill>
                  <a:schemeClr val="tx1">
                    <a:tint val="75000"/>
                  </a:schemeClr>
                </a:solidFill>
              </a:defRPr>
            </a:lvl2pPr>
            <a:lvl3pPr marL="1218936" indent="0" algn="ctr">
              <a:buNone/>
              <a:defRPr>
                <a:solidFill>
                  <a:schemeClr val="tx1">
                    <a:tint val="75000"/>
                  </a:schemeClr>
                </a:solidFill>
              </a:defRPr>
            </a:lvl3pPr>
            <a:lvl4pPr marL="1828404" indent="0" algn="ctr">
              <a:buNone/>
              <a:defRPr>
                <a:solidFill>
                  <a:schemeClr val="tx1">
                    <a:tint val="75000"/>
                  </a:schemeClr>
                </a:solidFill>
              </a:defRPr>
            </a:lvl4pPr>
            <a:lvl5pPr marL="2437872" indent="0" algn="ctr">
              <a:buNone/>
              <a:defRPr>
                <a:solidFill>
                  <a:schemeClr val="tx1">
                    <a:tint val="75000"/>
                  </a:schemeClr>
                </a:solidFill>
              </a:defRPr>
            </a:lvl5pPr>
            <a:lvl6pPr marL="3047340" indent="0" algn="ctr">
              <a:buNone/>
              <a:defRPr>
                <a:solidFill>
                  <a:schemeClr val="tx1">
                    <a:tint val="75000"/>
                  </a:schemeClr>
                </a:solidFill>
              </a:defRPr>
            </a:lvl6pPr>
            <a:lvl7pPr marL="3656808" indent="0" algn="ctr">
              <a:buNone/>
              <a:defRPr>
                <a:solidFill>
                  <a:schemeClr val="tx1">
                    <a:tint val="75000"/>
                  </a:schemeClr>
                </a:solidFill>
              </a:defRPr>
            </a:lvl7pPr>
            <a:lvl8pPr marL="4266275" indent="0" algn="ctr">
              <a:buNone/>
              <a:defRPr>
                <a:solidFill>
                  <a:schemeClr val="tx1">
                    <a:tint val="75000"/>
                  </a:schemeClr>
                </a:solidFill>
              </a:defRPr>
            </a:lvl8pPr>
            <a:lvl9pPr marL="487574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578D6DB-6798-42D2-B9AD-FC6F1C72FC30}" type="datetimeFigureOut">
              <a:rPr lang="en-US" smtClean="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DE275-BE14-4364-AEA2-5F5667C0FD49}" type="slidenum">
              <a:rPr lang="en-US" smtClean="0"/>
              <a:pPr/>
              <a:t>‹nr.›</a:t>
            </a:fld>
            <a:endParaRPr lang="en-US"/>
          </a:p>
        </p:txBody>
      </p:sp>
    </p:spTree>
    <p:extLst>
      <p:ext uri="{BB962C8B-B14F-4D97-AF65-F5344CB8AC3E}">
        <p14:creationId xmlns:p14="http://schemas.microsoft.com/office/powerpoint/2010/main" val="146214220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‹nr.›</a:t>
            </a:fld>
            <a:endParaRPr lang="en-US"/>
          </a:p>
        </p:txBody>
      </p:sp>
    </p:spTree>
    <p:extLst>
      <p:ext uri="{BB962C8B-B14F-4D97-AF65-F5344CB8AC3E}">
        <p14:creationId xmlns:p14="http://schemas.microsoft.com/office/powerpoint/2010/main" val="252393469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700">
                <a:solidFill>
                  <a:schemeClr val="tx1">
                    <a:tint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5404F2-BE9A-4460-8815-8F645183555F}" type="datetimeFigureOut">
              <a:rPr lang="en-US" smtClean="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‹nr.›</a:t>
            </a:fld>
            <a:endParaRPr lang="en-US"/>
          </a:p>
        </p:txBody>
      </p:sp>
    </p:spTree>
    <p:extLst>
      <p:ext uri="{BB962C8B-B14F-4D97-AF65-F5344CB8AC3E}">
        <p14:creationId xmlns:p14="http://schemas.microsoft.com/office/powerpoint/2010/main" val="262788643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25404F2-BE9A-4460-8815-8F645183555F}" type="datetimeFigureOut">
              <a:rPr lang="en-US" smtClean="0"/>
              <a:pPr/>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‹nr.›</a:t>
            </a:fld>
            <a:endParaRPr lang="en-US"/>
          </a:p>
        </p:txBody>
      </p:sp>
    </p:spTree>
    <p:extLst>
      <p:ext uri="{BB962C8B-B14F-4D97-AF65-F5344CB8AC3E}">
        <p14:creationId xmlns:p14="http://schemas.microsoft.com/office/powerpoint/2010/main" val="37271011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4"/>
            <a:ext cx="5386917"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4"/>
            <a:ext cx="5389033"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25404F2-BE9A-4460-8815-8F645183555F}" type="datetimeFigureOut">
              <a:rPr lang="en-US" smtClean="0"/>
              <a:pPr/>
              <a:t>8/31/2026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E69268-9C8B-4EBF-A9EE-DC5DC2D48DC3}" type="slidenum">
              <a:rPr lang="en-US" smtClean="0"/>
              <a:pPr/>
              <a:t>‹nr.›</a:t>
            </a:fld>
            <a:endParaRPr lang="en-US"/>
          </a:p>
        </p:txBody>
      </p:sp>
    </p:spTree>
    <p:extLst>
      <p:ext uri="{BB962C8B-B14F-4D97-AF65-F5344CB8AC3E}">
        <p14:creationId xmlns:p14="http://schemas.microsoft.com/office/powerpoint/2010/main" val="220350876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8/31/2026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‹nr.›</a:t>
            </a:fld>
            <a:endParaRPr lang="en-US"/>
          </a:p>
        </p:txBody>
      </p:sp>
    </p:spTree>
    <p:extLst>
      <p:ext uri="{BB962C8B-B14F-4D97-AF65-F5344CB8AC3E}">
        <p14:creationId xmlns:p14="http://schemas.microsoft.com/office/powerpoint/2010/main" val="287865790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404F2-BE9A-4460-8815-8F645183555F}" type="datetimeFigureOut">
              <a:rPr lang="en-US" smtClean="0"/>
              <a:pPr/>
              <a:t>8/31/2026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E69268-9C8B-4EBF-A9EE-DC5DC2D48DC3}" type="slidenum">
              <a:rPr lang="en-US" smtClean="0"/>
              <a:pPr/>
              <a:t>‹nr.›</a:t>
            </a:fld>
            <a:endParaRPr lang="en-US"/>
          </a:p>
        </p:txBody>
      </p:sp>
    </p:spTree>
    <p:extLst>
      <p:ext uri="{BB962C8B-B14F-4D97-AF65-F5344CB8AC3E}">
        <p14:creationId xmlns:p14="http://schemas.microsoft.com/office/powerpoint/2010/main" val="156523090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‹nr.›</a:t>
            </a:fld>
            <a:endParaRPr lang="en-US"/>
          </a:p>
        </p:txBody>
      </p:sp>
    </p:spTree>
    <p:extLst>
      <p:ext uri="{BB962C8B-B14F-4D97-AF65-F5344CB8AC3E}">
        <p14:creationId xmlns:p14="http://schemas.microsoft.com/office/powerpoint/2010/main" val="267150018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8" y="4800601"/>
            <a:ext cx="7315200"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718" y="612775"/>
            <a:ext cx="7315200" cy="4114800"/>
          </a:xfrm>
        </p:spPr>
        <p:txBody>
          <a:bodyPr/>
          <a:lstStyle>
            <a:lvl1pPr marL="0" indent="0">
              <a:buNone/>
              <a:defRPr sz="43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endParaRPr lang="en-US"/>
          </a:p>
        </p:txBody>
      </p:sp>
      <p:sp>
        <p:nvSpPr>
          <p:cNvPr id="4" name="Text Placeholder 3"/>
          <p:cNvSpPr>
            <a:spLocks noGrp="1"/>
          </p:cNvSpPr>
          <p:nvPr>
            <p:ph type="body" sz="half" idx="2"/>
          </p:nvPr>
        </p:nvSpPr>
        <p:spPr>
          <a:xfrm>
            <a:off x="2389718" y="5367339"/>
            <a:ext cx="7315200" cy="8048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‹nr.›</a:t>
            </a:fld>
            <a:endParaRPr lang="en-US"/>
          </a:p>
        </p:txBody>
      </p:sp>
    </p:spTree>
    <p:extLst>
      <p:ext uri="{BB962C8B-B14F-4D97-AF65-F5344CB8AC3E}">
        <p14:creationId xmlns:p14="http://schemas.microsoft.com/office/powerpoint/2010/main" val="357818930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‹nr.›</a:t>
            </a:fld>
            <a:endParaRPr lang="en-US"/>
          </a:p>
        </p:txBody>
      </p:sp>
    </p:spTree>
    <p:extLst>
      <p:ext uri="{BB962C8B-B14F-4D97-AF65-F5344CB8AC3E}">
        <p14:creationId xmlns:p14="http://schemas.microsoft.com/office/powerpoint/2010/main" val="294005075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404F2-BE9A-4460-8815-8F645183555F}" type="datetimeFigureOut">
              <a:rPr lang="en-US" smtClean="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‹nr.›</a:t>
            </a:fld>
            <a:endParaRPr lang="en-US"/>
          </a:p>
        </p:txBody>
      </p:sp>
    </p:spTree>
    <p:extLst>
      <p:ext uri="{BB962C8B-B14F-4D97-AF65-F5344CB8AC3E}">
        <p14:creationId xmlns:p14="http://schemas.microsoft.com/office/powerpoint/2010/main" val="267308344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18672" y="2870634"/>
            <a:ext cx="5932223" cy="711081"/>
          </a:xfrm>
        </p:spPr>
        <p:txBody>
          <a:bodyPr>
            <a:normAutofit/>
          </a:bodyPr>
          <a:lstStyle>
            <a:lvl1pPr algn="ctr">
              <a:defRPr sz="36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a:t>SlideModel.com</a:t>
            </a:r>
          </a:p>
        </p:txBody>
      </p:sp>
      <p:sp>
        <p:nvSpPr>
          <p:cNvPr id="3" name="Date Placeholder 2"/>
          <p:cNvSpPr>
            <a:spLocks noGrp="1"/>
          </p:cNvSpPr>
          <p:nvPr>
            <p:ph type="dt" sz="half" idx="10"/>
          </p:nvPr>
        </p:nvSpPr>
        <p:spPr/>
        <p:txBody>
          <a:bodyPr/>
          <a:lstStyle/>
          <a:p>
            <a:fld id="{425404F2-BE9A-4460-8815-8F645183555F}" type="datetimeFigureOut">
              <a:rPr lang="en-US" smtClean="0"/>
              <a:pPr/>
              <a:t>8/31/2026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‹nr.›</a:t>
            </a:fld>
            <a:endParaRPr lang="en-US"/>
          </a:p>
        </p:txBody>
      </p:sp>
    </p:spTree>
    <p:extLst>
      <p:ext uri="{BB962C8B-B14F-4D97-AF65-F5344CB8AC3E}">
        <p14:creationId xmlns:p14="http://schemas.microsoft.com/office/powerpoint/2010/main" val="210774848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Text slide with bullets">
    <p:spTree>
      <p:nvGrpSpPr>
        <p:cNvPr id="1" name=""/>
        <p:cNvGrpSpPr/>
        <p:nvPr/>
      </p:nvGrpSpPr>
      <p:grpSpPr>
        <a:xfrm>
          <a:off x="0" y="0"/>
          <a:ext cx="0" cy="0"/>
          <a:chOff x="0" y="0"/>
          <a:chExt cx="0" cy="0"/>
        </a:xfrm>
      </p:grpSpPr>
      <p:sp>
        <p:nvSpPr>
          <p:cNvPr id="2" name="Titel 1"/>
          <p:cNvSpPr>
            <a:spLocks noGrp="1"/>
          </p:cNvSpPr>
          <p:nvPr>
            <p:ph type="title"/>
          </p:nvPr>
        </p:nvSpPr>
        <p:spPr>
          <a:xfrm>
            <a:off x="655524" y="230191"/>
            <a:ext cx="11257061" cy="839787"/>
          </a:xfrm>
        </p:spPr>
        <p:txBody>
          <a:bodyPr/>
          <a:lstStyle/>
          <a:p>
            <a:r>
              <a:rPr lang="en-GB" dirty="0" err="1"/>
              <a:t>Klik</a:t>
            </a:r>
            <a:r>
              <a:rPr lang="en-GB" dirty="0"/>
              <a:t> om de </a:t>
            </a:r>
            <a:r>
              <a:rPr lang="en-GB" dirty="0" err="1"/>
              <a:t>stijl</a:t>
            </a:r>
            <a:r>
              <a:rPr lang="en-GB" dirty="0"/>
              <a:t> te </a:t>
            </a:r>
            <a:r>
              <a:rPr lang="en-GB" dirty="0" err="1"/>
              <a:t>bewerken</a:t>
            </a:r>
            <a:endParaRPr lang="en-GB" dirty="0"/>
          </a:p>
        </p:txBody>
      </p:sp>
      <p:sp>
        <p:nvSpPr>
          <p:cNvPr id="3" name="Tijdelijke aanduiding voor tekst 6"/>
          <p:cNvSpPr>
            <a:spLocks noGrp="1"/>
          </p:cNvSpPr>
          <p:nvPr>
            <p:ph type="body" sz="quarter" idx="10"/>
          </p:nvPr>
        </p:nvSpPr>
        <p:spPr>
          <a:xfrm>
            <a:off x="561600" y="1835249"/>
            <a:ext cx="11361584" cy="4089600"/>
          </a:xfrm>
        </p:spPr>
        <p:txBody>
          <a:bodyPr/>
          <a:lstStyle>
            <a:lvl2pPr>
              <a:buClr>
                <a:schemeClr val="bg2"/>
              </a:buClr>
              <a:defRPr/>
            </a:lvl2pPr>
          </a:lstStyle>
          <a:p>
            <a:pPr lvl="0"/>
            <a:r>
              <a:rPr lang="en-GB" dirty="0" err="1"/>
              <a:t>Klik</a:t>
            </a:r>
            <a:r>
              <a:rPr lang="en-GB" dirty="0"/>
              <a:t> om de </a:t>
            </a:r>
            <a:r>
              <a:rPr lang="en-GB" dirty="0" err="1"/>
              <a:t>modelstijlen</a:t>
            </a:r>
            <a:r>
              <a:rPr lang="en-GB" dirty="0"/>
              <a:t> te </a:t>
            </a:r>
            <a:r>
              <a:rPr lang="en-GB" dirty="0" err="1"/>
              <a:t>bewerken</a:t>
            </a:r>
            <a:endParaRPr lang="en-GB" dirty="0"/>
          </a:p>
          <a:p>
            <a:pPr lvl="1"/>
            <a:r>
              <a:rPr lang="en-GB" dirty="0" err="1"/>
              <a:t>Tweede</a:t>
            </a:r>
            <a:r>
              <a:rPr lang="en-GB" dirty="0"/>
              <a:t> </a:t>
            </a:r>
            <a:r>
              <a:rPr lang="en-GB" dirty="0" err="1"/>
              <a:t>niveau</a:t>
            </a:r>
            <a:endParaRPr lang="en-GB" dirty="0"/>
          </a:p>
          <a:p>
            <a:pPr lvl="2"/>
            <a:r>
              <a:rPr lang="en-GB" dirty="0" err="1"/>
              <a:t>Derde</a:t>
            </a:r>
            <a:r>
              <a:rPr lang="en-GB" dirty="0"/>
              <a:t> </a:t>
            </a:r>
            <a:r>
              <a:rPr lang="en-GB" dirty="0" err="1"/>
              <a:t>niveau</a:t>
            </a:r>
            <a:endParaRPr lang="en-GB" dirty="0"/>
          </a:p>
          <a:p>
            <a:pPr lvl="3"/>
            <a:r>
              <a:rPr lang="en-GB" dirty="0" err="1"/>
              <a:t>Vierde</a:t>
            </a:r>
            <a:r>
              <a:rPr lang="en-GB" dirty="0"/>
              <a:t> </a:t>
            </a:r>
            <a:r>
              <a:rPr lang="en-GB" dirty="0" err="1"/>
              <a:t>niveau</a:t>
            </a:r>
            <a:endParaRPr lang="en-GB" dirty="0"/>
          </a:p>
          <a:p>
            <a:pPr lvl="4"/>
            <a:r>
              <a:rPr lang="en-GB" dirty="0" err="1"/>
              <a:t>Vijfde</a:t>
            </a:r>
            <a:r>
              <a:rPr lang="en-GB" dirty="0"/>
              <a:t> </a:t>
            </a:r>
            <a:r>
              <a:rPr lang="en-GB" dirty="0" err="1"/>
              <a:t>niveau</a:t>
            </a:r>
            <a:endParaRPr lang="en-GB" dirty="0"/>
          </a:p>
        </p:txBody>
      </p:sp>
      <p:sp>
        <p:nvSpPr>
          <p:cNvPr id="4" name="Tijdelijke aanduiding voor dianummer 3"/>
          <p:cNvSpPr>
            <a:spLocks noGrp="1"/>
          </p:cNvSpPr>
          <p:nvPr>
            <p:ph type="sldNum" sz="quarter" idx="11"/>
          </p:nvPr>
        </p:nvSpPr>
        <p:spPr/>
        <p:txBody>
          <a:bodyPr/>
          <a:lstStyle/>
          <a:p>
            <a:pPr>
              <a:lnSpc>
                <a:spcPts val="1200"/>
              </a:lnSpc>
            </a:pPr>
            <a:fld id="{F25965E0-7062-474C-8671-DB3A3CE669B0}" type="slidenum">
              <a:rPr lang="en-GB" smtClean="0"/>
              <a:pPr>
                <a:lnSpc>
                  <a:spcPts val="1200"/>
                </a:lnSpc>
              </a:pPr>
              <a:t>‹nr.›</a:t>
            </a:fld>
            <a:endParaRPr lang="en-GB" dirty="0"/>
          </a:p>
        </p:txBody>
      </p:sp>
    </p:spTree>
    <p:extLst>
      <p:ext uri="{BB962C8B-B14F-4D97-AF65-F5344CB8AC3E}">
        <p14:creationId xmlns:p14="http://schemas.microsoft.com/office/powerpoint/2010/main" val="4821503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Titel en object">
    <p:spTree>
      <p:nvGrpSpPr>
        <p:cNvPr id="1" name=""/>
        <p:cNvGrpSpPr/>
        <p:nvPr/>
      </p:nvGrpSpPr>
      <p:grpSpPr>
        <a:xfrm>
          <a:off x="0" y="0"/>
          <a:ext cx="0" cy="0"/>
          <a:chOff x="0" y="0"/>
          <a:chExt cx="0" cy="0"/>
        </a:xfrm>
      </p:grpSpPr>
      <p:cxnSp>
        <p:nvCxnSpPr>
          <p:cNvPr id="10" name="Rechte verbindingslijn 9">
            <a:extLst>
              <a:ext uri="{FF2B5EF4-FFF2-40B4-BE49-F238E27FC236}">
                <a16:creationId xmlns:a16="http://schemas.microsoft.com/office/drawing/2014/main" id="{0563F55A-F396-4A26-9A3E-C2CE772EF9BB}"/>
              </a:ext>
            </a:extLst>
          </p:cNvPr>
          <p:cNvCxnSpPr>
            <a:cxnSpLocks/>
          </p:cNvCxnSpPr>
          <p:nvPr userDrawn="1"/>
        </p:nvCxnSpPr>
        <p:spPr>
          <a:xfrm>
            <a:off x="1" y="956874"/>
            <a:ext cx="11094097" cy="0"/>
          </a:xfrm>
          <a:prstGeom prst="line">
            <a:avLst/>
          </a:prstGeom>
          <a:ln w="19050">
            <a:solidFill>
              <a:srgbClr val="4EAF48"/>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77334" y="204205"/>
            <a:ext cx="8596668" cy="752669"/>
          </a:xfrm>
        </p:spPr>
        <p:txBody>
          <a:bodyPr>
            <a:normAutofit/>
          </a:bodyPr>
          <a:lstStyle>
            <a:lvl1pPr>
              <a:defRPr sz="3600"/>
            </a:lvl1pPr>
          </a:lstStyle>
          <a:p>
            <a:r>
              <a:rPr lang="nl-NL"/>
              <a:t>Klik om de stijl te bewerken</a:t>
            </a:r>
            <a:endParaRPr lang="en-US"/>
          </a:p>
        </p:txBody>
      </p:sp>
      <p:sp>
        <p:nvSpPr>
          <p:cNvPr id="3" name="Content Placeholder 2"/>
          <p:cNvSpPr>
            <a:spLocks noGrp="1"/>
          </p:cNvSpPr>
          <p:nvPr>
            <p:ph idx="1"/>
          </p:nvPr>
        </p:nvSpPr>
        <p:spPr/>
        <p:txBody>
          <a:bodyPr/>
          <a:lstStyle/>
          <a:p>
            <a:pPr lvl="0"/>
            <a:r>
              <a:rPr lang="nl-NL"/>
              <a:t>Tekststijl van het model bewerken</a:t>
            </a:r>
          </a:p>
          <a:p>
            <a:pPr lvl="1"/>
            <a:r>
              <a:rPr lang="nl-NL"/>
              <a:t>Tweede niveau</a:t>
            </a:r>
          </a:p>
        </p:txBody>
      </p:sp>
      <p:pic>
        <p:nvPicPr>
          <p:cNvPr id="7" name="Afbeelding 6">
            <a:extLst>
              <a:ext uri="{FF2B5EF4-FFF2-40B4-BE49-F238E27FC236}">
                <a16:creationId xmlns:a16="http://schemas.microsoft.com/office/drawing/2014/main" id="{254E68F1-4639-425B-8B89-03DDD7B06B3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 y="6074229"/>
            <a:ext cx="703984" cy="783770"/>
          </a:xfrm>
          <a:prstGeom prst="rect">
            <a:avLst/>
          </a:prstGeom>
        </p:spPr>
      </p:pic>
      <p:pic>
        <p:nvPicPr>
          <p:cNvPr id="8" name="Afbeelding 7">
            <a:extLst>
              <a:ext uri="{FF2B5EF4-FFF2-40B4-BE49-F238E27FC236}">
                <a16:creationId xmlns:a16="http://schemas.microsoft.com/office/drawing/2014/main" id="{9241A53A-C29A-4F52-A937-3FE472762DC2}"/>
              </a:ext>
            </a:extLst>
          </p:cNvPr>
          <p:cNvPicPr>
            <a:picLocks noChangeAspect="1"/>
          </p:cNvPicPr>
          <p:nvPr userDrawn="1"/>
        </p:nvPicPr>
        <p:blipFill>
          <a:blip r:embed="rId3"/>
          <a:stretch>
            <a:fillRect/>
          </a:stretch>
        </p:blipFill>
        <p:spPr>
          <a:xfrm>
            <a:off x="703986" y="6294111"/>
            <a:ext cx="1628667" cy="489244"/>
          </a:xfrm>
          <a:prstGeom prst="rect">
            <a:avLst/>
          </a:prstGeom>
        </p:spPr>
      </p:pic>
    </p:spTree>
    <p:extLst>
      <p:ext uri="{BB962C8B-B14F-4D97-AF65-F5344CB8AC3E}">
        <p14:creationId xmlns:p14="http://schemas.microsoft.com/office/powerpoint/2010/main" val="149357575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Twee kolommen - algeme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841DAF-11CD-4D6E-A9E2-F440749B1112}"/>
              </a:ext>
            </a:extLst>
          </p:cNvPr>
          <p:cNvSpPr>
            <a:spLocks noGrp="1"/>
          </p:cNvSpPr>
          <p:nvPr>
            <p:ph type="title" hasCustomPrompt="1"/>
          </p:nvPr>
        </p:nvSpPr>
        <p:spPr>
          <a:xfrm>
            <a:off x="673100" y="1100092"/>
            <a:ext cx="10766044" cy="1325563"/>
          </a:xfrm>
        </p:spPr>
        <p:txBody>
          <a:bodyPr>
            <a:noAutofit/>
          </a:bodyPr>
          <a:lstStyle>
            <a:lvl1pPr>
              <a:defRPr>
                <a:solidFill>
                  <a:srgbClr val="003741"/>
                </a:solidFill>
              </a:defRPr>
            </a:lvl1pPr>
          </a:lstStyle>
          <a:p>
            <a:r>
              <a:rPr lang="nl-NL" dirty="0"/>
              <a:t>Hier de titel</a:t>
            </a:r>
          </a:p>
        </p:txBody>
      </p:sp>
      <p:sp>
        <p:nvSpPr>
          <p:cNvPr id="3" name="Tijdelijke aanduiding voor inhoud 2">
            <a:extLst>
              <a:ext uri="{FF2B5EF4-FFF2-40B4-BE49-F238E27FC236}">
                <a16:creationId xmlns:a16="http://schemas.microsoft.com/office/drawing/2014/main" id="{AC18372C-9B21-4DA0-8A35-9ACF44B7D0B9}"/>
              </a:ext>
            </a:extLst>
          </p:cNvPr>
          <p:cNvSpPr>
            <a:spLocks noGrp="1"/>
          </p:cNvSpPr>
          <p:nvPr>
            <p:ph sz="half" idx="1" hasCustomPrompt="1"/>
          </p:nvPr>
        </p:nvSpPr>
        <p:spPr>
          <a:xfrm>
            <a:off x="673100" y="2425655"/>
            <a:ext cx="5346700" cy="3751308"/>
          </a:xfrm>
          <a:prstGeom prst="rect">
            <a:avLst/>
          </a:prstGeom>
        </p:spPr>
        <p:txBody>
          <a:bodyPr/>
          <a:lstStyle>
            <a:lvl1pPr marL="0" indent="0">
              <a:lnSpc>
                <a:spcPct val="125000"/>
              </a:lnSpc>
              <a:spcBef>
                <a:spcPts val="0"/>
              </a:spcBef>
              <a:buNone/>
              <a:defRPr sz="2300"/>
            </a:lvl1pPr>
            <a:lvl2pPr marL="457200" indent="0">
              <a:buNone/>
              <a:defRPr/>
            </a:lvl2pPr>
            <a:lvl3pPr marL="914400" indent="0">
              <a:buNone/>
              <a:defRPr/>
            </a:lvl3pPr>
            <a:lvl4pPr marL="1371600" indent="0">
              <a:buNone/>
              <a:defRPr/>
            </a:lvl4pPr>
            <a:lvl5pPr marL="1828800" indent="0">
              <a:buNone/>
              <a:defRPr/>
            </a:lvl5pPr>
          </a:lstStyle>
          <a:p>
            <a:pPr lvl="0"/>
            <a:r>
              <a:rPr lang="nl-NL" dirty="0"/>
              <a:t>Hier een toelichtende tekst.</a:t>
            </a:r>
          </a:p>
        </p:txBody>
      </p:sp>
      <p:sp>
        <p:nvSpPr>
          <p:cNvPr id="4" name="Tijdelijke aanduiding voor inhoud 3">
            <a:extLst>
              <a:ext uri="{FF2B5EF4-FFF2-40B4-BE49-F238E27FC236}">
                <a16:creationId xmlns:a16="http://schemas.microsoft.com/office/drawing/2014/main" id="{3C723EE4-8616-4984-A1F0-0582DFEC5738}"/>
              </a:ext>
            </a:extLst>
          </p:cNvPr>
          <p:cNvSpPr>
            <a:spLocks noGrp="1"/>
          </p:cNvSpPr>
          <p:nvPr>
            <p:ph sz="half" idx="2" hasCustomPrompt="1"/>
          </p:nvPr>
        </p:nvSpPr>
        <p:spPr>
          <a:xfrm>
            <a:off x="6291072" y="2425655"/>
            <a:ext cx="5148072" cy="3751308"/>
          </a:xfrm>
          <a:prstGeom prst="rect">
            <a:avLst/>
          </a:prstGeom>
        </p:spPr>
        <p:txBody>
          <a:bodyPr/>
          <a:lstStyle>
            <a:lvl1pPr>
              <a:lnSpc>
                <a:spcPct val="125000"/>
              </a:lnSpc>
              <a:spcBef>
                <a:spcPts val="0"/>
              </a:spcBef>
              <a:defRPr sz="2300"/>
            </a:lvl1pPr>
            <a:lvl2pPr>
              <a:defRPr sz="2300"/>
            </a:lvl2pPr>
            <a:lvl3pPr>
              <a:defRPr sz="2300"/>
            </a:lvl3pPr>
            <a:lvl4pPr>
              <a:defRPr sz="2300"/>
            </a:lvl4pPr>
            <a:lvl5pPr>
              <a:defRPr sz="2300"/>
            </a:lvl5pPr>
          </a:lstStyle>
          <a:p>
            <a:pPr lvl="0"/>
            <a:r>
              <a:rPr lang="nl-NL" dirty="0"/>
              <a:t>Hier een puntenlijst</a:t>
            </a:r>
          </a:p>
        </p:txBody>
      </p:sp>
      <p:sp>
        <p:nvSpPr>
          <p:cNvPr id="6" name="Tijdelijke aanduiding voor voettekst 5">
            <a:extLst>
              <a:ext uri="{FF2B5EF4-FFF2-40B4-BE49-F238E27FC236}">
                <a16:creationId xmlns:a16="http://schemas.microsoft.com/office/drawing/2014/main" id="{F493DA45-1050-4E5B-B003-C91658D346E8}"/>
              </a:ext>
            </a:extLst>
          </p:cNvPr>
          <p:cNvSpPr>
            <a:spLocks noGrp="1"/>
          </p:cNvSpPr>
          <p:nvPr>
            <p:ph type="ftr" sz="quarter" idx="11"/>
          </p:nvPr>
        </p:nvSpPr>
        <p:spPr/>
        <p:txBody>
          <a:bodyPr/>
          <a:lstStyle/>
          <a:p>
            <a:r>
              <a:rPr lang="nl-NL"/>
              <a:t>Tips voor een PowerPointpresentatie| juli 2018</a:t>
            </a:r>
          </a:p>
        </p:txBody>
      </p:sp>
    </p:spTree>
    <p:extLst>
      <p:ext uri="{BB962C8B-B14F-4D97-AF65-F5344CB8AC3E}">
        <p14:creationId xmlns:p14="http://schemas.microsoft.com/office/powerpoint/2010/main" val="4053930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p>
        </p:txBody>
      </p:sp>
      <p:sp>
        <p:nvSpPr>
          <p:cNvPr id="4" name="Date Placeholder 3"/>
          <p:cNvSpPr>
            <a:spLocks noGrp="1"/>
          </p:cNvSpPr>
          <p:nvPr>
            <p:ph type="dt" sz="half" idx="10"/>
          </p:nvPr>
        </p:nvSpPr>
        <p:spPr/>
        <p:txBody>
          <a:bodyPr/>
          <a:lstStyle>
            <a:lvl1pPr algn="l">
              <a:defRPr/>
            </a:lvl1pPr>
          </a:lstStyle>
          <a:p>
            <a:fld id="{96DFF08F-DC6B-4601-B491-B0F83F6DD2DA}" type="datetimeFigureOut">
              <a:rPr lang="en-US" dirty="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75501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DFF08F-DC6B-4601-B491-B0F83F6DD2DA}" type="datetimeFigureOut">
              <a:rPr lang="en-US" dirty="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a:p>
        </p:txBody>
      </p:sp>
    </p:spTree>
    <p:extLst>
      <p:ext uri="{BB962C8B-B14F-4D97-AF65-F5344CB8AC3E}">
        <p14:creationId xmlns:p14="http://schemas.microsoft.com/office/powerpoint/2010/main" val="43041238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dirty="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910362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p>
        </p:txBody>
      </p:sp>
      <p:sp>
        <p:nvSpPr>
          <p:cNvPr id="3" name="Content Placeholder 2"/>
          <p:cNvSpPr>
            <a:spLocks noGrp="1"/>
          </p:cNvSpPr>
          <p:nvPr>
            <p:ph sz="half" idx="1"/>
          </p:nvPr>
        </p:nvSpPr>
        <p:spPr>
          <a:xfrm>
            <a:off x="1024128"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DFF08F-DC6B-4601-B491-B0F83F6DD2DA}" type="datetimeFigureOut">
              <a:rPr lang="en-US" dirty="0"/>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a:p>
        </p:txBody>
      </p:sp>
    </p:spTree>
    <p:extLst>
      <p:ext uri="{BB962C8B-B14F-4D97-AF65-F5344CB8AC3E}">
        <p14:creationId xmlns:p14="http://schemas.microsoft.com/office/powerpoint/2010/main" val="166963373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a:t>Click to edit Master title style</a:t>
            </a:r>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6DFF08F-DC6B-4601-B491-B0F83F6DD2DA}" type="datetimeFigureOut">
              <a:rPr lang="en-US" dirty="0"/>
              <a:t>8/31/2026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‹nr.›</a:t>
            </a:fld>
            <a:endParaRPr lang="en-US"/>
          </a:p>
        </p:txBody>
      </p:sp>
    </p:spTree>
    <p:extLst>
      <p:ext uri="{BB962C8B-B14F-4D97-AF65-F5344CB8AC3E}">
        <p14:creationId xmlns:p14="http://schemas.microsoft.com/office/powerpoint/2010/main" val="135365531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6DFF08F-DC6B-4601-B491-B0F83F6DD2DA}" type="datetimeFigureOut">
              <a:rPr lang="en-US" dirty="0"/>
              <a:t>8/31/2026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‹nr.›</a:t>
            </a:fld>
            <a:endParaRPr lang="en-US"/>
          </a:p>
        </p:txBody>
      </p:sp>
    </p:spTree>
    <p:extLst>
      <p:ext uri="{BB962C8B-B14F-4D97-AF65-F5344CB8AC3E}">
        <p14:creationId xmlns:p14="http://schemas.microsoft.com/office/powerpoint/2010/main" val="43265011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8/31/2026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dirty="0"/>
              <a:t>‹nr.›</a:t>
            </a:fld>
            <a:endParaRPr lang="en-US"/>
          </a:p>
        </p:txBody>
      </p:sp>
    </p:spTree>
    <p:extLst>
      <p:ext uri="{BB962C8B-B14F-4D97-AF65-F5344CB8AC3E}">
        <p14:creationId xmlns:p14="http://schemas.microsoft.com/office/powerpoint/2010/main" val="45298168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‹nr.›</a:t>
            </a:fld>
            <a:endParaRPr lang="en-US"/>
          </a:p>
        </p:txBody>
      </p:sp>
    </p:spTree>
    <p:extLst>
      <p:ext uri="{BB962C8B-B14F-4D97-AF65-F5344CB8AC3E}">
        <p14:creationId xmlns:p14="http://schemas.microsoft.com/office/powerpoint/2010/main" val="310646913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7E5644-1E61-4311-A31E-84CB9C7AA8A9}" type="slidenum">
              <a:rPr lang="en-US" dirty="0"/>
              <a:t>‹nr.›</a:t>
            </a:fld>
            <a:endParaRPr lang="en-US"/>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704490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DFF08F-DC6B-4601-B491-B0F83F6DD2DA}" type="datetimeFigureOut">
              <a:rPr lang="en-US" dirty="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a:p>
        </p:txBody>
      </p:sp>
    </p:spTree>
    <p:extLst>
      <p:ext uri="{BB962C8B-B14F-4D97-AF65-F5344CB8AC3E}">
        <p14:creationId xmlns:p14="http://schemas.microsoft.com/office/powerpoint/2010/main" val="253894589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a:t>Click to edit Master title style</a:t>
            </a:r>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DFF08F-DC6B-4601-B491-B0F83F6DD2DA}" type="datetimeFigureOut">
              <a:rPr lang="en-US" dirty="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‹nr.›</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89931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719668" y="0"/>
            <a:ext cx="10657417" cy="1143000"/>
          </a:xfrm>
          <a:prstGeom prst="rect">
            <a:avLst/>
          </a:prstGeom>
        </p:spPr>
        <p:txBody>
          <a:bodyPr/>
          <a:lstStyle/>
          <a:p>
            <a:r>
              <a:rPr lang="nl-NL"/>
              <a:t>Klik om de stijl te bewerken</a:t>
            </a:r>
          </a:p>
        </p:txBody>
      </p:sp>
      <p:sp>
        <p:nvSpPr>
          <p:cNvPr id="4" name="Content Placeholder 3"/>
          <p:cNvSpPr>
            <a:spLocks noGrp="1" noChangeArrowheads="1"/>
          </p:cNvSpPr>
          <p:nvPr>
            <p:ph idx="1"/>
          </p:nvPr>
        </p:nvSpPr>
        <p:spPr bwMode="auto">
          <a:xfrm>
            <a:off x="719667" y="1471613"/>
            <a:ext cx="10687051" cy="3973611"/>
          </a:xfrm>
          <a:prstGeom prst="rect">
            <a:avLst/>
          </a:prstGeom>
          <a:noFill/>
          <a:ln>
            <a:noFill/>
          </a:ln>
          <a:effectLst/>
        </p:spPr>
        <p:txBody>
          <a:bodyPr/>
          <a:lstStyle>
            <a:lvl1pPr>
              <a:defRPr>
                <a:latin typeface="Arial"/>
              </a:defRPr>
            </a:lvl1pPr>
          </a:lstStyle>
          <a:p>
            <a:pPr lvl="0"/>
            <a:endParaRPr lang="en-US" noProof="0"/>
          </a:p>
        </p:txBody>
      </p:sp>
    </p:spTree>
    <p:extLst>
      <p:ext uri="{BB962C8B-B14F-4D97-AF65-F5344CB8AC3E}">
        <p14:creationId xmlns:p14="http://schemas.microsoft.com/office/powerpoint/2010/main" val="197591149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Tekst 50% + Afbeelding 50% #1">
    <p:spTree>
      <p:nvGrpSpPr>
        <p:cNvPr id="1" name=""/>
        <p:cNvGrpSpPr/>
        <p:nvPr/>
      </p:nvGrpSpPr>
      <p:grpSpPr>
        <a:xfrm>
          <a:off x="0" y="0"/>
          <a:ext cx="0" cy="0"/>
          <a:chOff x="0" y="0"/>
          <a:chExt cx="0" cy="0"/>
        </a:xfrm>
      </p:grpSpPr>
      <p:sp>
        <p:nvSpPr>
          <p:cNvPr id="11" name="Tijdelijke aanduiding voor afbeelding 10">
            <a:extLst>
              <a:ext uri="{FF2B5EF4-FFF2-40B4-BE49-F238E27FC236}">
                <a16:creationId xmlns:a16="http://schemas.microsoft.com/office/drawing/2014/main" id="{FA92C458-F73D-47B9-9BDF-5FFDD1BD7946}"/>
              </a:ext>
            </a:extLst>
          </p:cNvPr>
          <p:cNvSpPr>
            <a:spLocks noGrp="1"/>
          </p:cNvSpPr>
          <p:nvPr>
            <p:ph type="pic" sz="quarter" idx="14" hasCustomPrompt="1"/>
          </p:nvPr>
        </p:nvSpPr>
        <p:spPr>
          <a:xfrm>
            <a:off x="6095997" y="1313867"/>
            <a:ext cx="6096003" cy="4682617"/>
          </a:xfrm>
          <a:custGeom>
            <a:avLst/>
            <a:gdLst>
              <a:gd name="connsiteX0" fmla="*/ 348668 w 6096003"/>
              <a:gd name="connsiteY0" fmla="*/ 0 h 4682617"/>
              <a:gd name="connsiteX1" fmla="*/ 5747335 w 6096003"/>
              <a:gd name="connsiteY1" fmla="*/ 0 h 4682617"/>
              <a:gd name="connsiteX2" fmla="*/ 6096003 w 6096003"/>
              <a:gd name="connsiteY2" fmla="*/ 348668 h 4682617"/>
              <a:gd name="connsiteX3" fmla="*/ 6096003 w 6096003"/>
              <a:gd name="connsiteY3" fmla="*/ 1099133 h 4682617"/>
              <a:gd name="connsiteX4" fmla="*/ 6096003 w 6096003"/>
              <a:gd name="connsiteY4" fmla="*/ 4333949 h 4682617"/>
              <a:gd name="connsiteX5" fmla="*/ 6096003 w 6096003"/>
              <a:gd name="connsiteY5" fmla="*/ 4682617 h 4682617"/>
              <a:gd name="connsiteX6" fmla="*/ 5747335 w 6096003"/>
              <a:gd name="connsiteY6" fmla="*/ 4682617 h 4682617"/>
              <a:gd name="connsiteX7" fmla="*/ 1574800 w 6096003"/>
              <a:gd name="connsiteY7" fmla="*/ 4682617 h 4682617"/>
              <a:gd name="connsiteX8" fmla="*/ 348668 w 6096003"/>
              <a:gd name="connsiteY8" fmla="*/ 4682617 h 4682617"/>
              <a:gd name="connsiteX9" fmla="*/ 0 w 6096003"/>
              <a:gd name="connsiteY9" fmla="*/ 4333949 h 4682617"/>
              <a:gd name="connsiteX10" fmla="*/ 0 w 6096003"/>
              <a:gd name="connsiteY10" fmla="*/ 348668 h 4682617"/>
              <a:gd name="connsiteX11" fmla="*/ 348668 w 6096003"/>
              <a:gd name="connsiteY11" fmla="*/ 0 h 4682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96003" h="4682617">
                <a:moveTo>
                  <a:pt x="348668" y="0"/>
                </a:moveTo>
                <a:lnTo>
                  <a:pt x="5747335" y="0"/>
                </a:lnTo>
                <a:cubicBezTo>
                  <a:pt x="5939899" y="0"/>
                  <a:pt x="6096003" y="156104"/>
                  <a:pt x="6096003" y="348668"/>
                </a:cubicBezTo>
                <a:lnTo>
                  <a:pt x="6096003" y="1099133"/>
                </a:lnTo>
                <a:lnTo>
                  <a:pt x="6096003" y="4333949"/>
                </a:lnTo>
                <a:lnTo>
                  <a:pt x="6096003" y="4682617"/>
                </a:lnTo>
                <a:lnTo>
                  <a:pt x="5747335" y="4682617"/>
                </a:lnTo>
                <a:lnTo>
                  <a:pt x="1574800" y="4682617"/>
                </a:lnTo>
                <a:lnTo>
                  <a:pt x="348668" y="4682617"/>
                </a:lnTo>
                <a:cubicBezTo>
                  <a:pt x="156104" y="4682617"/>
                  <a:pt x="0" y="4526513"/>
                  <a:pt x="0" y="4333949"/>
                </a:cubicBezTo>
                <a:lnTo>
                  <a:pt x="0" y="348668"/>
                </a:lnTo>
                <a:cubicBezTo>
                  <a:pt x="0" y="156104"/>
                  <a:pt x="156104" y="0"/>
                  <a:pt x="348668" y="0"/>
                </a:cubicBezTo>
                <a:close/>
              </a:path>
            </a:pathLst>
          </a:custGeom>
          <a:solidFill>
            <a:schemeClr val="bg1">
              <a:lumMod val="95000"/>
            </a:schemeClr>
          </a:solidFill>
        </p:spPr>
        <p:txBody>
          <a:bodyPr wrap="square" bIns="1620000" anchor="ctr">
            <a:noAutofit/>
          </a:bodyP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14" name="Tijdelijke aanduiding voor verticale tekst 13">
            <a:extLst>
              <a:ext uri="{FF2B5EF4-FFF2-40B4-BE49-F238E27FC236}">
                <a16:creationId xmlns:a16="http://schemas.microsoft.com/office/drawing/2014/main" id="{5703D203-A7A5-4255-923C-1E1B8201F7A8}"/>
              </a:ext>
            </a:extLst>
          </p:cNvPr>
          <p:cNvSpPr>
            <a:spLocks noGrp="1"/>
          </p:cNvSpPr>
          <p:nvPr>
            <p:ph type="body" orient="vert" idx="1" hasCustomPrompt="1"/>
          </p:nvPr>
        </p:nvSpPr>
        <p:spPr>
          <a:xfrm>
            <a:off x="0" y="1313868"/>
            <a:ext cx="5519992" cy="4682616"/>
          </a:xfrm>
          <a:custGeom>
            <a:avLst/>
            <a:gdLst>
              <a:gd name="connsiteX0" fmla="*/ 0 w 5519992"/>
              <a:gd name="connsiteY0" fmla="*/ 0 h 4682616"/>
              <a:gd name="connsiteX1" fmla="*/ 5221663 w 5519992"/>
              <a:gd name="connsiteY1" fmla="*/ 0 h 4682616"/>
              <a:gd name="connsiteX2" fmla="*/ 5519992 w 5519992"/>
              <a:gd name="connsiteY2" fmla="*/ 298329 h 4682616"/>
              <a:gd name="connsiteX3" fmla="*/ 5519992 w 5519992"/>
              <a:gd name="connsiteY3" fmla="*/ 4384287 h 4682616"/>
              <a:gd name="connsiteX4" fmla="*/ 5221663 w 5519992"/>
              <a:gd name="connsiteY4" fmla="*/ 4682616 h 4682616"/>
              <a:gd name="connsiteX5" fmla="*/ 0 w 5519992"/>
              <a:gd name="connsiteY5" fmla="*/ 4682616 h 4682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19992" h="4682616">
                <a:moveTo>
                  <a:pt x="0" y="0"/>
                </a:moveTo>
                <a:lnTo>
                  <a:pt x="5221663" y="0"/>
                </a:lnTo>
                <a:cubicBezTo>
                  <a:pt x="5386426" y="0"/>
                  <a:pt x="5519992" y="133566"/>
                  <a:pt x="5519992" y="298329"/>
                </a:cubicBezTo>
                <a:lnTo>
                  <a:pt x="5519992" y="4384287"/>
                </a:lnTo>
                <a:cubicBezTo>
                  <a:pt x="5519992" y="4549050"/>
                  <a:pt x="5386426" y="4682616"/>
                  <a:pt x="5221663" y="4682616"/>
                </a:cubicBezTo>
                <a:lnTo>
                  <a:pt x="0" y="4682616"/>
                </a:lnTo>
                <a:close/>
              </a:path>
            </a:pathLst>
          </a:custGeom>
          <a:solidFill>
            <a:schemeClr val="bg1">
              <a:lumMod val="75000"/>
              <a:alpha val="20000"/>
            </a:schemeClr>
          </a:solidFill>
        </p:spPr>
        <p:txBody>
          <a:bodyPr vert="horz" wrap="square" lIns="540000" tIns="360000" rIns="180000" bIns="360000" anchor="t">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Bullet</a:t>
            </a:r>
          </a:p>
          <a:p>
            <a:pPr lvl="1"/>
            <a:r>
              <a:rPr lang="nl-NL"/>
              <a:t>Sub-</a:t>
            </a:r>
            <a:r>
              <a:rPr lang="nl-NL" err="1"/>
              <a:t>bullet</a:t>
            </a:r>
            <a:endParaRPr lang="nl-NL"/>
          </a:p>
          <a:p>
            <a:pPr lvl="2"/>
            <a:r>
              <a:rPr lang="nl-NL"/>
              <a:t>Leestekst</a:t>
            </a:r>
          </a:p>
          <a:p>
            <a:pPr lvl="3"/>
            <a:r>
              <a:rPr lang="nl-NL"/>
              <a:t>Subtitel</a:t>
            </a:r>
          </a:p>
          <a:p>
            <a:pPr lvl="4"/>
            <a:r>
              <a:rPr lang="nl-NL"/>
              <a:t>Numerieke </a:t>
            </a:r>
            <a:r>
              <a:rPr lang="nl-NL" err="1"/>
              <a:t>bullet</a:t>
            </a:r>
            <a:endParaRPr lang="nl-NL"/>
          </a:p>
          <a:p>
            <a:pPr lvl="5"/>
            <a:r>
              <a:rPr lang="nl-NL" err="1"/>
              <a:t>Bullet</a:t>
            </a:r>
            <a:endParaRPr lang="nl-NL"/>
          </a:p>
          <a:p>
            <a:pPr lvl="6"/>
            <a:r>
              <a:rPr lang="nl-NL"/>
              <a:t>Sub-</a:t>
            </a:r>
            <a:r>
              <a:rPr lang="nl-NL" err="1"/>
              <a:t>bullet</a:t>
            </a:r>
            <a:endParaRPr lang="nl-NL"/>
          </a:p>
          <a:p>
            <a:pPr lvl="7"/>
            <a:r>
              <a:rPr lang="nl-NL"/>
              <a:t>Leestekst</a:t>
            </a:r>
          </a:p>
          <a:p>
            <a:pPr lvl="8"/>
            <a:r>
              <a:rPr lang="nl-NL"/>
              <a:t>Subtitel</a:t>
            </a:r>
          </a:p>
        </p:txBody>
      </p:sp>
      <p:sp>
        <p:nvSpPr>
          <p:cNvPr id="4" name="Titel 3">
            <a:extLst>
              <a:ext uri="{FF2B5EF4-FFF2-40B4-BE49-F238E27FC236}">
                <a16:creationId xmlns:a16="http://schemas.microsoft.com/office/drawing/2014/main" id="{7EEE3C67-B1E9-4D0C-86A0-4B82D4BB2E1C}"/>
              </a:ext>
            </a:extLst>
          </p:cNvPr>
          <p:cNvSpPr>
            <a:spLocks noGrp="1"/>
          </p:cNvSpPr>
          <p:nvPr>
            <p:ph type="title" hasCustomPrompt="1"/>
          </p:nvPr>
        </p:nvSpPr>
        <p:spPr/>
        <p:txBody>
          <a:bodyPr/>
          <a:lstStyle>
            <a:lvl1pPr>
              <a:defRPr/>
            </a:lvl1pPr>
          </a:lstStyle>
          <a:p>
            <a:r>
              <a:rPr lang="nl-NL"/>
              <a:t>Plaats hier je titel</a:t>
            </a:r>
          </a:p>
        </p:txBody>
      </p:sp>
      <p:sp>
        <p:nvSpPr>
          <p:cNvPr id="29" name="Tijdelijke aanduiding voor dianummer 28">
            <a:extLst>
              <a:ext uri="{FF2B5EF4-FFF2-40B4-BE49-F238E27FC236}">
                <a16:creationId xmlns:a16="http://schemas.microsoft.com/office/drawing/2014/main" id="{0C97E6C8-882C-4CDF-A04A-191A0A6A4950}"/>
              </a:ext>
            </a:extLst>
          </p:cNvPr>
          <p:cNvSpPr>
            <a:spLocks noGrp="1"/>
          </p:cNvSpPr>
          <p:nvPr>
            <p:ph type="sldNum" sz="quarter" idx="15"/>
          </p:nvPr>
        </p:nvSpPr>
        <p:spPr/>
        <p:txBody>
          <a:bodyPr/>
          <a:lstStyle/>
          <a:p>
            <a:fld id="{B502C9A5-716F-45E6-800B-D4D02CE26F90}" type="slidenum">
              <a:rPr lang="nl-NL" smtClean="0"/>
              <a:pPr/>
              <a:t>‹nr.›</a:t>
            </a:fld>
            <a:endParaRPr lang="nl-NL"/>
          </a:p>
        </p:txBody>
      </p:sp>
      <p:grpSp>
        <p:nvGrpSpPr>
          <p:cNvPr id="6" name="INSTRUCTIE">
            <a:extLst>
              <a:ext uri="{FF2B5EF4-FFF2-40B4-BE49-F238E27FC236}">
                <a16:creationId xmlns:a16="http://schemas.microsoft.com/office/drawing/2014/main" id="{344A7C8E-B1A0-4FC2-915C-DF48DB7802E2}"/>
              </a:ext>
            </a:extLst>
          </p:cNvPr>
          <p:cNvGrpSpPr/>
          <p:nvPr userDrawn="1"/>
        </p:nvGrpSpPr>
        <p:grpSpPr>
          <a:xfrm>
            <a:off x="-3786437" y="0"/>
            <a:ext cx="3693386" cy="5359349"/>
            <a:chOff x="-3786437" y="0"/>
            <a:chExt cx="3693386" cy="5359349"/>
          </a:xfrm>
        </p:grpSpPr>
        <p:sp>
          <p:nvSpPr>
            <p:cNvPr id="7" name="Rechthoek 6">
              <a:extLst>
                <a:ext uri="{FF2B5EF4-FFF2-40B4-BE49-F238E27FC236}">
                  <a16:creationId xmlns:a16="http://schemas.microsoft.com/office/drawing/2014/main" id="{6FC80F14-7D64-4134-89EA-D455D2D4D340}"/>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Tekstniveaus kiezen</a:t>
              </a:r>
            </a:p>
          </p:txBody>
        </p:sp>
        <p:sp>
          <p:nvSpPr>
            <p:cNvPr id="8" name="Ovaal 7">
              <a:extLst>
                <a:ext uri="{FF2B5EF4-FFF2-40B4-BE49-F238E27FC236}">
                  <a16:creationId xmlns:a16="http://schemas.microsoft.com/office/drawing/2014/main" id="{114E4CDF-4780-4E01-A5BA-AC57256A1327}"/>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 name="Rechthoek 8">
              <a:extLst>
                <a:ext uri="{FF2B5EF4-FFF2-40B4-BE49-F238E27FC236}">
                  <a16:creationId xmlns:a16="http://schemas.microsoft.com/office/drawing/2014/main" id="{8DBED9FF-4AFA-4730-A108-C13D1A5E2DCB}"/>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10" name="Ovaal 9">
              <a:extLst>
                <a:ext uri="{FF2B5EF4-FFF2-40B4-BE49-F238E27FC236}">
                  <a16:creationId xmlns:a16="http://schemas.microsoft.com/office/drawing/2014/main" id="{37709C40-4932-409B-862B-B87D2DBDDAEE}"/>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2" name="Rechthoek 11">
              <a:extLst>
                <a:ext uri="{FF2B5EF4-FFF2-40B4-BE49-F238E27FC236}">
                  <a16:creationId xmlns:a16="http://schemas.microsoft.com/office/drawing/2014/main" id="{A5341023-EB6B-48EA-A588-29BDBF8C0371}"/>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3" name="Rechthoek 12">
              <a:extLst>
                <a:ext uri="{FF2B5EF4-FFF2-40B4-BE49-F238E27FC236}">
                  <a16:creationId xmlns:a16="http://schemas.microsoft.com/office/drawing/2014/main" id="{0E046B33-272C-4C87-93CB-E80141B18906}"/>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 #1</a:t>
              </a:r>
            </a:p>
          </p:txBody>
        </p:sp>
        <p:sp>
          <p:nvSpPr>
            <p:cNvPr id="15" name="Ovaal 14">
              <a:extLst>
                <a:ext uri="{FF2B5EF4-FFF2-40B4-BE49-F238E27FC236}">
                  <a16:creationId xmlns:a16="http://schemas.microsoft.com/office/drawing/2014/main" id="{B87BD287-8938-4F10-B611-14769175E981}"/>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6" name="Rechthoek 15">
              <a:extLst>
                <a:ext uri="{FF2B5EF4-FFF2-40B4-BE49-F238E27FC236}">
                  <a16:creationId xmlns:a16="http://schemas.microsoft.com/office/drawing/2014/main" id="{99DD9770-E981-4F09-95E3-5A1E048E852C}"/>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17" name="Ovaal 16">
              <a:extLst>
                <a:ext uri="{FF2B5EF4-FFF2-40B4-BE49-F238E27FC236}">
                  <a16:creationId xmlns:a16="http://schemas.microsoft.com/office/drawing/2014/main" id="{FAF5B24F-E67C-4293-95F7-22D54B58D6AC}"/>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8" name="Rechthoek 17">
              <a:extLst>
                <a:ext uri="{FF2B5EF4-FFF2-40B4-BE49-F238E27FC236}">
                  <a16:creationId xmlns:a16="http://schemas.microsoft.com/office/drawing/2014/main" id="{537FF282-E690-4FCB-8B92-BE9BC3631FE7}"/>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19" name="Ovaal 18">
              <a:extLst>
                <a:ext uri="{FF2B5EF4-FFF2-40B4-BE49-F238E27FC236}">
                  <a16:creationId xmlns:a16="http://schemas.microsoft.com/office/drawing/2014/main" id="{AE798EA0-A086-47CE-8AC8-883033A6C213}"/>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0" name="Rechthoek 19">
              <a:extLst>
                <a:ext uri="{FF2B5EF4-FFF2-40B4-BE49-F238E27FC236}">
                  <a16:creationId xmlns:a16="http://schemas.microsoft.com/office/drawing/2014/main" id="{0FE8216B-344A-4368-BBE5-EFB8B321819E}"/>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Numerieke </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21" name="Ovaal 20">
              <a:extLst>
                <a:ext uri="{FF2B5EF4-FFF2-40B4-BE49-F238E27FC236}">
                  <a16:creationId xmlns:a16="http://schemas.microsoft.com/office/drawing/2014/main" id="{05CD596E-A595-4087-B5BC-D259B9399462}"/>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2" name="Rechthoek 21">
              <a:extLst>
                <a:ext uri="{FF2B5EF4-FFF2-40B4-BE49-F238E27FC236}">
                  <a16:creationId xmlns:a16="http://schemas.microsoft.com/office/drawing/2014/main" id="{B90CCC21-47D7-4150-83BC-F54110EFC0DD}"/>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 #1</a:t>
              </a:r>
            </a:p>
          </p:txBody>
        </p:sp>
        <p:sp>
          <p:nvSpPr>
            <p:cNvPr id="23" name="Ovaal 22">
              <a:extLst>
                <a:ext uri="{FF2B5EF4-FFF2-40B4-BE49-F238E27FC236}">
                  <a16:creationId xmlns:a16="http://schemas.microsoft.com/office/drawing/2014/main" id="{019DA7E8-F41D-4B47-8D33-19E16915581C}"/>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4" name="Rechthoek 23">
              <a:extLst>
                <a:ext uri="{FF2B5EF4-FFF2-40B4-BE49-F238E27FC236}">
                  <a16:creationId xmlns:a16="http://schemas.microsoft.com/office/drawing/2014/main" id="{7B72D6BF-6B45-4A32-ABC5-145A5EA08714}"/>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25" name="Ovaal 24">
              <a:extLst>
                <a:ext uri="{FF2B5EF4-FFF2-40B4-BE49-F238E27FC236}">
                  <a16:creationId xmlns:a16="http://schemas.microsoft.com/office/drawing/2014/main" id="{1F094E57-18E2-4732-A98A-BD9745CBBA4D}"/>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6" name="Rechthoek 25">
              <a:extLst>
                <a:ext uri="{FF2B5EF4-FFF2-40B4-BE49-F238E27FC236}">
                  <a16:creationId xmlns:a16="http://schemas.microsoft.com/office/drawing/2014/main" id="{B9CC2EE8-9E27-48B0-A5C3-06E0169372E6}"/>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27" name="Ovaal 26">
              <a:extLst>
                <a:ext uri="{FF2B5EF4-FFF2-40B4-BE49-F238E27FC236}">
                  <a16:creationId xmlns:a16="http://schemas.microsoft.com/office/drawing/2014/main" id="{56927441-6300-4C49-A302-CB570283E555}"/>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8" name="Rechthoek 27">
              <a:extLst>
                <a:ext uri="{FF2B5EF4-FFF2-40B4-BE49-F238E27FC236}">
                  <a16:creationId xmlns:a16="http://schemas.microsoft.com/office/drawing/2014/main" id="{3C616FC6-23CC-469A-AF5C-30FB9C8AE5C4}"/>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30" name="Rechthoek 29">
              <a:extLst>
                <a:ext uri="{FF2B5EF4-FFF2-40B4-BE49-F238E27FC236}">
                  <a16:creationId xmlns:a16="http://schemas.microsoft.com/office/drawing/2014/main" id="{BB703793-D275-4808-9BE3-90F0584F07F4}"/>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31" name="ICOON_info">
              <a:extLst>
                <a:ext uri="{FF2B5EF4-FFF2-40B4-BE49-F238E27FC236}">
                  <a16:creationId xmlns:a16="http://schemas.microsoft.com/office/drawing/2014/main" id="{49AB33E3-BC83-44AF-90A7-863BEE8C278E}"/>
                </a:ext>
              </a:extLst>
            </p:cNvPr>
            <p:cNvGrpSpPr/>
            <p:nvPr userDrawn="1"/>
          </p:nvGrpSpPr>
          <p:grpSpPr>
            <a:xfrm>
              <a:off x="-376736" y="4400186"/>
              <a:ext cx="283685" cy="283685"/>
              <a:chOff x="-510741" y="5913713"/>
              <a:chExt cx="267555" cy="267555"/>
            </a:xfrm>
          </p:grpSpPr>
          <p:sp>
            <p:nvSpPr>
              <p:cNvPr id="73" name="Ovaal 72">
                <a:extLst>
                  <a:ext uri="{FF2B5EF4-FFF2-40B4-BE49-F238E27FC236}">
                    <a16:creationId xmlns:a16="http://schemas.microsoft.com/office/drawing/2014/main" id="{32A978F6-1061-40F1-B54E-A7E319E3FD9E}"/>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74" name="Graphic 163" descr="Informatie">
                <a:extLst>
                  <a:ext uri="{FF2B5EF4-FFF2-40B4-BE49-F238E27FC236}">
                    <a16:creationId xmlns:a16="http://schemas.microsoft.com/office/drawing/2014/main" id="{66FD6713-E3B5-4B0B-B6AB-66A51DF59ECA}"/>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32" name="VOORBEELD">
              <a:extLst>
                <a:ext uri="{FF2B5EF4-FFF2-40B4-BE49-F238E27FC236}">
                  <a16:creationId xmlns:a16="http://schemas.microsoft.com/office/drawing/2014/main" id="{EB496DF4-4334-4053-98EB-5EB68CEF37C9}"/>
                </a:ext>
              </a:extLst>
            </p:cNvPr>
            <p:cNvGrpSpPr/>
            <p:nvPr userDrawn="1"/>
          </p:nvGrpSpPr>
          <p:grpSpPr>
            <a:xfrm>
              <a:off x="-3605171" y="458674"/>
              <a:ext cx="3234311" cy="558875"/>
              <a:chOff x="-3605171" y="458674"/>
              <a:chExt cx="3234311" cy="558875"/>
            </a:xfrm>
          </p:grpSpPr>
          <p:sp>
            <p:nvSpPr>
              <p:cNvPr id="33" name="Rechthoek 32">
                <a:extLst>
                  <a:ext uri="{FF2B5EF4-FFF2-40B4-BE49-F238E27FC236}">
                    <a16:creationId xmlns:a16="http://schemas.microsoft.com/office/drawing/2014/main" id="{5E15FA2F-BD0A-474B-B9F7-6A40399896C3}"/>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4" name="Rechthoek 33">
                <a:extLst>
                  <a:ext uri="{FF2B5EF4-FFF2-40B4-BE49-F238E27FC236}">
                    <a16:creationId xmlns:a16="http://schemas.microsoft.com/office/drawing/2014/main" id="{C2FC8495-A7C7-416D-AAAA-CCACF41BCD96}"/>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5" name="Groep 34">
                <a:extLst>
                  <a:ext uri="{FF2B5EF4-FFF2-40B4-BE49-F238E27FC236}">
                    <a16:creationId xmlns:a16="http://schemas.microsoft.com/office/drawing/2014/main" id="{4598DCE0-183F-446F-8A93-E59525C28A97}"/>
                  </a:ext>
                </a:extLst>
              </p:cNvPr>
              <p:cNvGrpSpPr/>
              <p:nvPr userDrawn="1"/>
            </p:nvGrpSpPr>
            <p:grpSpPr>
              <a:xfrm>
                <a:off x="-3386247" y="830871"/>
                <a:ext cx="139423" cy="109566"/>
                <a:chOff x="-2866744" y="827071"/>
                <a:chExt cx="168701" cy="132575"/>
              </a:xfrm>
            </p:grpSpPr>
            <p:grpSp>
              <p:nvGrpSpPr>
                <p:cNvPr id="66" name="Groep 65">
                  <a:extLst>
                    <a:ext uri="{FF2B5EF4-FFF2-40B4-BE49-F238E27FC236}">
                      <a16:creationId xmlns:a16="http://schemas.microsoft.com/office/drawing/2014/main" id="{67EFAE2A-7134-406B-BCAB-3E8E588CA625}"/>
                    </a:ext>
                  </a:extLst>
                </p:cNvPr>
                <p:cNvGrpSpPr/>
                <p:nvPr userDrawn="1"/>
              </p:nvGrpSpPr>
              <p:grpSpPr>
                <a:xfrm>
                  <a:off x="-2866744" y="827071"/>
                  <a:ext cx="168701" cy="132575"/>
                  <a:chOff x="-2866744" y="827071"/>
                  <a:chExt cx="168701" cy="132575"/>
                </a:xfrm>
              </p:grpSpPr>
              <p:cxnSp>
                <p:nvCxnSpPr>
                  <p:cNvPr id="68" name="Rechte verbindingslijn 67">
                    <a:extLst>
                      <a:ext uri="{FF2B5EF4-FFF2-40B4-BE49-F238E27FC236}">
                        <a16:creationId xmlns:a16="http://schemas.microsoft.com/office/drawing/2014/main" id="{F6B79D45-9599-4B6C-82C5-74EC10982C67}"/>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1DB04AC9-F14E-4DE1-B998-1DD60A8925A9}"/>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6745E3EB-CFB6-4E74-BD8A-63586403505E}"/>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8DC6CFFA-3ED0-4BAF-BE23-46208E3E7DAB}"/>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723C8303-D35E-4A3C-AA90-1430BC3B575C}"/>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7" name="Pijl: rechts 66">
                  <a:extLst>
                    <a:ext uri="{FF2B5EF4-FFF2-40B4-BE49-F238E27FC236}">
                      <a16:creationId xmlns:a16="http://schemas.microsoft.com/office/drawing/2014/main" id="{99085819-EC41-4E11-A170-7CCB8C22D973}"/>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6" name="Groep 35">
                <a:extLst>
                  <a:ext uri="{FF2B5EF4-FFF2-40B4-BE49-F238E27FC236}">
                    <a16:creationId xmlns:a16="http://schemas.microsoft.com/office/drawing/2014/main" id="{D755AC6B-A5AC-44F9-9243-5B6C2432F44A}"/>
                  </a:ext>
                </a:extLst>
              </p:cNvPr>
              <p:cNvGrpSpPr/>
              <p:nvPr userDrawn="1"/>
            </p:nvGrpSpPr>
            <p:grpSpPr>
              <a:xfrm>
                <a:off x="-3605171" y="830871"/>
                <a:ext cx="139423" cy="109566"/>
                <a:chOff x="-2866744" y="518074"/>
                <a:chExt cx="168701" cy="132575"/>
              </a:xfrm>
            </p:grpSpPr>
            <p:grpSp>
              <p:nvGrpSpPr>
                <p:cNvPr id="59" name="Groep 58">
                  <a:extLst>
                    <a:ext uri="{FF2B5EF4-FFF2-40B4-BE49-F238E27FC236}">
                      <a16:creationId xmlns:a16="http://schemas.microsoft.com/office/drawing/2014/main" id="{DB5545D5-3C19-48AD-8B9B-947830D8CBA7}"/>
                    </a:ext>
                  </a:extLst>
                </p:cNvPr>
                <p:cNvGrpSpPr/>
                <p:nvPr userDrawn="1"/>
              </p:nvGrpSpPr>
              <p:grpSpPr>
                <a:xfrm>
                  <a:off x="-2866744" y="518074"/>
                  <a:ext cx="168701" cy="132575"/>
                  <a:chOff x="-2866744" y="518074"/>
                  <a:chExt cx="168701" cy="132575"/>
                </a:xfrm>
              </p:grpSpPr>
              <p:cxnSp>
                <p:nvCxnSpPr>
                  <p:cNvPr id="61" name="Rechte verbindingslijn 60">
                    <a:extLst>
                      <a:ext uri="{FF2B5EF4-FFF2-40B4-BE49-F238E27FC236}">
                        <a16:creationId xmlns:a16="http://schemas.microsoft.com/office/drawing/2014/main" id="{ADFFE281-AF1C-49D2-A08E-431B27BCB4AF}"/>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C777272F-8A55-4641-804B-E487BF648543}"/>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AE0F0566-FD04-409C-B596-BD6EEDAE00E2}"/>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A182F811-7496-4A69-8C62-4BC02BEBA7DB}"/>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5C450323-F8F0-4554-9B81-FD252F9D1778}"/>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0" name="Pijl: rechts 59">
                  <a:extLst>
                    <a:ext uri="{FF2B5EF4-FFF2-40B4-BE49-F238E27FC236}">
                      <a16:creationId xmlns:a16="http://schemas.microsoft.com/office/drawing/2014/main" id="{5D8B31E0-9147-4F36-86E5-9F43AEE78845}"/>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7" name="Rechte verbindingslijn 36">
                <a:extLst>
                  <a:ext uri="{FF2B5EF4-FFF2-40B4-BE49-F238E27FC236}">
                    <a16:creationId xmlns:a16="http://schemas.microsoft.com/office/drawing/2014/main" id="{9281C119-A1AA-47C0-BA83-21B0C2F1F27A}"/>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8" name="Rechte verbindingslijn 37">
                <a:extLst>
                  <a:ext uri="{FF2B5EF4-FFF2-40B4-BE49-F238E27FC236}">
                    <a16:creationId xmlns:a16="http://schemas.microsoft.com/office/drawing/2014/main" id="{29A1DDDA-81BB-4CA3-913D-342C9D4B5501}"/>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9" name="Rechthoek 38">
                <a:extLst>
                  <a:ext uri="{FF2B5EF4-FFF2-40B4-BE49-F238E27FC236}">
                    <a16:creationId xmlns:a16="http://schemas.microsoft.com/office/drawing/2014/main" id="{6DC947A5-E2DB-400F-BCF4-EF8315853AE1}"/>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40" name="Rechthoek 39">
                <a:extLst>
                  <a:ext uri="{FF2B5EF4-FFF2-40B4-BE49-F238E27FC236}">
                    <a16:creationId xmlns:a16="http://schemas.microsoft.com/office/drawing/2014/main" id="{303916DD-DB9A-4D64-B2A8-29825F806E77}"/>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41" name="Groep 40">
                <a:extLst>
                  <a:ext uri="{FF2B5EF4-FFF2-40B4-BE49-F238E27FC236}">
                    <a16:creationId xmlns:a16="http://schemas.microsoft.com/office/drawing/2014/main" id="{1F0080A5-7901-4867-8FE9-07AD48CEAD4B}"/>
                  </a:ext>
                </a:extLst>
              </p:cNvPr>
              <p:cNvGrpSpPr/>
              <p:nvPr userDrawn="1"/>
            </p:nvGrpSpPr>
            <p:grpSpPr>
              <a:xfrm>
                <a:off x="-2916763" y="769168"/>
                <a:ext cx="268738" cy="248381"/>
                <a:chOff x="-2916763" y="769168"/>
                <a:chExt cx="268738" cy="248381"/>
              </a:xfrm>
            </p:grpSpPr>
            <p:sp>
              <p:nvSpPr>
                <p:cNvPr id="51" name="Rechthoek 50">
                  <a:extLst>
                    <a:ext uri="{FF2B5EF4-FFF2-40B4-BE49-F238E27FC236}">
                      <a16:creationId xmlns:a16="http://schemas.microsoft.com/office/drawing/2014/main" id="{E28BC91B-F62F-4200-99B4-547B314E07CE}"/>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52" name="Groep 51">
                  <a:extLst>
                    <a:ext uri="{FF2B5EF4-FFF2-40B4-BE49-F238E27FC236}">
                      <a16:creationId xmlns:a16="http://schemas.microsoft.com/office/drawing/2014/main" id="{2C27CF1A-E003-473A-82B2-01D4FBF9B7CC}"/>
                    </a:ext>
                  </a:extLst>
                </p:cNvPr>
                <p:cNvGrpSpPr/>
                <p:nvPr userDrawn="1"/>
              </p:nvGrpSpPr>
              <p:grpSpPr>
                <a:xfrm>
                  <a:off x="-2866744" y="827071"/>
                  <a:ext cx="168701" cy="132575"/>
                  <a:chOff x="-2866744" y="827071"/>
                  <a:chExt cx="168701" cy="132575"/>
                </a:xfrm>
              </p:grpSpPr>
              <p:cxnSp>
                <p:nvCxnSpPr>
                  <p:cNvPr id="54" name="Rechte verbindingslijn 53">
                    <a:extLst>
                      <a:ext uri="{FF2B5EF4-FFF2-40B4-BE49-F238E27FC236}">
                        <a16:creationId xmlns:a16="http://schemas.microsoft.com/office/drawing/2014/main" id="{6341887B-ED19-48BD-9AA3-3173D3823863}"/>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4C7886FA-DC48-477D-974F-7266D7A30ADF}"/>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57998167-2606-4E03-8570-9B9D0A5D9861}"/>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D22835B6-B2F8-4534-B34C-44A6D05FD93E}"/>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81CC0574-3723-4CD3-9DC0-6838FF69C271}"/>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3" name="Pijl: rechts 52">
                  <a:extLst>
                    <a:ext uri="{FF2B5EF4-FFF2-40B4-BE49-F238E27FC236}">
                      <a16:creationId xmlns:a16="http://schemas.microsoft.com/office/drawing/2014/main" id="{C14E4A0A-9638-45F9-AA50-787B556FFF6C}"/>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2" name="Groep 41">
                <a:extLst>
                  <a:ext uri="{FF2B5EF4-FFF2-40B4-BE49-F238E27FC236}">
                    <a16:creationId xmlns:a16="http://schemas.microsoft.com/office/drawing/2014/main" id="{8C391102-ADDB-47E4-B2E5-EE62B1456443}"/>
                  </a:ext>
                </a:extLst>
              </p:cNvPr>
              <p:cNvGrpSpPr/>
              <p:nvPr userDrawn="1"/>
            </p:nvGrpSpPr>
            <p:grpSpPr>
              <a:xfrm>
                <a:off x="-2916763" y="460171"/>
                <a:ext cx="268738" cy="248381"/>
                <a:chOff x="-2916763" y="460171"/>
                <a:chExt cx="268738" cy="248381"/>
              </a:xfrm>
            </p:grpSpPr>
            <p:sp>
              <p:nvSpPr>
                <p:cNvPr id="43" name="Rechthoek 42">
                  <a:extLst>
                    <a:ext uri="{FF2B5EF4-FFF2-40B4-BE49-F238E27FC236}">
                      <a16:creationId xmlns:a16="http://schemas.microsoft.com/office/drawing/2014/main" id="{A3068EA0-E758-4380-BB88-51C22A74F4E2}"/>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4" name="Groep 43">
                  <a:extLst>
                    <a:ext uri="{FF2B5EF4-FFF2-40B4-BE49-F238E27FC236}">
                      <a16:creationId xmlns:a16="http://schemas.microsoft.com/office/drawing/2014/main" id="{A778D9D8-7786-4310-8B81-A1639CD05C06}"/>
                    </a:ext>
                  </a:extLst>
                </p:cNvPr>
                <p:cNvGrpSpPr/>
                <p:nvPr userDrawn="1"/>
              </p:nvGrpSpPr>
              <p:grpSpPr>
                <a:xfrm>
                  <a:off x="-2866744" y="518074"/>
                  <a:ext cx="168701" cy="132575"/>
                  <a:chOff x="-2866744" y="518074"/>
                  <a:chExt cx="168701" cy="132575"/>
                </a:xfrm>
              </p:grpSpPr>
              <p:cxnSp>
                <p:nvCxnSpPr>
                  <p:cNvPr id="46" name="Rechte verbindingslijn 45">
                    <a:extLst>
                      <a:ext uri="{FF2B5EF4-FFF2-40B4-BE49-F238E27FC236}">
                        <a16:creationId xmlns:a16="http://schemas.microsoft.com/office/drawing/2014/main" id="{EE6143EA-9408-40A5-ABA1-31B8A589B8CF}"/>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7" name="Rechte verbindingslijn 46">
                    <a:extLst>
                      <a:ext uri="{FF2B5EF4-FFF2-40B4-BE49-F238E27FC236}">
                        <a16:creationId xmlns:a16="http://schemas.microsoft.com/office/drawing/2014/main" id="{927E64F6-9E22-42B2-B372-13C2C60D2C1C}"/>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8" name="Rechte verbindingslijn 47">
                    <a:extLst>
                      <a:ext uri="{FF2B5EF4-FFF2-40B4-BE49-F238E27FC236}">
                        <a16:creationId xmlns:a16="http://schemas.microsoft.com/office/drawing/2014/main" id="{69158093-8982-41AE-88CA-7163F510B343}"/>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60A7A465-31EA-4505-AC22-747FA500903B}"/>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DF07ECCD-B722-4C7D-A35B-05858204B1FA}"/>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5" name="Pijl: rechts 44">
                  <a:extLst>
                    <a:ext uri="{FF2B5EF4-FFF2-40B4-BE49-F238E27FC236}">
                      <a16:creationId xmlns:a16="http://schemas.microsoft.com/office/drawing/2014/main" id="{606669F8-D37C-450E-A364-A5A4FDC5F4CA}"/>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grpSp>
        <p:nvGrpSpPr>
          <p:cNvPr id="75" name="INSTRUCTIE">
            <a:extLst>
              <a:ext uri="{FF2B5EF4-FFF2-40B4-BE49-F238E27FC236}">
                <a16:creationId xmlns:a16="http://schemas.microsoft.com/office/drawing/2014/main" id="{9448681A-B0BB-4A97-A1EF-4F0D2293BC17}"/>
              </a:ext>
            </a:extLst>
          </p:cNvPr>
          <p:cNvGrpSpPr/>
          <p:nvPr userDrawn="1"/>
        </p:nvGrpSpPr>
        <p:grpSpPr>
          <a:xfrm>
            <a:off x="12377595" y="0"/>
            <a:ext cx="3693386" cy="5270646"/>
            <a:chOff x="-3786437" y="0"/>
            <a:chExt cx="3693386" cy="5270646"/>
          </a:xfrm>
        </p:grpSpPr>
        <p:sp>
          <p:nvSpPr>
            <p:cNvPr id="76" name="Rechthoek 75">
              <a:extLst>
                <a:ext uri="{FF2B5EF4-FFF2-40B4-BE49-F238E27FC236}">
                  <a16:creationId xmlns:a16="http://schemas.microsoft.com/office/drawing/2014/main" id="{2B5E421E-3A8E-4434-93EA-CF499006E4C4}"/>
                </a:ext>
              </a:extLst>
            </p:cNvPr>
            <p:cNvSpPr/>
            <p:nvPr userDrawn="1"/>
          </p:nvSpPr>
          <p:spPr>
            <a:xfrm>
              <a:off x="-3786437" y="4442646"/>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sp>
          <p:nvSpPr>
            <p:cNvPr id="77" name="Rechthoek 76">
              <a:extLst>
                <a:ext uri="{FF2B5EF4-FFF2-40B4-BE49-F238E27FC236}">
                  <a16:creationId xmlns:a16="http://schemas.microsoft.com/office/drawing/2014/main" id="{161438C1-07B4-47A3-8914-DCF106885936}"/>
                </a:ext>
              </a:extLst>
            </p:cNvPr>
            <p:cNvSpPr/>
            <p:nvPr userDrawn="1"/>
          </p:nvSpPr>
          <p:spPr>
            <a:xfrm>
              <a:off x="-3786165" y="0"/>
              <a:ext cx="3593091" cy="444079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Afbeelding invoegen/opmaken</a:t>
              </a:r>
            </a:p>
          </p:txBody>
        </p:sp>
        <p:sp>
          <p:nvSpPr>
            <p:cNvPr id="78" name="Ovaal 77">
              <a:extLst>
                <a:ext uri="{FF2B5EF4-FFF2-40B4-BE49-F238E27FC236}">
                  <a16:creationId xmlns:a16="http://schemas.microsoft.com/office/drawing/2014/main" id="{733B199A-D77D-4147-B185-231BF5DA81E5}"/>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9" name="Rechthoek 78">
              <a:extLst>
                <a:ext uri="{FF2B5EF4-FFF2-40B4-BE49-F238E27FC236}">
                  <a16:creationId xmlns:a16="http://schemas.microsoft.com/office/drawing/2014/main" id="{3E3B9B6B-3273-499E-B880-D4F5919B0772}"/>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0" name="Groep 79">
              <a:extLst>
                <a:ext uri="{FF2B5EF4-FFF2-40B4-BE49-F238E27FC236}">
                  <a16:creationId xmlns:a16="http://schemas.microsoft.com/office/drawing/2014/main" id="{BF43D2BF-92CE-4D1A-A6FA-68BC3ACC057B}"/>
                </a:ext>
              </a:extLst>
            </p:cNvPr>
            <p:cNvGrpSpPr/>
            <p:nvPr userDrawn="1"/>
          </p:nvGrpSpPr>
          <p:grpSpPr>
            <a:xfrm>
              <a:off x="-3316179" y="1231351"/>
              <a:ext cx="294789" cy="318834"/>
              <a:chOff x="14466489" y="1001522"/>
              <a:chExt cx="290627" cy="314333"/>
            </a:xfrm>
          </p:grpSpPr>
          <p:sp>
            <p:nvSpPr>
              <p:cNvPr id="109" name="Rechthoek 108">
                <a:extLst>
                  <a:ext uri="{FF2B5EF4-FFF2-40B4-BE49-F238E27FC236}">
                    <a16:creationId xmlns:a16="http://schemas.microsoft.com/office/drawing/2014/main" id="{A5BD401A-D702-4697-883E-D44C116575A8}"/>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10" name="Ovaal 109">
                <a:extLst>
                  <a:ext uri="{FF2B5EF4-FFF2-40B4-BE49-F238E27FC236}">
                    <a16:creationId xmlns:a16="http://schemas.microsoft.com/office/drawing/2014/main" id="{8ABD2A6D-46BE-40EB-B69A-22114551CEFF}"/>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11" name="Vrije vorm: vorm 110">
                <a:extLst>
                  <a:ext uri="{FF2B5EF4-FFF2-40B4-BE49-F238E27FC236}">
                    <a16:creationId xmlns:a16="http://schemas.microsoft.com/office/drawing/2014/main" id="{280F7B7C-7B5E-4995-8475-3D5AE0C3035F}"/>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12" name="Rechthoek: afgeronde hoeken 111">
                <a:extLst>
                  <a:ext uri="{FF2B5EF4-FFF2-40B4-BE49-F238E27FC236}">
                    <a16:creationId xmlns:a16="http://schemas.microsoft.com/office/drawing/2014/main" id="{C334B885-DF62-4BE9-B48E-780AC1EF33AB}"/>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cxnSp>
            <p:nvCxnSpPr>
              <p:cNvPr id="113" name="Rechte verbindingslijn 112">
                <a:extLst>
                  <a:ext uri="{FF2B5EF4-FFF2-40B4-BE49-F238E27FC236}">
                    <a16:creationId xmlns:a16="http://schemas.microsoft.com/office/drawing/2014/main" id="{DA2BEBBB-5234-412E-AC34-B94BA6173A42}"/>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14" name="Rechte verbindingslijn 113">
                <a:extLst>
                  <a:ext uri="{FF2B5EF4-FFF2-40B4-BE49-F238E27FC236}">
                    <a16:creationId xmlns:a16="http://schemas.microsoft.com/office/drawing/2014/main" id="{B5B1FF23-EBA7-4858-B86E-11F638DAC020}"/>
                  </a:ext>
                </a:extLst>
              </p:cNvPr>
              <p:cNvCxnSpPr>
                <a:cxnSpLocks/>
                <a:stCxn id="11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81" name="Ovaal 80">
              <a:extLst>
                <a:ext uri="{FF2B5EF4-FFF2-40B4-BE49-F238E27FC236}">
                  <a16:creationId xmlns:a16="http://schemas.microsoft.com/office/drawing/2014/main" id="{0ECDB3AD-0720-44E5-A623-B18AFBA4FEA2}"/>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2" name="Rechthoek 81">
              <a:extLst>
                <a:ext uri="{FF2B5EF4-FFF2-40B4-BE49-F238E27FC236}">
                  <a16:creationId xmlns:a16="http://schemas.microsoft.com/office/drawing/2014/main" id="{67BEA016-6ECE-4D63-9B8F-2BAEFF9BFD8A}"/>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3" name="Groep 82">
              <a:extLst>
                <a:ext uri="{FF2B5EF4-FFF2-40B4-BE49-F238E27FC236}">
                  <a16:creationId xmlns:a16="http://schemas.microsoft.com/office/drawing/2014/main" id="{1D8F17CA-3415-4629-8563-842432478062}"/>
                </a:ext>
              </a:extLst>
            </p:cNvPr>
            <p:cNvGrpSpPr/>
            <p:nvPr userDrawn="1"/>
          </p:nvGrpSpPr>
          <p:grpSpPr>
            <a:xfrm>
              <a:off x="-3311319" y="2164285"/>
              <a:ext cx="825500" cy="209550"/>
              <a:chOff x="13504624" y="2482850"/>
              <a:chExt cx="825500" cy="209550"/>
            </a:xfrm>
          </p:grpSpPr>
          <p:sp>
            <p:nvSpPr>
              <p:cNvPr id="106" name="Rechthoek 105">
                <a:extLst>
                  <a:ext uri="{FF2B5EF4-FFF2-40B4-BE49-F238E27FC236}">
                    <a16:creationId xmlns:a16="http://schemas.microsoft.com/office/drawing/2014/main" id="{DD82788F-DC99-4464-88BF-3466CC69292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107" name="Rechte verbindingslijn 106">
                <a:extLst>
                  <a:ext uri="{FF2B5EF4-FFF2-40B4-BE49-F238E27FC236}">
                    <a16:creationId xmlns:a16="http://schemas.microsoft.com/office/drawing/2014/main" id="{3C821E1D-1871-4B01-BA77-AAF4EA8560DE}"/>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08" name="Gelijkbenige driehoek 107">
                <a:extLst>
                  <a:ext uri="{FF2B5EF4-FFF2-40B4-BE49-F238E27FC236}">
                    <a16:creationId xmlns:a16="http://schemas.microsoft.com/office/drawing/2014/main" id="{EC69CA19-8119-4121-A417-4762FF8421CD}"/>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84" name="Ovaal 83">
              <a:extLst>
                <a:ext uri="{FF2B5EF4-FFF2-40B4-BE49-F238E27FC236}">
                  <a16:creationId xmlns:a16="http://schemas.microsoft.com/office/drawing/2014/main" id="{0B84DA8D-3B6C-447D-84FF-08D9067A66DE}"/>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5" name="Rechthoek 84">
              <a:extLst>
                <a:ext uri="{FF2B5EF4-FFF2-40B4-BE49-F238E27FC236}">
                  <a16:creationId xmlns:a16="http://schemas.microsoft.com/office/drawing/2014/main" id="{B18696B4-3C7B-455C-9BAA-B454359C39D1}"/>
                </a:ext>
              </a:extLst>
            </p:cNvPr>
            <p:cNvSpPr/>
            <p:nvPr userDrawn="1"/>
          </p:nvSpPr>
          <p:spPr>
            <a:xfrm>
              <a:off x="-3319415" y="2553360"/>
              <a:ext cx="2944682" cy="97979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86" name="Groep 85">
              <a:extLst>
                <a:ext uri="{FF2B5EF4-FFF2-40B4-BE49-F238E27FC236}">
                  <a16:creationId xmlns:a16="http://schemas.microsoft.com/office/drawing/2014/main" id="{FFB1D872-0974-4356-B9A4-C240170E75C9}"/>
                </a:ext>
              </a:extLst>
            </p:cNvPr>
            <p:cNvGrpSpPr/>
            <p:nvPr userDrawn="1"/>
          </p:nvGrpSpPr>
          <p:grpSpPr>
            <a:xfrm>
              <a:off x="-3408294" y="3643742"/>
              <a:ext cx="622283" cy="612920"/>
              <a:chOff x="12617641" y="3403239"/>
              <a:chExt cx="752963" cy="741634"/>
            </a:xfrm>
          </p:grpSpPr>
          <p:grpSp>
            <p:nvGrpSpPr>
              <p:cNvPr id="90" name="Groep 89">
                <a:extLst>
                  <a:ext uri="{FF2B5EF4-FFF2-40B4-BE49-F238E27FC236}">
                    <a16:creationId xmlns:a16="http://schemas.microsoft.com/office/drawing/2014/main" id="{37BA6C94-6040-4610-A585-AE6BC82E366D}"/>
                  </a:ext>
                </a:extLst>
              </p:cNvPr>
              <p:cNvGrpSpPr/>
              <p:nvPr userDrawn="1"/>
            </p:nvGrpSpPr>
            <p:grpSpPr>
              <a:xfrm>
                <a:off x="12771530" y="3403239"/>
                <a:ext cx="467176" cy="448491"/>
                <a:chOff x="12782157" y="3403239"/>
                <a:chExt cx="467176" cy="448491"/>
              </a:xfrm>
            </p:grpSpPr>
            <p:grpSp>
              <p:nvGrpSpPr>
                <p:cNvPr id="93" name="Groep 92">
                  <a:extLst>
                    <a:ext uri="{FF2B5EF4-FFF2-40B4-BE49-F238E27FC236}">
                      <a16:creationId xmlns:a16="http://schemas.microsoft.com/office/drawing/2014/main" id="{0D5E342E-8B58-4C8B-82D3-E621A419DC53}"/>
                    </a:ext>
                  </a:extLst>
                </p:cNvPr>
                <p:cNvGrpSpPr/>
                <p:nvPr userDrawn="1"/>
              </p:nvGrpSpPr>
              <p:grpSpPr>
                <a:xfrm>
                  <a:off x="12782157" y="3403239"/>
                  <a:ext cx="412976" cy="396132"/>
                  <a:chOff x="13554906" y="3320109"/>
                  <a:chExt cx="443917" cy="425811"/>
                </a:xfrm>
              </p:grpSpPr>
              <p:grpSp>
                <p:nvGrpSpPr>
                  <p:cNvPr id="100" name="Groep 99">
                    <a:extLst>
                      <a:ext uri="{FF2B5EF4-FFF2-40B4-BE49-F238E27FC236}">
                        <a16:creationId xmlns:a16="http://schemas.microsoft.com/office/drawing/2014/main" id="{A8AAF8B9-205C-46BB-A99F-B588F3C4C0EA}"/>
                      </a:ext>
                    </a:extLst>
                  </p:cNvPr>
                  <p:cNvGrpSpPr/>
                  <p:nvPr userDrawn="1"/>
                </p:nvGrpSpPr>
                <p:grpSpPr>
                  <a:xfrm>
                    <a:off x="13554906" y="3320109"/>
                    <a:ext cx="443917" cy="425811"/>
                    <a:chOff x="12909684" y="1276143"/>
                    <a:chExt cx="443917" cy="425811"/>
                  </a:xfrm>
                </p:grpSpPr>
                <p:sp>
                  <p:nvSpPr>
                    <p:cNvPr id="103" name="Rechthoek 102">
                      <a:extLst>
                        <a:ext uri="{FF2B5EF4-FFF2-40B4-BE49-F238E27FC236}">
                          <a16:creationId xmlns:a16="http://schemas.microsoft.com/office/drawing/2014/main" id="{D514410D-D303-4171-A43B-1FAC8EE723A3}"/>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04" name="Rechthoek 103">
                      <a:extLst>
                        <a:ext uri="{FF2B5EF4-FFF2-40B4-BE49-F238E27FC236}">
                          <a16:creationId xmlns:a16="http://schemas.microsoft.com/office/drawing/2014/main" id="{D13943DB-5F93-4983-973A-829986D941B9}"/>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05" name="Ovaal 104">
                      <a:extLst>
                        <a:ext uri="{FF2B5EF4-FFF2-40B4-BE49-F238E27FC236}">
                          <a16:creationId xmlns:a16="http://schemas.microsoft.com/office/drawing/2014/main" id="{A4181C80-EF93-4F16-A750-B2BF75DA8E29}"/>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101" name="Afbeelding 100">
                    <a:extLst>
                      <a:ext uri="{FF2B5EF4-FFF2-40B4-BE49-F238E27FC236}">
                        <a16:creationId xmlns:a16="http://schemas.microsoft.com/office/drawing/2014/main" id="{798A1938-8900-4B94-9258-EB139F470D9E}"/>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02" name="Afbeelding 101">
                    <a:extLst>
                      <a:ext uri="{FF2B5EF4-FFF2-40B4-BE49-F238E27FC236}">
                        <a16:creationId xmlns:a16="http://schemas.microsoft.com/office/drawing/2014/main" id="{20CBE4AF-F588-4099-8EE0-FE9E019FAD9F}"/>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94" name="Groep 93">
                  <a:extLst>
                    <a:ext uri="{FF2B5EF4-FFF2-40B4-BE49-F238E27FC236}">
                      <a16:creationId xmlns:a16="http://schemas.microsoft.com/office/drawing/2014/main" id="{7D6CB93D-4454-4A92-82E9-BF894CDDC9F3}"/>
                    </a:ext>
                  </a:extLst>
                </p:cNvPr>
                <p:cNvGrpSpPr/>
                <p:nvPr userDrawn="1"/>
              </p:nvGrpSpPr>
              <p:grpSpPr>
                <a:xfrm>
                  <a:off x="13103513" y="3705268"/>
                  <a:ext cx="145820" cy="146462"/>
                  <a:chOff x="13096169" y="3602278"/>
                  <a:chExt cx="145820" cy="146462"/>
                </a:xfrm>
              </p:grpSpPr>
              <p:sp>
                <p:nvSpPr>
                  <p:cNvPr id="98" name="Rechthoek 97">
                    <a:extLst>
                      <a:ext uri="{FF2B5EF4-FFF2-40B4-BE49-F238E27FC236}">
                        <a16:creationId xmlns:a16="http://schemas.microsoft.com/office/drawing/2014/main" id="{E59688AB-F31E-4C95-8028-991818B3EC8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99" name="Rechthoek 98">
                    <a:extLst>
                      <a:ext uri="{FF2B5EF4-FFF2-40B4-BE49-F238E27FC236}">
                        <a16:creationId xmlns:a16="http://schemas.microsoft.com/office/drawing/2014/main" id="{EE763B8B-D6E5-46A7-86E5-0A7A7AA2DFA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95" name="Groep 94">
                  <a:extLst>
                    <a:ext uri="{FF2B5EF4-FFF2-40B4-BE49-F238E27FC236}">
                      <a16:creationId xmlns:a16="http://schemas.microsoft.com/office/drawing/2014/main" id="{21FD8816-CC47-4BFF-AF46-2FB696B26204}"/>
                    </a:ext>
                  </a:extLst>
                </p:cNvPr>
                <p:cNvGrpSpPr/>
                <p:nvPr userDrawn="1"/>
              </p:nvGrpSpPr>
              <p:grpSpPr>
                <a:xfrm rot="10800000">
                  <a:off x="13061402" y="3665637"/>
                  <a:ext cx="145820" cy="146462"/>
                  <a:chOff x="13096169" y="3602278"/>
                  <a:chExt cx="145820" cy="146462"/>
                </a:xfrm>
              </p:grpSpPr>
              <p:sp>
                <p:nvSpPr>
                  <p:cNvPr id="96" name="Rechthoek 95">
                    <a:extLst>
                      <a:ext uri="{FF2B5EF4-FFF2-40B4-BE49-F238E27FC236}">
                        <a16:creationId xmlns:a16="http://schemas.microsoft.com/office/drawing/2014/main" id="{1F17BCE1-05EF-4F36-8AD7-3911E4DA69D8}"/>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97" name="Rechthoek 96">
                    <a:extLst>
                      <a:ext uri="{FF2B5EF4-FFF2-40B4-BE49-F238E27FC236}">
                        <a16:creationId xmlns:a16="http://schemas.microsoft.com/office/drawing/2014/main" id="{37DE7C60-74C6-4AB3-B9E9-64901D6469E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91" name="Rechthoek 90">
                <a:extLst>
                  <a:ext uri="{FF2B5EF4-FFF2-40B4-BE49-F238E27FC236}">
                    <a16:creationId xmlns:a16="http://schemas.microsoft.com/office/drawing/2014/main" id="{F37C06E6-892C-4BBA-AC5D-19A664BAAEC1}"/>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92" name="Gelijkbenige driehoek 91">
                <a:extLst>
                  <a:ext uri="{FF2B5EF4-FFF2-40B4-BE49-F238E27FC236}">
                    <a16:creationId xmlns:a16="http://schemas.microsoft.com/office/drawing/2014/main" id="{C3D67F12-5D8D-48B5-B4CB-4E4AA42D5200}"/>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87" name="ICOON_info">
              <a:extLst>
                <a:ext uri="{FF2B5EF4-FFF2-40B4-BE49-F238E27FC236}">
                  <a16:creationId xmlns:a16="http://schemas.microsoft.com/office/drawing/2014/main" id="{018B18F8-B98C-45B6-ABED-7462A1209A7D}"/>
                </a:ext>
              </a:extLst>
            </p:cNvPr>
            <p:cNvGrpSpPr/>
            <p:nvPr userDrawn="1"/>
          </p:nvGrpSpPr>
          <p:grpSpPr>
            <a:xfrm>
              <a:off x="-376736" y="4271597"/>
              <a:ext cx="283685" cy="283685"/>
              <a:chOff x="-510741" y="5913713"/>
              <a:chExt cx="267555" cy="267555"/>
            </a:xfrm>
          </p:grpSpPr>
          <p:sp>
            <p:nvSpPr>
              <p:cNvPr id="88" name="Ovaal 87">
                <a:extLst>
                  <a:ext uri="{FF2B5EF4-FFF2-40B4-BE49-F238E27FC236}">
                    <a16:creationId xmlns:a16="http://schemas.microsoft.com/office/drawing/2014/main" id="{953AFAF0-67A8-4A94-B096-FABCC459B684}"/>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89" name="Graphic 163" descr="Informatie">
                <a:extLst>
                  <a:ext uri="{FF2B5EF4-FFF2-40B4-BE49-F238E27FC236}">
                    <a16:creationId xmlns:a16="http://schemas.microsoft.com/office/drawing/2014/main" id="{A29A1707-5696-4ACC-A920-BC794BF95225}"/>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grpSp>
        <p:nvGrpSpPr>
          <p:cNvPr id="120" name="Groep 119">
            <a:extLst>
              <a:ext uri="{FF2B5EF4-FFF2-40B4-BE49-F238E27FC236}">
                <a16:creationId xmlns:a16="http://schemas.microsoft.com/office/drawing/2014/main" id="{031655FC-B283-4F5E-8ECB-46A19E281DCC}"/>
              </a:ext>
            </a:extLst>
          </p:cNvPr>
          <p:cNvGrpSpPr/>
          <p:nvPr userDrawn="1"/>
        </p:nvGrpSpPr>
        <p:grpSpPr>
          <a:xfrm>
            <a:off x="0" y="-2084542"/>
            <a:ext cx="2859314" cy="1913465"/>
            <a:chOff x="0" y="-2084542"/>
            <a:chExt cx="2859314" cy="1913465"/>
          </a:xfrm>
        </p:grpSpPr>
        <p:grpSp>
          <p:nvGrpSpPr>
            <p:cNvPr id="121" name="Groep 120">
              <a:extLst>
                <a:ext uri="{FF2B5EF4-FFF2-40B4-BE49-F238E27FC236}">
                  <a16:creationId xmlns:a16="http://schemas.microsoft.com/office/drawing/2014/main" id="{9A0DC12C-C34B-423C-8848-A31E439918DF}"/>
                </a:ext>
              </a:extLst>
            </p:cNvPr>
            <p:cNvGrpSpPr/>
            <p:nvPr userDrawn="1"/>
          </p:nvGrpSpPr>
          <p:grpSpPr>
            <a:xfrm>
              <a:off x="0" y="-2084542"/>
              <a:ext cx="2859314" cy="1913465"/>
              <a:chOff x="-6934" y="-6325808"/>
              <a:chExt cx="2859314" cy="1913465"/>
            </a:xfrm>
          </p:grpSpPr>
          <p:sp>
            <p:nvSpPr>
              <p:cNvPr id="123" name="Rechthoek 122">
                <a:extLst>
                  <a:ext uri="{FF2B5EF4-FFF2-40B4-BE49-F238E27FC236}">
                    <a16:creationId xmlns:a16="http://schemas.microsoft.com/office/drawing/2014/main" id="{31552EF3-4A6C-42BC-8260-10A7CBB782C6}"/>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124" name="Ovaal 123">
                <a:extLst>
                  <a:ext uri="{FF2B5EF4-FFF2-40B4-BE49-F238E27FC236}">
                    <a16:creationId xmlns:a16="http://schemas.microsoft.com/office/drawing/2014/main" id="{FBCFC1A0-CB76-4E2E-A3A4-39FB7D11F796}"/>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25" name="Rechthoek 124">
                <a:extLst>
                  <a:ext uri="{FF2B5EF4-FFF2-40B4-BE49-F238E27FC236}">
                    <a16:creationId xmlns:a16="http://schemas.microsoft.com/office/drawing/2014/main" id="{53F04DFC-928E-4517-B748-59401ACB7C2C}"/>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126" name="Rechte verbindingslijn 125">
                <a:extLst>
                  <a:ext uri="{FF2B5EF4-FFF2-40B4-BE49-F238E27FC236}">
                    <a16:creationId xmlns:a16="http://schemas.microsoft.com/office/drawing/2014/main" id="{1E1F56AA-F4FB-47C6-A09E-71C8B6384E55}"/>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122" name="Afbeelding 121">
              <a:extLst>
                <a:ext uri="{FF2B5EF4-FFF2-40B4-BE49-F238E27FC236}">
                  <a16:creationId xmlns:a16="http://schemas.microsoft.com/office/drawing/2014/main" id="{79BFCAEB-6EF3-4816-BC44-F9C1CE0BCDDF}"/>
                </a:ext>
              </a:extLst>
            </p:cNvPr>
            <p:cNvPicPr>
              <a:picLocks noChangeAspect="1"/>
            </p:cNvPicPr>
            <p:nvPr userDrawn="1"/>
          </p:nvPicPr>
          <p:blipFill rotWithShape="1">
            <a:blip r:embed="rId6">
              <a:clrChange>
                <a:clrFrom>
                  <a:srgbClr val="F3F2F1"/>
                </a:clrFrom>
                <a:clrTo>
                  <a:srgbClr val="F3F2F1">
                    <a:alpha val="0"/>
                  </a:srgbClr>
                </a:clrTo>
              </a:clrChange>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1897421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decel="10000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1000" fill="hold"/>
                                        <p:tgtEl>
                                          <p:spTgt spid="11"/>
                                        </p:tgtEl>
                                        <p:attrNameLst>
                                          <p:attrName>ppt_x</p:attrName>
                                        </p:attrNameLst>
                                      </p:cBhvr>
                                      <p:tavLst>
                                        <p:tav tm="0">
                                          <p:val>
                                            <p:strVal val="1+#ppt_w/2"/>
                                          </p:val>
                                        </p:tav>
                                        <p:tav tm="100000">
                                          <p:val>
                                            <p:strVal val="#ppt_x"/>
                                          </p:val>
                                        </p:tav>
                                      </p:tavLst>
                                    </p:anim>
                                    <p:anim calcmode="lin" valueType="num">
                                      <p:cBhvr additive="base">
                                        <p:cTn id="13"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tmplLst>
          <p:tmpl>
            <p:tnLst>
              <p:par>
                <p:cTn presetID="2" presetClass="entr" presetSubtype="8" decel="10000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1000" fill="hold"/>
                        <p:tgtEl>
                          <p:spTgt spid="14"/>
                        </p:tgtEl>
                        <p:attrNameLst>
                          <p:attrName>ppt_x</p:attrName>
                        </p:attrNameLst>
                      </p:cBhvr>
                      <p:tavLst>
                        <p:tav tm="0">
                          <p:val>
                            <p:strVal val="0-#ppt_w/2"/>
                          </p:val>
                        </p:tav>
                        <p:tav tm="100000">
                          <p:val>
                            <p:strVal val="#ppt_x"/>
                          </p:val>
                        </p:tav>
                      </p:tavLst>
                    </p:anim>
                    <p:anim calcmode="lin" valueType="num">
                      <p:cBhvr additive="base">
                        <p:cTn dur="1000" fill="hold"/>
                        <p:tgtEl>
                          <p:spTgt spid="14"/>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Tekst 100% - 2 kolommen">
    <p:spTree>
      <p:nvGrpSpPr>
        <p:cNvPr id="1" name=""/>
        <p:cNvGrpSpPr/>
        <p:nvPr/>
      </p:nvGrpSpPr>
      <p:grpSpPr>
        <a:xfrm>
          <a:off x="0" y="0"/>
          <a:ext cx="0" cy="0"/>
          <a:chOff x="0" y="0"/>
          <a:chExt cx="0" cy="0"/>
        </a:xfrm>
      </p:grpSpPr>
      <p:sp>
        <p:nvSpPr>
          <p:cNvPr id="99" name="Titel 98">
            <a:extLst>
              <a:ext uri="{FF2B5EF4-FFF2-40B4-BE49-F238E27FC236}">
                <a16:creationId xmlns:a16="http://schemas.microsoft.com/office/drawing/2014/main" id="{5A69743C-3C2D-489A-A077-1C6CF2F83669}"/>
              </a:ext>
            </a:extLst>
          </p:cNvPr>
          <p:cNvSpPr>
            <a:spLocks noGrp="1"/>
          </p:cNvSpPr>
          <p:nvPr>
            <p:ph type="title" hasCustomPrompt="1"/>
          </p:nvPr>
        </p:nvSpPr>
        <p:spPr/>
        <p:txBody>
          <a:bodyPr/>
          <a:lstStyle>
            <a:lvl1pPr>
              <a:defRPr/>
            </a:lvl1pPr>
          </a:lstStyle>
          <a:p>
            <a:r>
              <a:rPr lang="nl-NL"/>
              <a:t>Plaats hier je titel</a:t>
            </a:r>
          </a:p>
        </p:txBody>
      </p:sp>
      <p:sp>
        <p:nvSpPr>
          <p:cNvPr id="4" name="Tijdelijke aanduiding voor dianummer 3">
            <a:extLst>
              <a:ext uri="{FF2B5EF4-FFF2-40B4-BE49-F238E27FC236}">
                <a16:creationId xmlns:a16="http://schemas.microsoft.com/office/drawing/2014/main" id="{6AB84D6B-29FF-4934-9E85-A6CCC6A9E58A}"/>
              </a:ext>
            </a:extLst>
          </p:cNvPr>
          <p:cNvSpPr>
            <a:spLocks noGrp="1"/>
          </p:cNvSpPr>
          <p:nvPr>
            <p:ph type="sldNum" sz="quarter" idx="10"/>
          </p:nvPr>
        </p:nvSpPr>
        <p:spPr/>
        <p:txBody>
          <a:bodyPr/>
          <a:lstStyle/>
          <a:p>
            <a:fld id="{B502C9A5-716F-45E6-800B-D4D02CE26F90}" type="slidenum">
              <a:rPr lang="nl-NL" smtClean="0"/>
              <a:pPr/>
              <a:t>‹nr.›</a:t>
            </a:fld>
            <a:endParaRPr lang="nl-NL"/>
          </a:p>
        </p:txBody>
      </p:sp>
      <p:sp>
        <p:nvSpPr>
          <p:cNvPr id="9" name="Tijdelijke aanduiding voor verticale tekst 8">
            <a:extLst>
              <a:ext uri="{FF2B5EF4-FFF2-40B4-BE49-F238E27FC236}">
                <a16:creationId xmlns:a16="http://schemas.microsoft.com/office/drawing/2014/main" id="{6B127C43-469A-4481-A66F-47E1FD092ED0}"/>
              </a:ext>
            </a:extLst>
          </p:cNvPr>
          <p:cNvSpPr>
            <a:spLocks noGrp="1"/>
          </p:cNvSpPr>
          <p:nvPr>
            <p:ph type="body" orient="vert" idx="11" hasCustomPrompt="1"/>
          </p:nvPr>
        </p:nvSpPr>
        <p:spPr>
          <a:xfrm>
            <a:off x="-1" y="1313868"/>
            <a:ext cx="11615999" cy="4682616"/>
          </a:xfrm>
          <a:custGeom>
            <a:avLst/>
            <a:gdLst>
              <a:gd name="connsiteX0" fmla="*/ 0 w 11615999"/>
              <a:gd name="connsiteY0" fmla="*/ 0 h 4682616"/>
              <a:gd name="connsiteX1" fmla="*/ 7444159 w 11615999"/>
              <a:gd name="connsiteY1" fmla="*/ 0 h 4682616"/>
              <a:gd name="connsiteX2" fmla="*/ 11303481 w 11615999"/>
              <a:gd name="connsiteY2" fmla="*/ 0 h 4682616"/>
              <a:gd name="connsiteX3" fmla="*/ 11615999 w 11615999"/>
              <a:gd name="connsiteY3" fmla="*/ 312518 h 4682616"/>
              <a:gd name="connsiteX4" fmla="*/ 11615999 w 11615999"/>
              <a:gd name="connsiteY4" fmla="*/ 4370098 h 4682616"/>
              <a:gd name="connsiteX5" fmla="*/ 11303481 w 11615999"/>
              <a:gd name="connsiteY5" fmla="*/ 4682616 h 4682616"/>
              <a:gd name="connsiteX6" fmla="*/ 7444159 w 11615999"/>
              <a:gd name="connsiteY6" fmla="*/ 4682616 h 4682616"/>
              <a:gd name="connsiteX7" fmla="*/ 0 w 11615999"/>
              <a:gd name="connsiteY7" fmla="*/ 4682616 h 4682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15999" h="4682616">
                <a:moveTo>
                  <a:pt x="0" y="0"/>
                </a:moveTo>
                <a:lnTo>
                  <a:pt x="7444159" y="0"/>
                </a:lnTo>
                <a:lnTo>
                  <a:pt x="11303481" y="0"/>
                </a:lnTo>
                <a:cubicBezTo>
                  <a:pt x="11476080" y="0"/>
                  <a:pt x="11615999" y="139920"/>
                  <a:pt x="11615999" y="312518"/>
                </a:cubicBezTo>
                <a:lnTo>
                  <a:pt x="11615999" y="4370098"/>
                </a:lnTo>
                <a:cubicBezTo>
                  <a:pt x="11615999" y="4542697"/>
                  <a:pt x="11476080" y="4682616"/>
                  <a:pt x="11303481" y="4682616"/>
                </a:cubicBezTo>
                <a:lnTo>
                  <a:pt x="7444159" y="4682616"/>
                </a:lnTo>
                <a:lnTo>
                  <a:pt x="0" y="4682616"/>
                </a:lnTo>
                <a:close/>
              </a:path>
            </a:pathLst>
          </a:custGeom>
          <a:solidFill>
            <a:schemeClr val="bg1">
              <a:lumMod val="75000"/>
              <a:alpha val="20000"/>
            </a:schemeClr>
          </a:solidFill>
        </p:spPr>
        <p:txBody>
          <a:bodyPr vert="horz" wrap="square" lIns="540000" tIns="360000" rIns="360000" bIns="360000" numCol="2" spcCol="540000">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Bullet</a:t>
            </a:r>
          </a:p>
          <a:p>
            <a:pPr lvl="1"/>
            <a:r>
              <a:rPr lang="nl-NL"/>
              <a:t>Sub-</a:t>
            </a:r>
            <a:r>
              <a:rPr lang="nl-NL" err="1"/>
              <a:t>bullet</a:t>
            </a:r>
            <a:endParaRPr lang="nl-NL"/>
          </a:p>
          <a:p>
            <a:pPr lvl="2"/>
            <a:r>
              <a:rPr lang="nl-NL"/>
              <a:t>Leestekst</a:t>
            </a:r>
          </a:p>
          <a:p>
            <a:pPr lvl="3"/>
            <a:r>
              <a:rPr lang="nl-NL"/>
              <a:t>Subtitel</a:t>
            </a:r>
          </a:p>
          <a:p>
            <a:pPr lvl="4"/>
            <a:r>
              <a:rPr lang="nl-NL"/>
              <a:t>Numerieke </a:t>
            </a:r>
            <a:r>
              <a:rPr lang="nl-NL" err="1"/>
              <a:t>bullet</a:t>
            </a:r>
            <a:endParaRPr lang="nl-NL"/>
          </a:p>
          <a:p>
            <a:pPr lvl="5"/>
            <a:r>
              <a:rPr lang="nl-NL" err="1"/>
              <a:t>Bullet</a:t>
            </a:r>
            <a:endParaRPr lang="nl-NL"/>
          </a:p>
          <a:p>
            <a:pPr lvl="6"/>
            <a:r>
              <a:rPr lang="nl-NL"/>
              <a:t>Sub-</a:t>
            </a:r>
            <a:r>
              <a:rPr lang="nl-NL" err="1"/>
              <a:t>bullet</a:t>
            </a:r>
            <a:endParaRPr lang="nl-NL"/>
          </a:p>
          <a:p>
            <a:pPr lvl="7"/>
            <a:r>
              <a:rPr lang="nl-NL"/>
              <a:t>Leestekst</a:t>
            </a:r>
          </a:p>
          <a:p>
            <a:pPr lvl="8"/>
            <a:r>
              <a:rPr lang="nl-NL"/>
              <a:t>Subtitel</a:t>
            </a:r>
          </a:p>
        </p:txBody>
      </p:sp>
      <p:grpSp>
        <p:nvGrpSpPr>
          <p:cNvPr id="5" name="INSTRUCTIE">
            <a:extLst>
              <a:ext uri="{FF2B5EF4-FFF2-40B4-BE49-F238E27FC236}">
                <a16:creationId xmlns:a16="http://schemas.microsoft.com/office/drawing/2014/main" id="{B62A2E0E-A80E-4B44-A470-D7EC29DECC78}"/>
              </a:ext>
            </a:extLst>
          </p:cNvPr>
          <p:cNvGrpSpPr/>
          <p:nvPr userDrawn="1"/>
        </p:nvGrpSpPr>
        <p:grpSpPr>
          <a:xfrm>
            <a:off x="-3786437" y="0"/>
            <a:ext cx="3693386" cy="5359349"/>
            <a:chOff x="-3786437" y="0"/>
            <a:chExt cx="3693386" cy="5359349"/>
          </a:xfrm>
        </p:grpSpPr>
        <p:sp>
          <p:nvSpPr>
            <p:cNvPr id="6" name="Rechthoek 5">
              <a:extLst>
                <a:ext uri="{FF2B5EF4-FFF2-40B4-BE49-F238E27FC236}">
                  <a16:creationId xmlns:a16="http://schemas.microsoft.com/office/drawing/2014/main" id="{62458FF4-4F71-4CD8-9EDB-A6BFDE0EE676}"/>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Tekstniveaus kiezen</a:t>
              </a:r>
            </a:p>
          </p:txBody>
        </p:sp>
        <p:sp>
          <p:nvSpPr>
            <p:cNvPr id="7" name="Ovaal 6">
              <a:extLst>
                <a:ext uri="{FF2B5EF4-FFF2-40B4-BE49-F238E27FC236}">
                  <a16:creationId xmlns:a16="http://schemas.microsoft.com/office/drawing/2014/main" id="{B325A46D-7E6C-478F-B352-976063DE83AF}"/>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 name="Rechthoek 7">
              <a:extLst>
                <a:ext uri="{FF2B5EF4-FFF2-40B4-BE49-F238E27FC236}">
                  <a16:creationId xmlns:a16="http://schemas.microsoft.com/office/drawing/2014/main" id="{47222C02-8AB0-47D3-8F59-F386F191C876}"/>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10" name="Ovaal 9">
              <a:extLst>
                <a:ext uri="{FF2B5EF4-FFF2-40B4-BE49-F238E27FC236}">
                  <a16:creationId xmlns:a16="http://schemas.microsoft.com/office/drawing/2014/main" id="{6746D4BA-A564-499D-AEE0-D08D79FF5F01}"/>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1" name="Rechthoek 10">
              <a:extLst>
                <a:ext uri="{FF2B5EF4-FFF2-40B4-BE49-F238E27FC236}">
                  <a16:creationId xmlns:a16="http://schemas.microsoft.com/office/drawing/2014/main" id="{A884D8D3-775C-46C4-B8E0-24D694EBDA08}"/>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2" name="Rechthoek 11">
              <a:extLst>
                <a:ext uri="{FF2B5EF4-FFF2-40B4-BE49-F238E27FC236}">
                  <a16:creationId xmlns:a16="http://schemas.microsoft.com/office/drawing/2014/main" id="{C805F62A-E359-4494-A390-79C50FF087A2}"/>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 #1</a:t>
              </a:r>
            </a:p>
          </p:txBody>
        </p:sp>
        <p:sp>
          <p:nvSpPr>
            <p:cNvPr id="13" name="Ovaal 12">
              <a:extLst>
                <a:ext uri="{FF2B5EF4-FFF2-40B4-BE49-F238E27FC236}">
                  <a16:creationId xmlns:a16="http://schemas.microsoft.com/office/drawing/2014/main" id="{E9302874-F5C9-4F4A-83F0-62A105728F03}"/>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4" name="Rechthoek 13">
              <a:extLst>
                <a:ext uri="{FF2B5EF4-FFF2-40B4-BE49-F238E27FC236}">
                  <a16:creationId xmlns:a16="http://schemas.microsoft.com/office/drawing/2014/main" id="{8A584F1B-0AF3-43EC-A193-9567285E410D}"/>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15" name="Ovaal 14">
              <a:extLst>
                <a:ext uri="{FF2B5EF4-FFF2-40B4-BE49-F238E27FC236}">
                  <a16:creationId xmlns:a16="http://schemas.microsoft.com/office/drawing/2014/main" id="{D7C43A5C-322B-43AD-BCE6-EE2FE8769DB3}"/>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6" name="Rechthoek 15">
              <a:extLst>
                <a:ext uri="{FF2B5EF4-FFF2-40B4-BE49-F238E27FC236}">
                  <a16:creationId xmlns:a16="http://schemas.microsoft.com/office/drawing/2014/main" id="{F49CF300-4DA9-464E-8067-29E160CBA191}"/>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17" name="Ovaal 16">
              <a:extLst>
                <a:ext uri="{FF2B5EF4-FFF2-40B4-BE49-F238E27FC236}">
                  <a16:creationId xmlns:a16="http://schemas.microsoft.com/office/drawing/2014/main" id="{0120B55D-694A-4615-A3D1-EC3305400EFD}"/>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18" name="Rechthoek 17">
              <a:extLst>
                <a:ext uri="{FF2B5EF4-FFF2-40B4-BE49-F238E27FC236}">
                  <a16:creationId xmlns:a16="http://schemas.microsoft.com/office/drawing/2014/main" id="{F9588A47-480D-43AB-B533-A8799F0BFB80}"/>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Numerieke </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19" name="Ovaal 18">
              <a:extLst>
                <a:ext uri="{FF2B5EF4-FFF2-40B4-BE49-F238E27FC236}">
                  <a16:creationId xmlns:a16="http://schemas.microsoft.com/office/drawing/2014/main" id="{6B820234-66BE-4B89-AC2E-F2734389CBA0}"/>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0" name="Rechthoek 19">
              <a:extLst>
                <a:ext uri="{FF2B5EF4-FFF2-40B4-BE49-F238E27FC236}">
                  <a16:creationId xmlns:a16="http://schemas.microsoft.com/office/drawing/2014/main" id="{5CF434FA-CB02-430B-A341-D90E7BC9BC8B}"/>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 #1</a:t>
              </a:r>
            </a:p>
          </p:txBody>
        </p:sp>
        <p:sp>
          <p:nvSpPr>
            <p:cNvPr id="21" name="Ovaal 20">
              <a:extLst>
                <a:ext uri="{FF2B5EF4-FFF2-40B4-BE49-F238E27FC236}">
                  <a16:creationId xmlns:a16="http://schemas.microsoft.com/office/drawing/2014/main" id="{F19E772D-673C-4C15-8740-45D987A4C5DD}"/>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2" name="Rechthoek 21">
              <a:extLst>
                <a:ext uri="{FF2B5EF4-FFF2-40B4-BE49-F238E27FC236}">
                  <a16:creationId xmlns:a16="http://schemas.microsoft.com/office/drawing/2014/main" id="{77D326AA-DF42-43A8-8658-E84FE1F52AE1}"/>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23" name="Ovaal 22">
              <a:extLst>
                <a:ext uri="{FF2B5EF4-FFF2-40B4-BE49-F238E27FC236}">
                  <a16:creationId xmlns:a16="http://schemas.microsoft.com/office/drawing/2014/main" id="{E55DF2F5-76AE-45AD-A3C5-9EFA0885A1A9}"/>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4" name="Rechthoek 23">
              <a:extLst>
                <a:ext uri="{FF2B5EF4-FFF2-40B4-BE49-F238E27FC236}">
                  <a16:creationId xmlns:a16="http://schemas.microsoft.com/office/drawing/2014/main" id="{6287E48F-AA39-4E58-B553-BB31164DFBCF}"/>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25" name="Ovaal 24">
              <a:extLst>
                <a:ext uri="{FF2B5EF4-FFF2-40B4-BE49-F238E27FC236}">
                  <a16:creationId xmlns:a16="http://schemas.microsoft.com/office/drawing/2014/main" id="{FA291FC4-7757-4218-8A8A-11F1C359ACDC}"/>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6" name="Rechthoek 25">
              <a:extLst>
                <a:ext uri="{FF2B5EF4-FFF2-40B4-BE49-F238E27FC236}">
                  <a16:creationId xmlns:a16="http://schemas.microsoft.com/office/drawing/2014/main" id="{37DB7470-1BF5-46F3-A033-D0AF7E8D3A91}"/>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27" name="Rechthoek 26">
              <a:extLst>
                <a:ext uri="{FF2B5EF4-FFF2-40B4-BE49-F238E27FC236}">
                  <a16:creationId xmlns:a16="http://schemas.microsoft.com/office/drawing/2014/main" id="{98CBCB3F-F7AA-4FBD-A770-3F9505C4C88D}"/>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28" name="ICOON_info">
              <a:extLst>
                <a:ext uri="{FF2B5EF4-FFF2-40B4-BE49-F238E27FC236}">
                  <a16:creationId xmlns:a16="http://schemas.microsoft.com/office/drawing/2014/main" id="{33250AFB-978F-435E-8FD4-C247062E9A49}"/>
                </a:ext>
              </a:extLst>
            </p:cNvPr>
            <p:cNvGrpSpPr/>
            <p:nvPr userDrawn="1"/>
          </p:nvGrpSpPr>
          <p:grpSpPr>
            <a:xfrm>
              <a:off x="-376736" y="4400186"/>
              <a:ext cx="283685" cy="283685"/>
              <a:chOff x="-510741" y="5913713"/>
              <a:chExt cx="267555" cy="267555"/>
            </a:xfrm>
          </p:grpSpPr>
          <p:sp>
            <p:nvSpPr>
              <p:cNvPr id="70" name="Ovaal 69">
                <a:extLst>
                  <a:ext uri="{FF2B5EF4-FFF2-40B4-BE49-F238E27FC236}">
                    <a16:creationId xmlns:a16="http://schemas.microsoft.com/office/drawing/2014/main" id="{DE5113B8-45E0-4CD6-8C15-3F73E9E52B90}"/>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71" name="Graphic 163" descr="Informatie">
                <a:extLst>
                  <a:ext uri="{FF2B5EF4-FFF2-40B4-BE49-F238E27FC236}">
                    <a16:creationId xmlns:a16="http://schemas.microsoft.com/office/drawing/2014/main" id="{F42118AE-B90F-4A35-B02F-9FA0B11927BD}"/>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29" name="VOORBEELD">
              <a:extLst>
                <a:ext uri="{FF2B5EF4-FFF2-40B4-BE49-F238E27FC236}">
                  <a16:creationId xmlns:a16="http://schemas.microsoft.com/office/drawing/2014/main" id="{0F4F82FD-27A5-4883-943E-58B2465A3607}"/>
                </a:ext>
              </a:extLst>
            </p:cNvPr>
            <p:cNvGrpSpPr/>
            <p:nvPr userDrawn="1"/>
          </p:nvGrpSpPr>
          <p:grpSpPr>
            <a:xfrm>
              <a:off x="-3605171" y="458674"/>
              <a:ext cx="3234311" cy="558875"/>
              <a:chOff x="-3605171" y="458674"/>
              <a:chExt cx="3234311" cy="558875"/>
            </a:xfrm>
          </p:grpSpPr>
          <p:sp>
            <p:nvSpPr>
              <p:cNvPr id="30" name="Rechthoek 29">
                <a:extLst>
                  <a:ext uri="{FF2B5EF4-FFF2-40B4-BE49-F238E27FC236}">
                    <a16:creationId xmlns:a16="http://schemas.microsoft.com/office/drawing/2014/main" id="{C215E613-296C-4836-959A-B70FB60D1479}"/>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1" name="Rechthoek 30">
                <a:extLst>
                  <a:ext uri="{FF2B5EF4-FFF2-40B4-BE49-F238E27FC236}">
                    <a16:creationId xmlns:a16="http://schemas.microsoft.com/office/drawing/2014/main" id="{1ADFA503-8F38-47B0-809E-AE5751E71F3A}"/>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2" name="Groep 31">
                <a:extLst>
                  <a:ext uri="{FF2B5EF4-FFF2-40B4-BE49-F238E27FC236}">
                    <a16:creationId xmlns:a16="http://schemas.microsoft.com/office/drawing/2014/main" id="{AAD9C5E9-67C5-46D5-8391-5CC78DF9BED2}"/>
                  </a:ext>
                </a:extLst>
              </p:cNvPr>
              <p:cNvGrpSpPr/>
              <p:nvPr userDrawn="1"/>
            </p:nvGrpSpPr>
            <p:grpSpPr>
              <a:xfrm>
                <a:off x="-3386247" y="830871"/>
                <a:ext cx="139423" cy="109566"/>
                <a:chOff x="-2866744" y="827071"/>
                <a:chExt cx="168701" cy="132575"/>
              </a:xfrm>
            </p:grpSpPr>
            <p:grpSp>
              <p:nvGrpSpPr>
                <p:cNvPr id="63" name="Groep 62">
                  <a:extLst>
                    <a:ext uri="{FF2B5EF4-FFF2-40B4-BE49-F238E27FC236}">
                      <a16:creationId xmlns:a16="http://schemas.microsoft.com/office/drawing/2014/main" id="{AAA1490B-622C-440B-874B-EC9538F146EF}"/>
                    </a:ext>
                  </a:extLst>
                </p:cNvPr>
                <p:cNvGrpSpPr/>
                <p:nvPr userDrawn="1"/>
              </p:nvGrpSpPr>
              <p:grpSpPr>
                <a:xfrm>
                  <a:off x="-2866744" y="827071"/>
                  <a:ext cx="168701" cy="132575"/>
                  <a:chOff x="-2866744" y="827071"/>
                  <a:chExt cx="168701" cy="132575"/>
                </a:xfrm>
              </p:grpSpPr>
              <p:cxnSp>
                <p:nvCxnSpPr>
                  <p:cNvPr id="65" name="Rechte verbindingslijn 64">
                    <a:extLst>
                      <a:ext uri="{FF2B5EF4-FFF2-40B4-BE49-F238E27FC236}">
                        <a16:creationId xmlns:a16="http://schemas.microsoft.com/office/drawing/2014/main" id="{C91B5296-3D10-4BB5-90C0-519A2A767A5F}"/>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51D7362A-30DE-4585-9BA4-D5262248A437}"/>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7" name="Rechte verbindingslijn 66">
                    <a:extLst>
                      <a:ext uri="{FF2B5EF4-FFF2-40B4-BE49-F238E27FC236}">
                        <a16:creationId xmlns:a16="http://schemas.microsoft.com/office/drawing/2014/main" id="{65F9A14F-818B-4B67-A104-262689E6FDC1}"/>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42E4979F-5ED6-40F1-9221-4B156B8FAA86}"/>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010BA12F-2BDF-466C-9F91-0149B5DC3304}"/>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4" name="Pijl: rechts 63">
                  <a:extLst>
                    <a:ext uri="{FF2B5EF4-FFF2-40B4-BE49-F238E27FC236}">
                      <a16:creationId xmlns:a16="http://schemas.microsoft.com/office/drawing/2014/main" id="{84A3E5D8-F4F1-4B34-9229-4A9D020F6769}"/>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3" name="Groep 32">
                <a:extLst>
                  <a:ext uri="{FF2B5EF4-FFF2-40B4-BE49-F238E27FC236}">
                    <a16:creationId xmlns:a16="http://schemas.microsoft.com/office/drawing/2014/main" id="{9E24BA67-0C2C-4BCF-84BA-035E477EC02B}"/>
                  </a:ext>
                </a:extLst>
              </p:cNvPr>
              <p:cNvGrpSpPr/>
              <p:nvPr userDrawn="1"/>
            </p:nvGrpSpPr>
            <p:grpSpPr>
              <a:xfrm>
                <a:off x="-3605171" y="830871"/>
                <a:ext cx="139423" cy="109566"/>
                <a:chOff x="-2866744" y="518074"/>
                <a:chExt cx="168701" cy="132575"/>
              </a:xfrm>
            </p:grpSpPr>
            <p:grpSp>
              <p:nvGrpSpPr>
                <p:cNvPr id="56" name="Groep 55">
                  <a:extLst>
                    <a:ext uri="{FF2B5EF4-FFF2-40B4-BE49-F238E27FC236}">
                      <a16:creationId xmlns:a16="http://schemas.microsoft.com/office/drawing/2014/main" id="{DA644CAB-DD9C-4271-8336-92E1FE3327F5}"/>
                    </a:ext>
                  </a:extLst>
                </p:cNvPr>
                <p:cNvGrpSpPr/>
                <p:nvPr userDrawn="1"/>
              </p:nvGrpSpPr>
              <p:grpSpPr>
                <a:xfrm>
                  <a:off x="-2866744" y="518074"/>
                  <a:ext cx="168701" cy="132575"/>
                  <a:chOff x="-2866744" y="518074"/>
                  <a:chExt cx="168701" cy="132575"/>
                </a:xfrm>
              </p:grpSpPr>
              <p:cxnSp>
                <p:nvCxnSpPr>
                  <p:cNvPr id="58" name="Rechte verbindingslijn 57">
                    <a:extLst>
                      <a:ext uri="{FF2B5EF4-FFF2-40B4-BE49-F238E27FC236}">
                        <a16:creationId xmlns:a16="http://schemas.microsoft.com/office/drawing/2014/main" id="{60C3C8F7-01A2-4692-A160-36BF74BB23A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03067FE0-73F8-40B0-8067-9127D4BE3420}"/>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0" name="Rechte verbindingslijn 59">
                    <a:extLst>
                      <a:ext uri="{FF2B5EF4-FFF2-40B4-BE49-F238E27FC236}">
                        <a16:creationId xmlns:a16="http://schemas.microsoft.com/office/drawing/2014/main" id="{95C784AF-5E60-4276-86EE-438F27B5223F}"/>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15FD7509-F23F-41EB-B03C-2879B7355945}"/>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B6352CA3-9F6F-436F-8D51-DE855BC7A2D2}"/>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7" name="Pijl: rechts 56">
                  <a:extLst>
                    <a:ext uri="{FF2B5EF4-FFF2-40B4-BE49-F238E27FC236}">
                      <a16:creationId xmlns:a16="http://schemas.microsoft.com/office/drawing/2014/main" id="{B652129C-FFAE-4F97-965A-930E35C991F6}"/>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4" name="Rechte verbindingslijn 33">
                <a:extLst>
                  <a:ext uri="{FF2B5EF4-FFF2-40B4-BE49-F238E27FC236}">
                    <a16:creationId xmlns:a16="http://schemas.microsoft.com/office/drawing/2014/main" id="{DB4E412B-70AF-4F1E-99C2-6C5E6619344B}"/>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5" name="Rechte verbindingslijn 34">
                <a:extLst>
                  <a:ext uri="{FF2B5EF4-FFF2-40B4-BE49-F238E27FC236}">
                    <a16:creationId xmlns:a16="http://schemas.microsoft.com/office/drawing/2014/main" id="{7E4FE612-7A01-4411-B712-D23AF53FEA90}"/>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6" name="Rechthoek 35">
                <a:extLst>
                  <a:ext uri="{FF2B5EF4-FFF2-40B4-BE49-F238E27FC236}">
                    <a16:creationId xmlns:a16="http://schemas.microsoft.com/office/drawing/2014/main" id="{B07A4E6D-6813-4D92-994F-7C0AC48243DB}"/>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37" name="Rechthoek 36">
                <a:extLst>
                  <a:ext uri="{FF2B5EF4-FFF2-40B4-BE49-F238E27FC236}">
                    <a16:creationId xmlns:a16="http://schemas.microsoft.com/office/drawing/2014/main" id="{C74BB224-A148-49F5-982E-FB45BEF2A609}"/>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38" name="Groep 37">
                <a:extLst>
                  <a:ext uri="{FF2B5EF4-FFF2-40B4-BE49-F238E27FC236}">
                    <a16:creationId xmlns:a16="http://schemas.microsoft.com/office/drawing/2014/main" id="{2D5A3B4F-71E5-4FA9-AAEB-8E8DEF861A27}"/>
                  </a:ext>
                </a:extLst>
              </p:cNvPr>
              <p:cNvGrpSpPr/>
              <p:nvPr userDrawn="1"/>
            </p:nvGrpSpPr>
            <p:grpSpPr>
              <a:xfrm>
                <a:off x="-2916763" y="769168"/>
                <a:ext cx="268738" cy="248381"/>
                <a:chOff x="-2916763" y="769168"/>
                <a:chExt cx="268738" cy="248381"/>
              </a:xfrm>
            </p:grpSpPr>
            <p:sp>
              <p:nvSpPr>
                <p:cNvPr id="48" name="Rechthoek 47">
                  <a:extLst>
                    <a:ext uri="{FF2B5EF4-FFF2-40B4-BE49-F238E27FC236}">
                      <a16:creationId xmlns:a16="http://schemas.microsoft.com/office/drawing/2014/main" id="{E1936144-B0DC-4878-B563-D5BF5EB79F87}"/>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9" name="Groep 48">
                  <a:extLst>
                    <a:ext uri="{FF2B5EF4-FFF2-40B4-BE49-F238E27FC236}">
                      <a16:creationId xmlns:a16="http://schemas.microsoft.com/office/drawing/2014/main" id="{3D374B62-2B3C-4581-A2D9-B6F0CF0C2236}"/>
                    </a:ext>
                  </a:extLst>
                </p:cNvPr>
                <p:cNvGrpSpPr/>
                <p:nvPr userDrawn="1"/>
              </p:nvGrpSpPr>
              <p:grpSpPr>
                <a:xfrm>
                  <a:off x="-2866744" y="827071"/>
                  <a:ext cx="168701" cy="132575"/>
                  <a:chOff x="-2866744" y="827071"/>
                  <a:chExt cx="168701" cy="132575"/>
                </a:xfrm>
              </p:grpSpPr>
              <p:cxnSp>
                <p:nvCxnSpPr>
                  <p:cNvPr id="51" name="Rechte verbindingslijn 50">
                    <a:extLst>
                      <a:ext uri="{FF2B5EF4-FFF2-40B4-BE49-F238E27FC236}">
                        <a16:creationId xmlns:a16="http://schemas.microsoft.com/office/drawing/2014/main" id="{9D945CC8-A196-46E6-A2B2-FAA62ED3BD43}"/>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E0DFC931-4B74-4B9C-8E53-0D53FAE4D6D3}"/>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3" name="Rechte verbindingslijn 52">
                    <a:extLst>
                      <a:ext uri="{FF2B5EF4-FFF2-40B4-BE49-F238E27FC236}">
                        <a16:creationId xmlns:a16="http://schemas.microsoft.com/office/drawing/2014/main" id="{B49D9984-23A5-4ED0-9F0D-E91F4DE30714}"/>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50B6D8C7-0ED7-4233-9B06-8857F98D4226}"/>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3D0DB7E9-678A-4D19-A2C4-7B58E16032A2}"/>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0" name="Pijl: rechts 49">
                  <a:extLst>
                    <a:ext uri="{FF2B5EF4-FFF2-40B4-BE49-F238E27FC236}">
                      <a16:creationId xmlns:a16="http://schemas.microsoft.com/office/drawing/2014/main" id="{934471A7-FF81-4766-8CC6-5EE1BF132075}"/>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9" name="Groep 38">
                <a:extLst>
                  <a:ext uri="{FF2B5EF4-FFF2-40B4-BE49-F238E27FC236}">
                    <a16:creationId xmlns:a16="http://schemas.microsoft.com/office/drawing/2014/main" id="{7CCA31EF-80B6-4BD8-BDE3-C3946C66FF15}"/>
                  </a:ext>
                </a:extLst>
              </p:cNvPr>
              <p:cNvGrpSpPr/>
              <p:nvPr userDrawn="1"/>
            </p:nvGrpSpPr>
            <p:grpSpPr>
              <a:xfrm>
                <a:off x="-2916763" y="460171"/>
                <a:ext cx="268738" cy="248381"/>
                <a:chOff x="-2916763" y="460171"/>
                <a:chExt cx="268738" cy="248381"/>
              </a:xfrm>
            </p:grpSpPr>
            <p:sp>
              <p:nvSpPr>
                <p:cNvPr id="40" name="Rechthoek 39">
                  <a:extLst>
                    <a:ext uri="{FF2B5EF4-FFF2-40B4-BE49-F238E27FC236}">
                      <a16:creationId xmlns:a16="http://schemas.microsoft.com/office/drawing/2014/main" id="{DB8E2063-D4D5-4519-854B-4C0EA23927B2}"/>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1" name="Groep 40">
                  <a:extLst>
                    <a:ext uri="{FF2B5EF4-FFF2-40B4-BE49-F238E27FC236}">
                      <a16:creationId xmlns:a16="http://schemas.microsoft.com/office/drawing/2014/main" id="{4896B7FD-01DD-419E-974E-0CD2C7C82502}"/>
                    </a:ext>
                  </a:extLst>
                </p:cNvPr>
                <p:cNvGrpSpPr/>
                <p:nvPr userDrawn="1"/>
              </p:nvGrpSpPr>
              <p:grpSpPr>
                <a:xfrm>
                  <a:off x="-2866744" y="518074"/>
                  <a:ext cx="168701" cy="132575"/>
                  <a:chOff x="-2866744" y="518074"/>
                  <a:chExt cx="168701" cy="132575"/>
                </a:xfrm>
              </p:grpSpPr>
              <p:cxnSp>
                <p:nvCxnSpPr>
                  <p:cNvPr id="43" name="Rechte verbindingslijn 42">
                    <a:extLst>
                      <a:ext uri="{FF2B5EF4-FFF2-40B4-BE49-F238E27FC236}">
                        <a16:creationId xmlns:a16="http://schemas.microsoft.com/office/drawing/2014/main" id="{EC90EA7F-D5EE-42A4-97E5-015FE67C258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4" name="Rechte verbindingslijn 43">
                    <a:extLst>
                      <a:ext uri="{FF2B5EF4-FFF2-40B4-BE49-F238E27FC236}">
                        <a16:creationId xmlns:a16="http://schemas.microsoft.com/office/drawing/2014/main" id="{B74CE048-BFE1-4949-BE7D-A241FB0FB461}"/>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5" name="Rechte verbindingslijn 44">
                    <a:extLst>
                      <a:ext uri="{FF2B5EF4-FFF2-40B4-BE49-F238E27FC236}">
                        <a16:creationId xmlns:a16="http://schemas.microsoft.com/office/drawing/2014/main" id="{D0EB1C61-77DC-459C-8FA3-DF703DB03B98}"/>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6" name="Rechte verbindingslijn 45">
                    <a:extLst>
                      <a:ext uri="{FF2B5EF4-FFF2-40B4-BE49-F238E27FC236}">
                        <a16:creationId xmlns:a16="http://schemas.microsoft.com/office/drawing/2014/main" id="{3D245DFD-8498-456D-86A4-E32164626798}"/>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47" name="Rechte verbindingslijn 46">
                    <a:extLst>
                      <a:ext uri="{FF2B5EF4-FFF2-40B4-BE49-F238E27FC236}">
                        <a16:creationId xmlns:a16="http://schemas.microsoft.com/office/drawing/2014/main" id="{18C0B4EA-04D0-4E0C-82EF-CFBA3393C300}"/>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2" name="Pijl: rechts 41">
                  <a:extLst>
                    <a:ext uri="{FF2B5EF4-FFF2-40B4-BE49-F238E27FC236}">
                      <a16:creationId xmlns:a16="http://schemas.microsoft.com/office/drawing/2014/main" id="{8B102A94-B40A-4267-A1D7-32D341D7D159}"/>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grpSp>
        <p:nvGrpSpPr>
          <p:cNvPr id="77" name="Groep 76">
            <a:extLst>
              <a:ext uri="{FF2B5EF4-FFF2-40B4-BE49-F238E27FC236}">
                <a16:creationId xmlns:a16="http://schemas.microsoft.com/office/drawing/2014/main" id="{0210F302-E07A-47D5-8DFF-B1BCE230DDC1}"/>
              </a:ext>
            </a:extLst>
          </p:cNvPr>
          <p:cNvGrpSpPr/>
          <p:nvPr userDrawn="1"/>
        </p:nvGrpSpPr>
        <p:grpSpPr>
          <a:xfrm>
            <a:off x="0" y="-2084542"/>
            <a:ext cx="2859314" cy="1913465"/>
            <a:chOff x="0" y="-2084542"/>
            <a:chExt cx="2859314" cy="1913465"/>
          </a:xfrm>
        </p:grpSpPr>
        <p:grpSp>
          <p:nvGrpSpPr>
            <p:cNvPr id="78" name="Groep 77">
              <a:extLst>
                <a:ext uri="{FF2B5EF4-FFF2-40B4-BE49-F238E27FC236}">
                  <a16:creationId xmlns:a16="http://schemas.microsoft.com/office/drawing/2014/main" id="{99A015CF-BE4C-4ADF-85A4-A924F1F247B9}"/>
                </a:ext>
              </a:extLst>
            </p:cNvPr>
            <p:cNvGrpSpPr/>
            <p:nvPr userDrawn="1"/>
          </p:nvGrpSpPr>
          <p:grpSpPr>
            <a:xfrm>
              <a:off x="0" y="-2084542"/>
              <a:ext cx="2859314" cy="1913465"/>
              <a:chOff x="-6934" y="-6325808"/>
              <a:chExt cx="2859314" cy="1913465"/>
            </a:xfrm>
          </p:grpSpPr>
          <p:sp>
            <p:nvSpPr>
              <p:cNvPr id="80" name="Rechthoek 79">
                <a:extLst>
                  <a:ext uri="{FF2B5EF4-FFF2-40B4-BE49-F238E27FC236}">
                    <a16:creationId xmlns:a16="http://schemas.microsoft.com/office/drawing/2014/main" id="{D829504C-7CD1-4833-8EA7-81835AC481D2}"/>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81" name="Ovaal 80">
                <a:extLst>
                  <a:ext uri="{FF2B5EF4-FFF2-40B4-BE49-F238E27FC236}">
                    <a16:creationId xmlns:a16="http://schemas.microsoft.com/office/drawing/2014/main" id="{FAB1785B-F059-4584-B264-9EB5484E4CDA}"/>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2" name="Rechthoek 81">
                <a:extLst>
                  <a:ext uri="{FF2B5EF4-FFF2-40B4-BE49-F238E27FC236}">
                    <a16:creationId xmlns:a16="http://schemas.microsoft.com/office/drawing/2014/main" id="{3436BB84-32D1-4BAF-8D2D-B1B5E1E12060}"/>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83" name="Rechte verbindingslijn 82">
                <a:extLst>
                  <a:ext uri="{FF2B5EF4-FFF2-40B4-BE49-F238E27FC236}">
                    <a16:creationId xmlns:a16="http://schemas.microsoft.com/office/drawing/2014/main" id="{A1DC462A-2296-413D-A8ED-AD4981CCBF8B}"/>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79" name="Afbeelding 78">
              <a:extLst>
                <a:ext uri="{FF2B5EF4-FFF2-40B4-BE49-F238E27FC236}">
                  <a16:creationId xmlns:a16="http://schemas.microsoft.com/office/drawing/2014/main" id="{CDD6234E-BAEE-4F53-BE8A-7A2234182FC5}"/>
                </a:ext>
              </a:extLst>
            </p:cNvPr>
            <p:cNvPicPr>
              <a:picLocks noChangeAspect="1"/>
            </p:cNvPicPr>
            <p:nvPr userDrawn="1"/>
          </p:nvPicPr>
          <p:blipFill rotWithShape="1">
            <a:blip r:embed="rId2">
              <a:clrChange>
                <a:clrFrom>
                  <a:srgbClr val="F3F2F1"/>
                </a:clrFrom>
                <a:clrTo>
                  <a:srgbClr val="F3F2F1">
                    <a:alpha val="0"/>
                  </a:srgbClr>
                </a:clrTo>
              </a:clrChange>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2641118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el slide">
    <p:spTree>
      <p:nvGrpSpPr>
        <p:cNvPr id="1" name=""/>
        <p:cNvGrpSpPr/>
        <p:nvPr/>
      </p:nvGrpSpPr>
      <p:grpSpPr>
        <a:xfrm>
          <a:off x="0" y="0"/>
          <a:ext cx="0" cy="0"/>
          <a:chOff x="0" y="0"/>
          <a:chExt cx="0" cy="0"/>
        </a:xfrm>
      </p:grpSpPr>
      <p:sp>
        <p:nvSpPr>
          <p:cNvPr id="107" name="Vrije vorm: vorm 106">
            <a:extLst>
              <a:ext uri="{FF2B5EF4-FFF2-40B4-BE49-F238E27FC236}">
                <a16:creationId xmlns:a16="http://schemas.microsoft.com/office/drawing/2014/main" id="{D753965D-F6C5-43DC-BA22-F00A83172AD7}"/>
              </a:ext>
            </a:extLst>
          </p:cNvPr>
          <p:cNvSpPr/>
          <p:nvPr userDrawn="1"/>
        </p:nvSpPr>
        <p:spPr>
          <a:xfrm>
            <a:off x="0" y="1"/>
            <a:ext cx="12192000" cy="6857999"/>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0 w 12192000"/>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2000" h="6857999">
                <a:moveTo>
                  <a:pt x="0" y="0"/>
                </a:moveTo>
                <a:lnTo>
                  <a:pt x="12192000" y="0"/>
                </a:lnTo>
                <a:lnTo>
                  <a:pt x="12192000" y="6857999"/>
                </a:lnTo>
                <a:lnTo>
                  <a:pt x="0" y="6857999"/>
                </a:lnTo>
                <a:close/>
              </a:path>
            </a:pathLst>
          </a:custGeom>
          <a:solidFill>
            <a:schemeClr val="accent6"/>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l"/>
            <a:endParaRPr lang="nl-NL">
              <a:latin typeface="+mj-lt"/>
            </a:endParaRPr>
          </a:p>
        </p:txBody>
      </p:sp>
      <p:grpSp>
        <p:nvGrpSpPr>
          <p:cNvPr id="5" name="Groep 4">
            <a:extLst>
              <a:ext uri="{FF2B5EF4-FFF2-40B4-BE49-F238E27FC236}">
                <a16:creationId xmlns:a16="http://schemas.microsoft.com/office/drawing/2014/main" id="{6E2A9453-3463-4795-A153-FF1EC124E2F7}"/>
              </a:ext>
            </a:extLst>
          </p:cNvPr>
          <p:cNvGrpSpPr/>
          <p:nvPr userDrawn="1"/>
        </p:nvGrpSpPr>
        <p:grpSpPr>
          <a:xfrm>
            <a:off x="-1" y="-1"/>
            <a:ext cx="12184570" cy="6858001"/>
            <a:chOff x="0" y="0"/>
            <a:chExt cx="8452704" cy="4757546"/>
          </a:xfrm>
        </p:grpSpPr>
        <p:pic>
          <p:nvPicPr>
            <p:cNvPr id="4" name="Afbeelding 3" descr="Afbeelding met foto, wit, groep, zwart&#10;&#10;Automatisch gegenereerde beschrijving">
              <a:extLst>
                <a:ext uri="{FF2B5EF4-FFF2-40B4-BE49-F238E27FC236}">
                  <a16:creationId xmlns:a16="http://schemas.microsoft.com/office/drawing/2014/main" id="{2CE2EFD0-A4DC-4CFD-9F8D-6606CB89F453}"/>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b="30628"/>
            <a:stretch/>
          </p:blipFill>
          <p:spPr>
            <a:xfrm>
              <a:off x="0" y="0"/>
              <a:ext cx="4849803" cy="4757546"/>
            </a:xfrm>
            <a:prstGeom prst="rect">
              <a:avLst/>
            </a:prstGeom>
          </p:spPr>
        </p:pic>
        <p:pic>
          <p:nvPicPr>
            <p:cNvPr id="108" name="Afbeelding 107" descr="Afbeelding met foto, wit, groep, zwart&#10;&#10;Automatisch gegenereerde beschrijving">
              <a:extLst>
                <a:ext uri="{FF2B5EF4-FFF2-40B4-BE49-F238E27FC236}">
                  <a16:creationId xmlns:a16="http://schemas.microsoft.com/office/drawing/2014/main" id="{2C9D45E5-CF60-417A-A5D3-326454DB065D}"/>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l="25712" r="-1" b="30628"/>
            <a:stretch/>
          </p:blipFill>
          <p:spPr>
            <a:xfrm>
              <a:off x="4849804" y="0"/>
              <a:ext cx="3602900" cy="4757546"/>
            </a:xfrm>
            <a:prstGeom prst="rect">
              <a:avLst/>
            </a:prstGeom>
          </p:spPr>
        </p:pic>
      </p:grpSp>
      <p:sp>
        <p:nvSpPr>
          <p:cNvPr id="76" name="Tijdelijke aanduiding voor afbeelding 75">
            <a:extLst>
              <a:ext uri="{FF2B5EF4-FFF2-40B4-BE49-F238E27FC236}">
                <a16:creationId xmlns:a16="http://schemas.microsoft.com/office/drawing/2014/main" id="{FA58D4A0-3C9D-4042-9EB0-1EC35635837A}"/>
              </a:ext>
            </a:extLst>
          </p:cNvPr>
          <p:cNvSpPr>
            <a:spLocks noGrp="1"/>
          </p:cNvSpPr>
          <p:nvPr>
            <p:ph type="pic" sz="quarter" idx="14" hasCustomPrompt="1"/>
          </p:nvPr>
        </p:nvSpPr>
        <p:spPr>
          <a:xfrm>
            <a:off x="3525926" y="578941"/>
            <a:ext cx="8666074" cy="6796800"/>
          </a:xfrm>
          <a:custGeom>
            <a:avLst/>
            <a:gdLst>
              <a:gd name="connsiteX0" fmla="*/ 357580 w 8666074"/>
              <a:gd name="connsiteY0" fmla="*/ 0 h 6796800"/>
              <a:gd name="connsiteX1" fmla="*/ 8666074 w 8666074"/>
              <a:gd name="connsiteY1" fmla="*/ 0 h 6796800"/>
              <a:gd name="connsiteX2" fmla="*/ 8666074 w 8666074"/>
              <a:gd name="connsiteY2" fmla="*/ 6796800 h 6796800"/>
              <a:gd name="connsiteX3" fmla="*/ 357580 w 8666074"/>
              <a:gd name="connsiteY3" fmla="*/ 6796800 h 6796800"/>
              <a:gd name="connsiteX4" fmla="*/ 0 w 8666074"/>
              <a:gd name="connsiteY4" fmla="*/ 6439220 h 6796800"/>
              <a:gd name="connsiteX5" fmla="*/ 0 w 8666074"/>
              <a:gd name="connsiteY5" fmla="*/ 357580 h 6796800"/>
              <a:gd name="connsiteX6" fmla="*/ 357580 w 8666074"/>
              <a:gd name="connsiteY6" fmla="*/ 0 h 679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66074" h="6796800">
                <a:moveTo>
                  <a:pt x="357580" y="0"/>
                </a:moveTo>
                <a:lnTo>
                  <a:pt x="8666074" y="0"/>
                </a:lnTo>
                <a:lnTo>
                  <a:pt x="8666074" y="6796800"/>
                </a:lnTo>
                <a:lnTo>
                  <a:pt x="357580" y="6796800"/>
                </a:lnTo>
                <a:cubicBezTo>
                  <a:pt x="160094" y="6796800"/>
                  <a:pt x="0" y="6636706"/>
                  <a:pt x="0" y="6439220"/>
                </a:cubicBezTo>
                <a:lnTo>
                  <a:pt x="0" y="357580"/>
                </a:lnTo>
                <a:cubicBezTo>
                  <a:pt x="0" y="160094"/>
                  <a:pt x="160094" y="0"/>
                  <a:pt x="357580" y="0"/>
                </a:cubicBezTo>
                <a:close/>
              </a:path>
            </a:pathLst>
          </a:custGeom>
          <a:solidFill>
            <a:schemeClr val="bg1">
              <a:lumMod val="95000"/>
            </a:schemeClr>
          </a:solidFill>
        </p:spPr>
        <p:txBody>
          <a:bodyPr wrap="square" bIns="1620000" anchor="ctr">
            <a:noAutofit/>
          </a:bodyP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62" name="Titel 61">
            <a:extLst>
              <a:ext uri="{FF2B5EF4-FFF2-40B4-BE49-F238E27FC236}">
                <a16:creationId xmlns:a16="http://schemas.microsoft.com/office/drawing/2014/main" id="{FE02B781-EA9E-406A-9E90-35B33490FBF3}"/>
              </a:ext>
            </a:extLst>
          </p:cNvPr>
          <p:cNvSpPr>
            <a:spLocks noGrp="1"/>
          </p:cNvSpPr>
          <p:nvPr>
            <p:ph type="title" hasCustomPrompt="1"/>
          </p:nvPr>
        </p:nvSpPr>
        <p:spPr>
          <a:xfrm>
            <a:off x="576000" y="3917677"/>
            <a:ext cx="5510392" cy="792028"/>
          </a:xfrm>
          <a:prstGeom prst="roundRect">
            <a:avLst>
              <a:gd name="adj" fmla="val 0"/>
            </a:avLst>
          </a:prstGeom>
          <a:solidFill>
            <a:schemeClr val="bg1"/>
          </a:solidFill>
        </p:spPr>
        <p:txBody>
          <a:bodyPr lIns="108000" tIns="54000" rIns="108000" bIns="72000"/>
          <a:lstStyle>
            <a:lvl1pPr>
              <a:defRPr sz="4800">
                <a:solidFill>
                  <a:schemeClr val="bg2"/>
                </a:solidFill>
              </a:defRPr>
            </a:lvl1pPr>
          </a:lstStyle>
          <a:p>
            <a:r>
              <a:rPr lang="nl-NL"/>
              <a:t>Plaats hier je tekst</a:t>
            </a:r>
          </a:p>
        </p:txBody>
      </p:sp>
      <p:sp>
        <p:nvSpPr>
          <p:cNvPr id="63" name="Tijdelijke aanduiding voor verticale tekst 2">
            <a:extLst>
              <a:ext uri="{FF2B5EF4-FFF2-40B4-BE49-F238E27FC236}">
                <a16:creationId xmlns:a16="http://schemas.microsoft.com/office/drawing/2014/main" id="{99121E1E-9E94-46A1-B96E-21B9DAAAFCFC}"/>
              </a:ext>
            </a:extLst>
          </p:cNvPr>
          <p:cNvSpPr>
            <a:spLocks noGrp="1"/>
          </p:cNvSpPr>
          <p:nvPr>
            <p:ph type="body" orient="vert" idx="1" hasCustomPrompt="1"/>
          </p:nvPr>
        </p:nvSpPr>
        <p:spPr>
          <a:xfrm>
            <a:off x="576000" y="4896056"/>
            <a:ext cx="4812316" cy="792028"/>
          </a:xfrm>
          <a:solidFill>
            <a:schemeClr val="bg1"/>
          </a:solidFill>
        </p:spPr>
        <p:txBody>
          <a:bodyPr vert="horz" wrap="none" lIns="108000" tIns="54000" rIns="108000" bIns="72000" anchor="ctr">
            <a:spAutoFit/>
          </a:bodyPr>
          <a:lstStyle>
            <a:lvl1pPr marL="0" indent="0" algn="l">
              <a:lnSpc>
                <a:spcPct val="90000"/>
              </a:lnSpc>
              <a:buNone/>
              <a:defRPr sz="4800" b="0">
                <a:solidFill>
                  <a:schemeClr val="bg2"/>
                </a:solidFill>
                <a:latin typeface="+mn-lt"/>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tekst</a:t>
            </a:r>
          </a:p>
        </p:txBody>
      </p:sp>
      <p:sp>
        <p:nvSpPr>
          <p:cNvPr id="64" name="Tijdelijke aanduiding voor verticale tekst 2">
            <a:extLst>
              <a:ext uri="{FF2B5EF4-FFF2-40B4-BE49-F238E27FC236}">
                <a16:creationId xmlns:a16="http://schemas.microsoft.com/office/drawing/2014/main" id="{2FAA1DC8-6BDC-4F2C-BE68-75B14ECEF3BF}"/>
              </a:ext>
            </a:extLst>
          </p:cNvPr>
          <p:cNvSpPr>
            <a:spLocks noGrp="1"/>
          </p:cNvSpPr>
          <p:nvPr>
            <p:ph type="body" orient="vert" idx="36" hasCustomPrompt="1"/>
          </p:nvPr>
        </p:nvSpPr>
        <p:spPr>
          <a:xfrm>
            <a:off x="576000" y="3410193"/>
            <a:ext cx="1708902" cy="321130"/>
          </a:xfrm>
          <a:solidFill>
            <a:schemeClr val="bg1"/>
          </a:solidFill>
        </p:spPr>
        <p:txBody>
          <a:bodyPr vert="horz" wrap="none" lIns="108000" tIns="54000" rIns="108000" bIns="72000" anchor="ctr">
            <a:spAutoFit/>
          </a:bodyPr>
          <a:lstStyle>
            <a:lvl1pPr marL="0" indent="0" algn="l">
              <a:lnSpc>
                <a:spcPct val="90000"/>
              </a:lnSpc>
              <a:buNone/>
              <a:defRPr sz="1400" b="0">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naam</a:t>
            </a:r>
          </a:p>
        </p:txBody>
      </p:sp>
      <p:grpSp>
        <p:nvGrpSpPr>
          <p:cNvPr id="27" name="INSTRUCTIE">
            <a:extLst>
              <a:ext uri="{FF2B5EF4-FFF2-40B4-BE49-F238E27FC236}">
                <a16:creationId xmlns:a16="http://schemas.microsoft.com/office/drawing/2014/main" id="{AAE16C68-0F54-4CEB-B546-5DE3C70BD6E2}"/>
              </a:ext>
            </a:extLst>
          </p:cNvPr>
          <p:cNvGrpSpPr/>
          <p:nvPr userDrawn="1"/>
        </p:nvGrpSpPr>
        <p:grpSpPr>
          <a:xfrm>
            <a:off x="12377595" y="0"/>
            <a:ext cx="3693386" cy="6857760"/>
            <a:chOff x="-3786437" y="0"/>
            <a:chExt cx="3693386" cy="6857760"/>
          </a:xfrm>
        </p:grpSpPr>
        <p:sp>
          <p:nvSpPr>
            <p:cNvPr id="28" name="Rechthoek 27">
              <a:extLst>
                <a:ext uri="{FF2B5EF4-FFF2-40B4-BE49-F238E27FC236}">
                  <a16:creationId xmlns:a16="http://schemas.microsoft.com/office/drawing/2014/main" id="{58141344-DF62-49E9-BA57-CC3653CBFCDD}"/>
                </a:ext>
              </a:extLst>
            </p:cNvPr>
            <p:cNvSpPr/>
            <p:nvPr userDrawn="1"/>
          </p:nvSpPr>
          <p:spPr>
            <a:xfrm>
              <a:off x="-3786437" y="602976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29" name="INSTRUCTIE">
              <a:extLst>
                <a:ext uri="{FF2B5EF4-FFF2-40B4-BE49-F238E27FC236}">
                  <a16:creationId xmlns:a16="http://schemas.microsoft.com/office/drawing/2014/main" id="{1401D960-A050-4128-A90D-EEE41AA65877}"/>
                </a:ext>
              </a:extLst>
            </p:cNvPr>
            <p:cNvGrpSpPr/>
            <p:nvPr userDrawn="1"/>
          </p:nvGrpSpPr>
          <p:grpSpPr>
            <a:xfrm>
              <a:off x="-3786165" y="0"/>
              <a:ext cx="3693114" cy="6177730"/>
              <a:chOff x="-3786165" y="0"/>
              <a:chExt cx="3693114" cy="6177730"/>
            </a:xfrm>
          </p:grpSpPr>
          <p:sp>
            <p:nvSpPr>
              <p:cNvPr id="30" name="Rechthoek 29">
                <a:extLst>
                  <a:ext uri="{FF2B5EF4-FFF2-40B4-BE49-F238E27FC236}">
                    <a16:creationId xmlns:a16="http://schemas.microsoft.com/office/drawing/2014/main" id="{1E174A35-5D83-4484-9B7E-FD9A5A7A920D}"/>
                  </a:ext>
                </a:extLst>
              </p:cNvPr>
              <p:cNvSpPr/>
              <p:nvPr userDrawn="1"/>
            </p:nvSpPr>
            <p:spPr>
              <a:xfrm>
                <a:off x="-3786165" y="0"/>
                <a:ext cx="3593091" cy="602520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Afbeelding invoegen/opmaken</a:t>
                </a:r>
              </a:p>
            </p:txBody>
          </p:sp>
          <p:sp>
            <p:nvSpPr>
              <p:cNvPr id="31" name="Ovaal 30">
                <a:extLst>
                  <a:ext uri="{FF2B5EF4-FFF2-40B4-BE49-F238E27FC236}">
                    <a16:creationId xmlns:a16="http://schemas.microsoft.com/office/drawing/2014/main" id="{B7E33A52-17B2-4B00-98C8-4EB46497BD71}"/>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32" name="Rechthoek 31">
                <a:extLst>
                  <a:ext uri="{FF2B5EF4-FFF2-40B4-BE49-F238E27FC236}">
                    <a16:creationId xmlns:a16="http://schemas.microsoft.com/office/drawing/2014/main" id="{102839D5-91EF-42E2-9131-087F8A59A457}"/>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33" name="Groep 32">
                <a:extLst>
                  <a:ext uri="{FF2B5EF4-FFF2-40B4-BE49-F238E27FC236}">
                    <a16:creationId xmlns:a16="http://schemas.microsoft.com/office/drawing/2014/main" id="{C6DDA8E6-1763-4385-8A1A-96C08C2885B0}"/>
                  </a:ext>
                </a:extLst>
              </p:cNvPr>
              <p:cNvGrpSpPr/>
              <p:nvPr userDrawn="1"/>
            </p:nvGrpSpPr>
            <p:grpSpPr>
              <a:xfrm>
                <a:off x="-3316179" y="1231351"/>
                <a:ext cx="294789" cy="318834"/>
                <a:chOff x="14466489" y="1001522"/>
                <a:chExt cx="290627" cy="314333"/>
              </a:xfrm>
            </p:grpSpPr>
            <p:sp>
              <p:nvSpPr>
                <p:cNvPr id="101" name="Rechthoek 100">
                  <a:extLst>
                    <a:ext uri="{FF2B5EF4-FFF2-40B4-BE49-F238E27FC236}">
                      <a16:creationId xmlns:a16="http://schemas.microsoft.com/office/drawing/2014/main" id="{A3E3E199-267E-4784-B767-E12A29D34DA6}"/>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02" name="Ovaal 101">
                  <a:extLst>
                    <a:ext uri="{FF2B5EF4-FFF2-40B4-BE49-F238E27FC236}">
                      <a16:creationId xmlns:a16="http://schemas.microsoft.com/office/drawing/2014/main" id="{67DEFE8C-1113-48D0-8B53-20EFED9FA233}"/>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03" name="Vrije vorm: vorm 102">
                  <a:extLst>
                    <a:ext uri="{FF2B5EF4-FFF2-40B4-BE49-F238E27FC236}">
                      <a16:creationId xmlns:a16="http://schemas.microsoft.com/office/drawing/2014/main" id="{776C7D90-88D3-4B65-BAA4-94F0AE31B22B}"/>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04" name="Rechthoek: afgeronde hoeken 103">
                  <a:extLst>
                    <a:ext uri="{FF2B5EF4-FFF2-40B4-BE49-F238E27FC236}">
                      <a16:creationId xmlns:a16="http://schemas.microsoft.com/office/drawing/2014/main" id="{9E98EBA1-985A-47A0-954E-EDF752DDBA3F}"/>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cxnSp>
              <p:nvCxnSpPr>
                <p:cNvPr id="105" name="Rechte verbindingslijn 104">
                  <a:extLst>
                    <a:ext uri="{FF2B5EF4-FFF2-40B4-BE49-F238E27FC236}">
                      <a16:creationId xmlns:a16="http://schemas.microsoft.com/office/drawing/2014/main" id="{AC3F9AED-399D-45A1-ACD1-94C5AA00C453}"/>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06" name="Rechte verbindingslijn 105">
                  <a:extLst>
                    <a:ext uri="{FF2B5EF4-FFF2-40B4-BE49-F238E27FC236}">
                      <a16:creationId xmlns:a16="http://schemas.microsoft.com/office/drawing/2014/main" id="{1E1883ED-831F-4EE2-9AAB-3105B1CD1E1F}"/>
                    </a:ext>
                  </a:extLst>
                </p:cNvPr>
                <p:cNvCxnSpPr>
                  <a:cxnSpLocks/>
                  <a:stCxn id="104"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34" name="Ovaal 33">
                <a:extLst>
                  <a:ext uri="{FF2B5EF4-FFF2-40B4-BE49-F238E27FC236}">
                    <a16:creationId xmlns:a16="http://schemas.microsoft.com/office/drawing/2014/main" id="{54B5AF68-F595-4495-977B-0B23F60BF036}"/>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35" name="Rechthoek 34">
                <a:extLst>
                  <a:ext uri="{FF2B5EF4-FFF2-40B4-BE49-F238E27FC236}">
                    <a16:creationId xmlns:a16="http://schemas.microsoft.com/office/drawing/2014/main" id="{3DA9B390-C9C2-42FC-93EC-264994FCC761}"/>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36" name="Groep 35">
                <a:extLst>
                  <a:ext uri="{FF2B5EF4-FFF2-40B4-BE49-F238E27FC236}">
                    <a16:creationId xmlns:a16="http://schemas.microsoft.com/office/drawing/2014/main" id="{2ECB0AF6-076A-4803-8091-85B7A2F54E24}"/>
                  </a:ext>
                </a:extLst>
              </p:cNvPr>
              <p:cNvGrpSpPr/>
              <p:nvPr userDrawn="1"/>
            </p:nvGrpSpPr>
            <p:grpSpPr>
              <a:xfrm>
                <a:off x="-3311319" y="2164285"/>
                <a:ext cx="825500" cy="209550"/>
                <a:chOff x="13504624" y="2482850"/>
                <a:chExt cx="825500" cy="209550"/>
              </a:xfrm>
            </p:grpSpPr>
            <p:sp>
              <p:nvSpPr>
                <p:cNvPr id="98" name="Rechthoek 97">
                  <a:extLst>
                    <a:ext uri="{FF2B5EF4-FFF2-40B4-BE49-F238E27FC236}">
                      <a16:creationId xmlns:a16="http://schemas.microsoft.com/office/drawing/2014/main" id="{92B8EC94-1005-4BA7-9A5B-C363EF0685BA}"/>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99" name="Rechte verbindingslijn 98">
                  <a:extLst>
                    <a:ext uri="{FF2B5EF4-FFF2-40B4-BE49-F238E27FC236}">
                      <a16:creationId xmlns:a16="http://schemas.microsoft.com/office/drawing/2014/main" id="{BF719B99-9BE1-4CEE-9FB7-3F148E8CC74C}"/>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00" name="Gelijkbenige driehoek 99">
                  <a:extLst>
                    <a:ext uri="{FF2B5EF4-FFF2-40B4-BE49-F238E27FC236}">
                      <a16:creationId xmlns:a16="http://schemas.microsoft.com/office/drawing/2014/main" id="{204DB03A-AF6D-459C-B3B0-1029C72A559C}"/>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37" name="Ovaal 36">
                <a:extLst>
                  <a:ext uri="{FF2B5EF4-FFF2-40B4-BE49-F238E27FC236}">
                    <a16:creationId xmlns:a16="http://schemas.microsoft.com/office/drawing/2014/main" id="{80F9EB56-56D6-4D58-9398-C088F80FD8B5}"/>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38" name="Rechthoek 37">
                <a:extLst>
                  <a:ext uri="{FF2B5EF4-FFF2-40B4-BE49-F238E27FC236}">
                    <a16:creationId xmlns:a16="http://schemas.microsoft.com/office/drawing/2014/main" id="{0B915C7E-A56F-477B-ABD8-3AE3B83ED4C3}"/>
                  </a:ext>
                </a:extLst>
              </p:cNvPr>
              <p:cNvSpPr/>
              <p:nvPr userDrawn="1"/>
            </p:nvSpPr>
            <p:spPr>
              <a:xfrm>
                <a:off x="-3319416" y="2553360"/>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39" name="ICOON_info">
                <a:extLst>
                  <a:ext uri="{FF2B5EF4-FFF2-40B4-BE49-F238E27FC236}">
                    <a16:creationId xmlns:a16="http://schemas.microsoft.com/office/drawing/2014/main" id="{C9DCCBC0-9B7A-4552-AECC-B6DD4570DC85}"/>
                  </a:ext>
                </a:extLst>
              </p:cNvPr>
              <p:cNvGrpSpPr/>
              <p:nvPr userDrawn="1"/>
            </p:nvGrpSpPr>
            <p:grpSpPr>
              <a:xfrm>
                <a:off x="-376736" y="5894045"/>
                <a:ext cx="283685" cy="283685"/>
                <a:chOff x="-510741" y="5913713"/>
                <a:chExt cx="267555" cy="267555"/>
              </a:xfrm>
            </p:grpSpPr>
            <p:sp>
              <p:nvSpPr>
                <p:cNvPr id="96" name="Ovaal 95">
                  <a:extLst>
                    <a:ext uri="{FF2B5EF4-FFF2-40B4-BE49-F238E27FC236}">
                      <a16:creationId xmlns:a16="http://schemas.microsoft.com/office/drawing/2014/main" id="{EBF4FE69-44A0-4983-A5DB-8B11EAF424B4}"/>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97" name="Graphic 163" descr="Informatie">
                  <a:extLst>
                    <a:ext uri="{FF2B5EF4-FFF2-40B4-BE49-F238E27FC236}">
                      <a16:creationId xmlns:a16="http://schemas.microsoft.com/office/drawing/2014/main" id="{2C7E249A-1CBD-4489-A082-36124C642033}"/>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nl-NL" sz="2000" noProof="0">
                    <a:solidFill>
                      <a:srgbClr val="211F26"/>
                    </a:solidFill>
                    <a:latin typeface="Calibri" panose="020F0502020204030204" pitchFamily="34" charset="0"/>
                    <a:cs typeface="Calibri" panose="020F0502020204030204" pitchFamily="34" charset="0"/>
                  </a:endParaRPr>
                </a:p>
              </p:txBody>
            </p:sp>
          </p:grpSp>
          <p:sp>
            <p:nvSpPr>
              <p:cNvPr id="40" name="Ovaal 39">
                <a:extLst>
                  <a:ext uri="{FF2B5EF4-FFF2-40B4-BE49-F238E27FC236}">
                    <a16:creationId xmlns:a16="http://schemas.microsoft.com/office/drawing/2014/main" id="{85A11F4B-11D0-495C-9203-0D1936B72044}"/>
                  </a:ext>
                </a:extLst>
              </p:cNvPr>
              <p:cNvSpPr/>
              <p:nvPr userDrawn="1"/>
            </p:nvSpPr>
            <p:spPr>
              <a:xfrm>
                <a:off x="-3603587" y="414578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41" name="Rechthoek 40">
                <a:extLst>
                  <a:ext uri="{FF2B5EF4-FFF2-40B4-BE49-F238E27FC236}">
                    <a16:creationId xmlns:a16="http://schemas.microsoft.com/office/drawing/2014/main" id="{D7411FA5-85FE-4BBC-B102-E2DF5F7A8138}"/>
                  </a:ext>
                </a:extLst>
              </p:cNvPr>
              <p:cNvSpPr/>
              <p:nvPr userDrawn="1"/>
            </p:nvSpPr>
            <p:spPr>
              <a:xfrm>
                <a:off x="-3319415" y="4145790"/>
                <a:ext cx="2944682"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42" name="Groep 41">
                <a:extLst>
                  <a:ext uri="{FF2B5EF4-FFF2-40B4-BE49-F238E27FC236}">
                    <a16:creationId xmlns:a16="http://schemas.microsoft.com/office/drawing/2014/main" id="{0A26F667-5E7B-4CAA-B973-29F90FA7D1E7}"/>
                  </a:ext>
                </a:extLst>
              </p:cNvPr>
              <p:cNvGrpSpPr/>
              <p:nvPr userDrawn="1"/>
            </p:nvGrpSpPr>
            <p:grpSpPr>
              <a:xfrm>
                <a:off x="-3408294" y="5236167"/>
                <a:ext cx="622283" cy="612919"/>
                <a:chOff x="12617641" y="3403239"/>
                <a:chExt cx="752963" cy="741634"/>
              </a:xfrm>
            </p:grpSpPr>
            <p:grpSp>
              <p:nvGrpSpPr>
                <p:cNvPr id="80" name="Groep 79">
                  <a:extLst>
                    <a:ext uri="{FF2B5EF4-FFF2-40B4-BE49-F238E27FC236}">
                      <a16:creationId xmlns:a16="http://schemas.microsoft.com/office/drawing/2014/main" id="{FA1C2773-39B3-4CF4-A32D-ECF1B48FAB12}"/>
                    </a:ext>
                  </a:extLst>
                </p:cNvPr>
                <p:cNvGrpSpPr/>
                <p:nvPr userDrawn="1"/>
              </p:nvGrpSpPr>
              <p:grpSpPr>
                <a:xfrm>
                  <a:off x="12771550" y="3403239"/>
                  <a:ext cx="467156" cy="448491"/>
                  <a:chOff x="12782177" y="3403239"/>
                  <a:chExt cx="467156" cy="448491"/>
                </a:xfrm>
              </p:grpSpPr>
              <p:grpSp>
                <p:nvGrpSpPr>
                  <p:cNvPr id="83" name="Groep 82">
                    <a:extLst>
                      <a:ext uri="{FF2B5EF4-FFF2-40B4-BE49-F238E27FC236}">
                        <a16:creationId xmlns:a16="http://schemas.microsoft.com/office/drawing/2014/main" id="{B7AC9421-8590-4190-B9BC-726956239737}"/>
                      </a:ext>
                    </a:extLst>
                  </p:cNvPr>
                  <p:cNvGrpSpPr/>
                  <p:nvPr userDrawn="1"/>
                </p:nvGrpSpPr>
                <p:grpSpPr>
                  <a:xfrm>
                    <a:off x="12782177" y="3403239"/>
                    <a:ext cx="412972" cy="396132"/>
                    <a:chOff x="13554906" y="3320109"/>
                    <a:chExt cx="443912" cy="425811"/>
                  </a:xfrm>
                </p:grpSpPr>
                <p:grpSp>
                  <p:nvGrpSpPr>
                    <p:cNvPr id="90" name="Groep 89">
                      <a:extLst>
                        <a:ext uri="{FF2B5EF4-FFF2-40B4-BE49-F238E27FC236}">
                          <a16:creationId xmlns:a16="http://schemas.microsoft.com/office/drawing/2014/main" id="{193852D0-5336-41E6-A7FB-0555BCDD2E38}"/>
                        </a:ext>
                      </a:extLst>
                    </p:cNvPr>
                    <p:cNvGrpSpPr/>
                    <p:nvPr userDrawn="1"/>
                  </p:nvGrpSpPr>
                  <p:grpSpPr>
                    <a:xfrm>
                      <a:off x="13554906" y="3320109"/>
                      <a:ext cx="443912" cy="425811"/>
                      <a:chOff x="12909684" y="1276143"/>
                      <a:chExt cx="443912" cy="425811"/>
                    </a:xfrm>
                  </p:grpSpPr>
                  <p:sp>
                    <p:nvSpPr>
                      <p:cNvPr id="93" name="Rechthoek 92">
                        <a:extLst>
                          <a:ext uri="{FF2B5EF4-FFF2-40B4-BE49-F238E27FC236}">
                            <a16:creationId xmlns:a16="http://schemas.microsoft.com/office/drawing/2014/main" id="{DECB1A66-FC14-4F9C-B935-32A95DBFAD89}"/>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94" name="Rechthoek 93">
                        <a:extLst>
                          <a:ext uri="{FF2B5EF4-FFF2-40B4-BE49-F238E27FC236}">
                            <a16:creationId xmlns:a16="http://schemas.microsoft.com/office/drawing/2014/main" id="{626B4A1F-7137-4678-BF3E-DA9D890DF2BC}"/>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95" name="Ovaal 94">
                        <a:extLst>
                          <a:ext uri="{FF2B5EF4-FFF2-40B4-BE49-F238E27FC236}">
                            <a16:creationId xmlns:a16="http://schemas.microsoft.com/office/drawing/2014/main" id="{0C98166F-656B-4D13-BA8C-16F6E97C6A10}"/>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91" name="Afbeelding 90">
                      <a:extLst>
                        <a:ext uri="{FF2B5EF4-FFF2-40B4-BE49-F238E27FC236}">
                          <a16:creationId xmlns:a16="http://schemas.microsoft.com/office/drawing/2014/main" id="{8B7005FA-7FC9-4C84-8F02-DC741096D2E2}"/>
                        </a:ext>
                      </a:extLst>
                    </p:cNvPr>
                    <p:cNvPicPr>
                      <a:picLocks noChangeAspect="1"/>
                    </p:cNvPicPr>
                    <p:nvPr userDrawn="1"/>
                  </p:nvPicPr>
                  <p:blipFill>
                    <a:blip r:embed="rId3" cstate="screen">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92" name="Afbeelding 91">
                      <a:extLst>
                        <a:ext uri="{FF2B5EF4-FFF2-40B4-BE49-F238E27FC236}">
                          <a16:creationId xmlns:a16="http://schemas.microsoft.com/office/drawing/2014/main" id="{7F3271E0-918F-4A53-8E60-65E5C4BDDCFC}"/>
                        </a:ext>
                      </a:extLst>
                    </p:cNvPr>
                    <p:cNvPicPr>
                      <a:picLocks noChangeAspect="1"/>
                    </p:cNvPicPr>
                    <p:nvPr userDrawn="1"/>
                  </p:nvPicPr>
                  <p:blipFill>
                    <a:blip r:embed="rId5" cstate="screen">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84" name="Groep 83">
                    <a:extLst>
                      <a:ext uri="{FF2B5EF4-FFF2-40B4-BE49-F238E27FC236}">
                        <a16:creationId xmlns:a16="http://schemas.microsoft.com/office/drawing/2014/main" id="{14E4F307-3C1B-4330-BEC5-38C7EBDFDB8A}"/>
                      </a:ext>
                    </a:extLst>
                  </p:cNvPr>
                  <p:cNvGrpSpPr/>
                  <p:nvPr userDrawn="1"/>
                </p:nvGrpSpPr>
                <p:grpSpPr>
                  <a:xfrm>
                    <a:off x="13103513" y="3705268"/>
                    <a:ext cx="145820" cy="146462"/>
                    <a:chOff x="13096169" y="3602278"/>
                    <a:chExt cx="145820" cy="146462"/>
                  </a:xfrm>
                </p:grpSpPr>
                <p:sp>
                  <p:nvSpPr>
                    <p:cNvPr id="88" name="Rechthoek 87">
                      <a:extLst>
                        <a:ext uri="{FF2B5EF4-FFF2-40B4-BE49-F238E27FC236}">
                          <a16:creationId xmlns:a16="http://schemas.microsoft.com/office/drawing/2014/main" id="{D4252BEA-DF3E-46B4-ABE5-3C9B54B9EDF7}"/>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89" name="Rechthoek 88">
                      <a:extLst>
                        <a:ext uri="{FF2B5EF4-FFF2-40B4-BE49-F238E27FC236}">
                          <a16:creationId xmlns:a16="http://schemas.microsoft.com/office/drawing/2014/main" id="{A016B01B-851B-4FC9-A5E0-99E20954A093}"/>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85" name="Groep 84">
                    <a:extLst>
                      <a:ext uri="{FF2B5EF4-FFF2-40B4-BE49-F238E27FC236}">
                        <a16:creationId xmlns:a16="http://schemas.microsoft.com/office/drawing/2014/main" id="{40EA83E1-CF51-47C9-8F43-03C53D1E8379}"/>
                      </a:ext>
                    </a:extLst>
                  </p:cNvPr>
                  <p:cNvGrpSpPr/>
                  <p:nvPr userDrawn="1"/>
                </p:nvGrpSpPr>
                <p:grpSpPr>
                  <a:xfrm rot="10800000">
                    <a:off x="13061402" y="3665637"/>
                    <a:ext cx="145820" cy="146462"/>
                    <a:chOff x="13096169" y="3602278"/>
                    <a:chExt cx="145820" cy="146462"/>
                  </a:xfrm>
                </p:grpSpPr>
                <p:sp>
                  <p:nvSpPr>
                    <p:cNvPr id="86" name="Rechthoek 85">
                      <a:extLst>
                        <a:ext uri="{FF2B5EF4-FFF2-40B4-BE49-F238E27FC236}">
                          <a16:creationId xmlns:a16="http://schemas.microsoft.com/office/drawing/2014/main" id="{9DFEE8CB-C1E1-4692-827A-A6D65A5A4FB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87" name="Rechthoek 86">
                      <a:extLst>
                        <a:ext uri="{FF2B5EF4-FFF2-40B4-BE49-F238E27FC236}">
                          <a16:creationId xmlns:a16="http://schemas.microsoft.com/office/drawing/2014/main" id="{A99A0349-079A-469F-B499-D6E00E7C3FD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81" name="Rechthoek 80">
                  <a:extLst>
                    <a:ext uri="{FF2B5EF4-FFF2-40B4-BE49-F238E27FC236}">
                      <a16:creationId xmlns:a16="http://schemas.microsoft.com/office/drawing/2014/main" id="{BD88C03E-6AD8-4CF8-8368-9CEA4B380FEE}"/>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82" name="Gelijkbenige driehoek 81">
                  <a:extLst>
                    <a:ext uri="{FF2B5EF4-FFF2-40B4-BE49-F238E27FC236}">
                      <a16:creationId xmlns:a16="http://schemas.microsoft.com/office/drawing/2014/main" id="{769C487C-1A0E-46B6-9AA3-ABA498FCB786}"/>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sp>
            <p:nvSpPr>
              <p:cNvPr id="43" name="Rechthoek 42">
                <a:extLst>
                  <a:ext uri="{FF2B5EF4-FFF2-40B4-BE49-F238E27FC236}">
                    <a16:creationId xmlns:a16="http://schemas.microsoft.com/office/drawing/2014/main" id="{2A1E65BC-D514-48A4-BCC3-25FB91884A96}"/>
                  </a:ext>
                </a:extLst>
              </p:cNvPr>
              <p:cNvSpPr/>
              <p:nvPr userDrawn="1"/>
            </p:nvSpPr>
            <p:spPr>
              <a:xfrm>
                <a:off x="-3316836" y="3119689"/>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rgbClr val="211F26"/>
                  </a:solidFill>
                  <a:latin typeface="Calibri" panose="020F0502020204030204" pitchFamily="34" charset="0"/>
                  <a:cs typeface="Calibri" panose="020F0502020204030204" pitchFamily="34" charset="0"/>
                </a:endParaRPr>
              </a:p>
            </p:txBody>
          </p:sp>
          <p:grpSp>
            <p:nvGrpSpPr>
              <p:cNvPr id="44" name="Groep 43">
                <a:extLst>
                  <a:ext uri="{FF2B5EF4-FFF2-40B4-BE49-F238E27FC236}">
                    <a16:creationId xmlns:a16="http://schemas.microsoft.com/office/drawing/2014/main" id="{97BE5376-3B83-446A-870C-6EB54246E5F5}"/>
                  </a:ext>
                </a:extLst>
              </p:cNvPr>
              <p:cNvGrpSpPr/>
              <p:nvPr userDrawn="1"/>
            </p:nvGrpSpPr>
            <p:grpSpPr>
              <a:xfrm>
                <a:off x="-2485819" y="3399207"/>
                <a:ext cx="1222990" cy="563933"/>
                <a:chOff x="-2485819" y="3399207"/>
                <a:chExt cx="1222990" cy="563933"/>
              </a:xfrm>
            </p:grpSpPr>
            <p:sp>
              <p:nvSpPr>
                <p:cNvPr id="45" name="Rechthoek 44">
                  <a:extLst>
                    <a:ext uri="{FF2B5EF4-FFF2-40B4-BE49-F238E27FC236}">
                      <a16:creationId xmlns:a16="http://schemas.microsoft.com/office/drawing/2014/main" id="{5ECD4D1B-4CD7-4984-A91F-9B053D411C09}"/>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46" name="Rechthoek 45">
                  <a:extLst>
                    <a:ext uri="{FF2B5EF4-FFF2-40B4-BE49-F238E27FC236}">
                      <a16:creationId xmlns:a16="http://schemas.microsoft.com/office/drawing/2014/main" id="{4BF2CE88-20D8-4D4B-AD0B-12ABC51FBF5C}"/>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57" name="Groep 56">
                  <a:extLst>
                    <a:ext uri="{FF2B5EF4-FFF2-40B4-BE49-F238E27FC236}">
                      <a16:creationId xmlns:a16="http://schemas.microsoft.com/office/drawing/2014/main" id="{DC38EB69-022F-4B24-A816-81A7954D8EE1}"/>
                    </a:ext>
                  </a:extLst>
                </p:cNvPr>
                <p:cNvGrpSpPr/>
                <p:nvPr userDrawn="1"/>
              </p:nvGrpSpPr>
              <p:grpSpPr>
                <a:xfrm>
                  <a:off x="-2403869" y="3460544"/>
                  <a:ext cx="155951" cy="131922"/>
                  <a:chOff x="12968836" y="3354170"/>
                  <a:chExt cx="404806" cy="342433"/>
                </a:xfrm>
              </p:grpSpPr>
              <p:sp>
                <p:nvSpPr>
                  <p:cNvPr id="73" name="Rechthoek: afgeronde hoeken 72">
                    <a:extLst>
                      <a:ext uri="{FF2B5EF4-FFF2-40B4-BE49-F238E27FC236}">
                        <a16:creationId xmlns:a16="http://schemas.microsoft.com/office/drawing/2014/main" id="{FAD7A7AC-1BC9-47D2-A4DF-7F1EAB880A22}"/>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74" name="Rechthoek 73">
                    <a:extLst>
                      <a:ext uri="{FF2B5EF4-FFF2-40B4-BE49-F238E27FC236}">
                        <a16:creationId xmlns:a16="http://schemas.microsoft.com/office/drawing/2014/main" id="{EE7D7950-75A5-4C6D-BB93-1EA26FEFE777}"/>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5" name="Rechthoek 74">
                    <a:extLst>
                      <a:ext uri="{FF2B5EF4-FFF2-40B4-BE49-F238E27FC236}">
                        <a16:creationId xmlns:a16="http://schemas.microsoft.com/office/drawing/2014/main" id="{26793004-243B-42FA-8A81-11C1192F113D}"/>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7" name="Rechthoek 76">
                    <a:extLst>
                      <a:ext uri="{FF2B5EF4-FFF2-40B4-BE49-F238E27FC236}">
                        <a16:creationId xmlns:a16="http://schemas.microsoft.com/office/drawing/2014/main" id="{F0447E4C-F507-488E-9B2A-9F14C8D7D329}"/>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8" name="Rechthoek 77">
                    <a:extLst>
                      <a:ext uri="{FF2B5EF4-FFF2-40B4-BE49-F238E27FC236}">
                        <a16:creationId xmlns:a16="http://schemas.microsoft.com/office/drawing/2014/main" id="{EB1048F9-1E75-4F16-8597-A5748BBDAF1A}"/>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9" name="Rechthoek 78">
                    <a:extLst>
                      <a:ext uri="{FF2B5EF4-FFF2-40B4-BE49-F238E27FC236}">
                        <a16:creationId xmlns:a16="http://schemas.microsoft.com/office/drawing/2014/main" id="{5A645B8A-1FD3-421B-9A46-8FAB3F66B058}"/>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58" name="Groep 57">
                  <a:extLst>
                    <a:ext uri="{FF2B5EF4-FFF2-40B4-BE49-F238E27FC236}">
                      <a16:creationId xmlns:a16="http://schemas.microsoft.com/office/drawing/2014/main" id="{4670F608-66F7-47ED-B779-A0D68332D698}"/>
                    </a:ext>
                  </a:extLst>
                </p:cNvPr>
                <p:cNvGrpSpPr/>
                <p:nvPr userDrawn="1"/>
              </p:nvGrpSpPr>
              <p:grpSpPr>
                <a:xfrm>
                  <a:off x="-2423424" y="3690208"/>
                  <a:ext cx="166739" cy="218963"/>
                  <a:chOff x="12940828" y="3950597"/>
                  <a:chExt cx="432813" cy="568367"/>
                </a:xfrm>
              </p:grpSpPr>
              <p:grpSp>
                <p:nvGrpSpPr>
                  <p:cNvPr id="65" name="Groep 64">
                    <a:extLst>
                      <a:ext uri="{FF2B5EF4-FFF2-40B4-BE49-F238E27FC236}">
                        <a16:creationId xmlns:a16="http://schemas.microsoft.com/office/drawing/2014/main" id="{CFAF4F5C-1838-46A5-9BDE-E3C0683237BB}"/>
                      </a:ext>
                    </a:extLst>
                  </p:cNvPr>
                  <p:cNvGrpSpPr/>
                  <p:nvPr userDrawn="1"/>
                </p:nvGrpSpPr>
                <p:grpSpPr>
                  <a:xfrm>
                    <a:off x="13000382" y="4006891"/>
                    <a:ext cx="373259" cy="315747"/>
                    <a:chOff x="12968836" y="3354170"/>
                    <a:chExt cx="404806" cy="342433"/>
                  </a:xfrm>
                </p:grpSpPr>
                <p:sp>
                  <p:nvSpPr>
                    <p:cNvPr id="67" name="Rechthoek: afgeronde hoeken 66">
                      <a:extLst>
                        <a:ext uri="{FF2B5EF4-FFF2-40B4-BE49-F238E27FC236}">
                          <a16:creationId xmlns:a16="http://schemas.microsoft.com/office/drawing/2014/main" id="{3BF58270-E952-44B2-9D15-CB43947B8D05}"/>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68" name="Rechthoek 67">
                      <a:extLst>
                        <a:ext uri="{FF2B5EF4-FFF2-40B4-BE49-F238E27FC236}">
                          <a16:creationId xmlns:a16="http://schemas.microsoft.com/office/drawing/2014/main" id="{3C0B4D82-B734-44D3-A8D4-80B9D7DCFD65}"/>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69" name="Rechthoek 68">
                      <a:extLst>
                        <a:ext uri="{FF2B5EF4-FFF2-40B4-BE49-F238E27FC236}">
                          <a16:creationId xmlns:a16="http://schemas.microsoft.com/office/drawing/2014/main" id="{E984AD06-BDFB-4A00-8E96-03B7AD6E473A}"/>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0" name="Rechthoek 69">
                      <a:extLst>
                        <a:ext uri="{FF2B5EF4-FFF2-40B4-BE49-F238E27FC236}">
                          <a16:creationId xmlns:a16="http://schemas.microsoft.com/office/drawing/2014/main" id="{DB2DEEC7-DCCC-4C4B-B5F3-FC5230EA2BDE}"/>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1" name="Rechthoek 70">
                      <a:extLst>
                        <a:ext uri="{FF2B5EF4-FFF2-40B4-BE49-F238E27FC236}">
                          <a16:creationId xmlns:a16="http://schemas.microsoft.com/office/drawing/2014/main" id="{A6B49FBC-9FB7-436B-96BA-9974487FE8D5}"/>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2" name="Rechthoek 71">
                      <a:extLst>
                        <a:ext uri="{FF2B5EF4-FFF2-40B4-BE49-F238E27FC236}">
                          <a16:creationId xmlns:a16="http://schemas.microsoft.com/office/drawing/2014/main" id="{7BD537C2-CCA4-4614-B9AE-C8171B1E939D}"/>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sp>
                <p:nvSpPr>
                  <p:cNvPr id="66" name="Boog 65">
                    <a:extLst>
                      <a:ext uri="{FF2B5EF4-FFF2-40B4-BE49-F238E27FC236}">
                        <a16:creationId xmlns:a16="http://schemas.microsoft.com/office/drawing/2014/main" id="{91411A50-DD15-403D-9704-1D494B691FE3}"/>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sp>
              <p:nvSpPr>
                <p:cNvPr id="59" name="Tekstvak 58">
                  <a:extLst>
                    <a:ext uri="{FF2B5EF4-FFF2-40B4-BE49-F238E27FC236}">
                      <a16:creationId xmlns:a16="http://schemas.microsoft.com/office/drawing/2014/main" id="{FED6F41B-C00B-443F-8536-7BE73731B663}"/>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Indeling</a:t>
                  </a:r>
                </a:p>
              </p:txBody>
            </p:sp>
            <p:sp>
              <p:nvSpPr>
                <p:cNvPr id="60" name="Tekstvak 59">
                  <a:extLst>
                    <a:ext uri="{FF2B5EF4-FFF2-40B4-BE49-F238E27FC236}">
                      <a16:creationId xmlns:a16="http://schemas.microsoft.com/office/drawing/2014/main" id="{7C76A0B0-0136-48AD-85D6-EC67824730E3}"/>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Dia Herstellen</a:t>
                  </a:r>
                </a:p>
              </p:txBody>
            </p:sp>
            <p:sp>
              <p:nvSpPr>
                <p:cNvPr id="61" name="Vrije vorm: vorm 60">
                  <a:extLst>
                    <a:ext uri="{FF2B5EF4-FFF2-40B4-BE49-F238E27FC236}">
                      <a16:creationId xmlns:a16="http://schemas.microsoft.com/office/drawing/2014/main" id="{A75AD3EB-219A-4E48-99BF-79ACBABA7491}"/>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grpSp>
        </p:grpSp>
      </p:grpSp>
      <p:pic>
        <p:nvPicPr>
          <p:cNvPr id="110" name="Afbeelding 109" descr="Afbeelding met foto, wit, groep, zwart&#10;&#10;Automatisch gegenereerde beschrijving">
            <a:extLst>
              <a:ext uri="{FF2B5EF4-FFF2-40B4-BE49-F238E27FC236}">
                <a16:creationId xmlns:a16="http://schemas.microsoft.com/office/drawing/2014/main" id="{098B2188-F498-42AA-9C7F-56A5FA210B42}"/>
              </a:ext>
            </a:extLst>
          </p:cNvPr>
          <p:cNvPicPr>
            <a:picLocks noChangeAspect="1"/>
          </p:cNvPicPr>
          <p:nvPr userDrawn="1"/>
        </p:nvPicPr>
        <p:blipFill rotWithShape="1">
          <a:blip r:embed="rId7" cstate="screen">
            <a:alphaModFix amt="20000"/>
            <a:extLst>
              <a:ext uri="{28A0092B-C50C-407E-A947-70E740481C1C}">
                <a14:useLocalDpi xmlns:a14="http://schemas.microsoft.com/office/drawing/2010/main"/>
              </a:ext>
            </a:extLst>
          </a:blip>
          <a:srcRect l="25712" r="-1"/>
          <a:stretch/>
        </p:blipFill>
        <p:spPr>
          <a:xfrm>
            <a:off x="13302508" y="0"/>
            <a:ext cx="3602900" cy="6858000"/>
          </a:xfrm>
          <a:prstGeom prst="rect">
            <a:avLst/>
          </a:prstGeom>
        </p:spPr>
      </p:pic>
    </p:spTree>
    <p:extLst>
      <p:ext uri="{BB962C8B-B14F-4D97-AF65-F5344CB8AC3E}">
        <p14:creationId xmlns:p14="http://schemas.microsoft.com/office/powerpoint/2010/main" val="14565934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1000" fill="hold"/>
                                        <p:tgtEl>
                                          <p:spTgt spid="76"/>
                                        </p:tgtEl>
                                        <p:attrNameLst>
                                          <p:attrName>ppt_x</p:attrName>
                                        </p:attrNameLst>
                                      </p:cBhvr>
                                      <p:tavLst>
                                        <p:tav tm="0">
                                          <p:val>
                                            <p:strVal val="1+#ppt_w/2"/>
                                          </p:val>
                                        </p:tav>
                                        <p:tav tm="100000">
                                          <p:val>
                                            <p:strVal val="#ppt_x"/>
                                          </p:val>
                                        </p:tav>
                                      </p:tavLst>
                                    </p:anim>
                                    <p:anim calcmode="lin" valueType="num">
                                      <p:cBhvr additive="base">
                                        <p:cTn id="8" dur="1000" fill="hold"/>
                                        <p:tgtEl>
                                          <p:spTgt spid="7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1000" fill="hold"/>
                                        <p:tgtEl>
                                          <p:spTgt spid="62"/>
                                        </p:tgtEl>
                                        <p:attrNameLst>
                                          <p:attrName>ppt_x</p:attrName>
                                        </p:attrNameLst>
                                      </p:cBhvr>
                                      <p:tavLst>
                                        <p:tav tm="0">
                                          <p:val>
                                            <p:strVal val="0-#ppt_w/2"/>
                                          </p:val>
                                        </p:tav>
                                        <p:tav tm="100000">
                                          <p:val>
                                            <p:strVal val="#ppt_x"/>
                                          </p:val>
                                        </p:tav>
                                      </p:tavLst>
                                    </p:anim>
                                    <p:anim calcmode="lin" valueType="num">
                                      <p:cBhvr additive="base">
                                        <p:cTn id="12" dur="1000" fill="hold"/>
                                        <p:tgtEl>
                                          <p:spTgt spid="62"/>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1000" fill="hold"/>
                                        <p:tgtEl>
                                          <p:spTgt spid="63"/>
                                        </p:tgtEl>
                                        <p:attrNameLst>
                                          <p:attrName>ppt_x</p:attrName>
                                        </p:attrNameLst>
                                      </p:cBhvr>
                                      <p:tavLst>
                                        <p:tav tm="0">
                                          <p:val>
                                            <p:strVal val="0-#ppt_w/2"/>
                                          </p:val>
                                        </p:tav>
                                        <p:tav tm="100000">
                                          <p:val>
                                            <p:strVal val="#ppt_x"/>
                                          </p:val>
                                        </p:tav>
                                      </p:tavLst>
                                    </p:anim>
                                    <p:anim calcmode="lin" valueType="num">
                                      <p:cBhvr additive="base">
                                        <p:cTn id="16" dur="1000" fill="hold"/>
                                        <p:tgtEl>
                                          <p:spTgt spid="6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64"/>
                                        </p:tgtEl>
                                        <p:attrNameLst>
                                          <p:attrName>style.visibility</p:attrName>
                                        </p:attrNameLst>
                                      </p:cBhvr>
                                      <p:to>
                                        <p:strVal val="visible"/>
                                      </p:to>
                                    </p:set>
                                    <p:animEffect transition="in" filter="fade">
                                      <p:cBhvr>
                                        <p:cTn id="20"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62" grpId="0" animBg="1"/>
      <p:bldP spid="63" grpId="0" animBg="1">
        <p:tmplLst>
          <p:tmpl>
            <p:tnLst>
              <p:par>
                <p:cTn presetID="2" presetClass="entr" presetSubtype="8" decel="100000" fill="hold" nodeType="withEffect">
                  <p:stCondLst>
                    <p:cond delay="500"/>
                  </p:stCondLst>
                  <p:childTnLst>
                    <p:set>
                      <p:cBhvr>
                        <p:cTn dur="1" fill="hold">
                          <p:stCondLst>
                            <p:cond delay="0"/>
                          </p:stCondLst>
                        </p:cTn>
                        <p:tgtEl>
                          <p:spTgt spid="63"/>
                        </p:tgtEl>
                        <p:attrNameLst>
                          <p:attrName>style.visibility</p:attrName>
                        </p:attrNameLst>
                      </p:cBhvr>
                      <p:to>
                        <p:strVal val="visible"/>
                      </p:to>
                    </p:set>
                    <p:anim calcmode="lin" valueType="num">
                      <p:cBhvr additive="base">
                        <p:cTn dur="1000" fill="hold"/>
                        <p:tgtEl>
                          <p:spTgt spid="63"/>
                        </p:tgtEl>
                        <p:attrNameLst>
                          <p:attrName>ppt_x</p:attrName>
                        </p:attrNameLst>
                      </p:cBhvr>
                      <p:tavLst>
                        <p:tav tm="0">
                          <p:val>
                            <p:strVal val="0-#ppt_w/2"/>
                          </p:val>
                        </p:tav>
                        <p:tav tm="100000">
                          <p:val>
                            <p:strVal val="#ppt_x"/>
                          </p:val>
                        </p:tav>
                      </p:tavLst>
                    </p:anim>
                    <p:anim calcmode="lin" valueType="num">
                      <p:cBhvr additive="base">
                        <p:cTn dur="1000" fill="hold"/>
                        <p:tgtEl>
                          <p:spTgt spid="63"/>
                        </p:tgtEl>
                        <p:attrNameLst>
                          <p:attrName>ppt_y</p:attrName>
                        </p:attrNameLst>
                      </p:cBhvr>
                      <p:tavLst>
                        <p:tav tm="0">
                          <p:val>
                            <p:strVal val="#ppt_y"/>
                          </p:val>
                        </p:tav>
                        <p:tav tm="100000">
                          <p:val>
                            <p:strVal val="#ppt_y"/>
                          </p:val>
                        </p:tav>
                      </p:tavLst>
                    </p:anim>
                  </p:childTnLst>
                </p:cTn>
              </p:par>
            </p:tnLst>
          </p:tmpl>
        </p:tmplLst>
      </p:bldP>
      <p:bldP spid="64" grpId="0" animBg="1">
        <p:tmplLst>
          <p:tmpl>
            <p:tnLst>
              <p:par>
                <p:cTn presetID="10" presetClass="entr" presetSubtype="0" fill="hold" nodeType="afterEffect">
                  <p:stCondLst>
                    <p:cond delay="0"/>
                  </p:stCondLst>
                  <p:childTnLst>
                    <p:set>
                      <p:cBhvr>
                        <p:cTn dur="1" fill="hold">
                          <p:stCondLst>
                            <p:cond delay="0"/>
                          </p:stCondLst>
                        </p:cTn>
                        <p:tgtEl>
                          <p:spTgt spid="64"/>
                        </p:tgtEl>
                        <p:attrNameLst>
                          <p:attrName>style.visibility</p:attrName>
                        </p:attrNameLst>
                      </p:cBhvr>
                      <p:to>
                        <p:strVal val="visible"/>
                      </p:to>
                    </p:set>
                    <p:animEffect transition="in" filter="fade">
                      <p:cBhvr>
                        <p:cTn dur="500"/>
                        <p:tgtEl>
                          <p:spTgt spid="64"/>
                        </p:tgtEl>
                      </p:cBhvr>
                    </p:animEffect>
                  </p:childTnLst>
                </p:cTn>
              </p:par>
            </p:tnLst>
          </p:tmpl>
        </p:tmplLst>
      </p:bldP>
    </p:bld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Tabel 100%">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7EEE3C67-B1E9-4D0C-86A0-4B82D4BB2E1C}"/>
              </a:ext>
            </a:extLst>
          </p:cNvPr>
          <p:cNvSpPr>
            <a:spLocks noGrp="1"/>
          </p:cNvSpPr>
          <p:nvPr>
            <p:ph type="title" hasCustomPrompt="1"/>
          </p:nvPr>
        </p:nvSpPr>
        <p:spPr/>
        <p:txBody>
          <a:bodyPr/>
          <a:lstStyle>
            <a:lvl1pPr>
              <a:defRPr/>
            </a:lvl1pPr>
          </a:lstStyle>
          <a:p>
            <a:r>
              <a:rPr lang="nl-NL"/>
              <a:t>Plaats hier je titel</a:t>
            </a:r>
          </a:p>
        </p:txBody>
      </p:sp>
      <p:sp>
        <p:nvSpPr>
          <p:cNvPr id="29" name="Tijdelijke aanduiding voor dianummer 28">
            <a:extLst>
              <a:ext uri="{FF2B5EF4-FFF2-40B4-BE49-F238E27FC236}">
                <a16:creationId xmlns:a16="http://schemas.microsoft.com/office/drawing/2014/main" id="{0C97E6C8-882C-4CDF-A04A-191A0A6A4950}"/>
              </a:ext>
            </a:extLst>
          </p:cNvPr>
          <p:cNvSpPr>
            <a:spLocks noGrp="1"/>
          </p:cNvSpPr>
          <p:nvPr>
            <p:ph type="sldNum" sz="quarter" idx="15"/>
          </p:nvPr>
        </p:nvSpPr>
        <p:spPr/>
        <p:txBody>
          <a:bodyPr/>
          <a:lstStyle/>
          <a:p>
            <a:fld id="{B502C9A5-716F-45E6-800B-D4D02CE26F90}" type="slidenum">
              <a:rPr lang="nl-NL" smtClean="0"/>
              <a:pPr/>
              <a:t>‹nr.›</a:t>
            </a:fld>
            <a:endParaRPr lang="nl-NL"/>
          </a:p>
        </p:txBody>
      </p:sp>
      <p:sp>
        <p:nvSpPr>
          <p:cNvPr id="6" name="Tijdelijke aanduiding voor tabel 5">
            <a:extLst>
              <a:ext uri="{FF2B5EF4-FFF2-40B4-BE49-F238E27FC236}">
                <a16:creationId xmlns:a16="http://schemas.microsoft.com/office/drawing/2014/main" id="{65E74785-639F-4DD3-AF4E-3386E9D2CDD0}"/>
              </a:ext>
            </a:extLst>
          </p:cNvPr>
          <p:cNvSpPr>
            <a:spLocks noGrp="1"/>
          </p:cNvSpPr>
          <p:nvPr>
            <p:ph type="tbl" sz="quarter" idx="16" hasCustomPrompt="1"/>
          </p:nvPr>
        </p:nvSpPr>
        <p:spPr>
          <a:xfrm>
            <a:off x="546101" y="1313867"/>
            <a:ext cx="11069890" cy="4682617"/>
          </a:xfrm>
          <a:solidFill>
            <a:schemeClr val="bg1">
              <a:lumMod val="95000"/>
            </a:schemeClr>
          </a:solidFill>
        </p:spPr>
        <p:txBody>
          <a:bodyPr anchor="ctr"/>
          <a:lstStyle>
            <a:lvl1pPr marL="0" indent="0" algn="ctr">
              <a:buNone/>
              <a:defRPr sz="1200">
                <a:solidFill>
                  <a:schemeClr val="bg1">
                    <a:lumMod val="50000"/>
                  </a:schemeClr>
                </a:solidFill>
              </a:defRPr>
            </a:lvl1pPr>
          </a:lstStyle>
          <a:p>
            <a:r>
              <a:rPr lang="nl-NL"/>
              <a:t>Klik op het onderstaande icoon</a:t>
            </a:r>
            <a:br>
              <a:rPr lang="nl-NL"/>
            </a:br>
            <a:r>
              <a:rPr lang="nl-NL"/>
              <a:t>om een tabel in te voegen</a:t>
            </a:r>
          </a:p>
        </p:txBody>
      </p:sp>
      <p:grpSp>
        <p:nvGrpSpPr>
          <p:cNvPr id="5" name="INSTRUCTIE">
            <a:extLst>
              <a:ext uri="{FF2B5EF4-FFF2-40B4-BE49-F238E27FC236}">
                <a16:creationId xmlns:a16="http://schemas.microsoft.com/office/drawing/2014/main" id="{286AA2A3-9A5D-409A-BF01-C4E78AFAF3A9}"/>
              </a:ext>
            </a:extLst>
          </p:cNvPr>
          <p:cNvGrpSpPr/>
          <p:nvPr userDrawn="1"/>
        </p:nvGrpSpPr>
        <p:grpSpPr>
          <a:xfrm>
            <a:off x="12378141" y="2"/>
            <a:ext cx="3692840" cy="4255687"/>
            <a:chOff x="-3785891" y="2"/>
            <a:chExt cx="3692840" cy="4255687"/>
          </a:xfrm>
        </p:grpSpPr>
        <p:sp>
          <p:nvSpPr>
            <p:cNvPr id="7" name="Rechthoek 6">
              <a:extLst>
                <a:ext uri="{FF2B5EF4-FFF2-40B4-BE49-F238E27FC236}">
                  <a16:creationId xmlns:a16="http://schemas.microsoft.com/office/drawing/2014/main" id="{9C2DD304-3676-4373-8BFF-20FB4FCA72E9}"/>
                </a:ext>
              </a:extLst>
            </p:cNvPr>
            <p:cNvSpPr/>
            <p:nvPr userDrawn="1"/>
          </p:nvSpPr>
          <p:spPr>
            <a:xfrm>
              <a:off x="-3785891" y="3427689"/>
              <a:ext cx="3593091"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8" name="INSTRUCTIE">
              <a:extLst>
                <a:ext uri="{FF2B5EF4-FFF2-40B4-BE49-F238E27FC236}">
                  <a16:creationId xmlns:a16="http://schemas.microsoft.com/office/drawing/2014/main" id="{1CC2E332-E5D6-43CA-BE91-1A97B4D1CCBD}"/>
                </a:ext>
              </a:extLst>
            </p:cNvPr>
            <p:cNvGrpSpPr/>
            <p:nvPr userDrawn="1"/>
          </p:nvGrpSpPr>
          <p:grpSpPr>
            <a:xfrm>
              <a:off x="-3785891" y="2"/>
              <a:ext cx="3692840" cy="3543653"/>
              <a:chOff x="-3785891" y="2"/>
              <a:chExt cx="3692840" cy="3543653"/>
            </a:xfrm>
          </p:grpSpPr>
          <p:sp>
            <p:nvSpPr>
              <p:cNvPr id="9" name="Rechthoek 8">
                <a:extLst>
                  <a:ext uri="{FF2B5EF4-FFF2-40B4-BE49-F238E27FC236}">
                    <a16:creationId xmlns:a16="http://schemas.microsoft.com/office/drawing/2014/main" id="{BA2A7532-5828-4876-ADEE-BF75BEC97850}"/>
                  </a:ext>
                </a:extLst>
              </p:cNvPr>
              <p:cNvSpPr/>
              <p:nvPr userDrawn="1"/>
            </p:nvSpPr>
            <p:spPr>
              <a:xfrm>
                <a:off x="-3785891" y="2"/>
                <a:ext cx="3593091" cy="342768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Tabel invoegen/opmaken</a:t>
                </a:r>
              </a:p>
            </p:txBody>
          </p:sp>
          <p:sp>
            <p:nvSpPr>
              <p:cNvPr id="10" name="Ovaal 9">
                <a:extLst>
                  <a:ext uri="{FF2B5EF4-FFF2-40B4-BE49-F238E27FC236}">
                    <a16:creationId xmlns:a16="http://schemas.microsoft.com/office/drawing/2014/main" id="{ED8662F9-50AB-4216-8EDC-8A4A222EBE14}"/>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1" name="Rechthoek 10">
                <a:extLst>
                  <a:ext uri="{FF2B5EF4-FFF2-40B4-BE49-F238E27FC236}">
                    <a16:creationId xmlns:a16="http://schemas.microsoft.com/office/drawing/2014/main" id="{1B5E9F58-D681-426F-802C-5DD0D6EB1475}"/>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tabel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tabel in te voegen</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2" name="Ovaal 11">
                <a:extLst>
                  <a:ext uri="{FF2B5EF4-FFF2-40B4-BE49-F238E27FC236}">
                    <a16:creationId xmlns:a16="http://schemas.microsoft.com/office/drawing/2014/main" id="{8E219BC6-1D8B-49CC-8C46-D950F097649C}"/>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3" name="Rechthoek 12">
                <a:extLst>
                  <a:ext uri="{FF2B5EF4-FFF2-40B4-BE49-F238E27FC236}">
                    <a16:creationId xmlns:a16="http://schemas.microsoft.com/office/drawing/2014/main" id="{B27D839A-6CA3-44FB-97BA-BE12FD8CBE53}"/>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het gewenste aantal rijen</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kolommen 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4" name="Groep 13">
                <a:extLst>
                  <a:ext uri="{FF2B5EF4-FFF2-40B4-BE49-F238E27FC236}">
                    <a16:creationId xmlns:a16="http://schemas.microsoft.com/office/drawing/2014/main" id="{A11B6FA4-58AB-4976-924F-1A2EACDA14D5}"/>
                  </a:ext>
                </a:extLst>
              </p:cNvPr>
              <p:cNvGrpSpPr/>
              <p:nvPr userDrawn="1"/>
            </p:nvGrpSpPr>
            <p:grpSpPr>
              <a:xfrm>
                <a:off x="-3311319" y="2164285"/>
                <a:ext cx="825500" cy="209550"/>
                <a:chOff x="13504624" y="2482850"/>
                <a:chExt cx="825500" cy="209550"/>
              </a:xfrm>
            </p:grpSpPr>
            <p:sp>
              <p:nvSpPr>
                <p:cNvPr id="30" name="Rechthoek 29">
                  <a:extLst>
                    <a:ext uri="{FF2B5EF4-FFF2-40B4-BE49-F238E27FC236}">
                      <a16:creationId xmlns:a16="http://schemas.microsoft.com/office/drawing/2014/main" id="{B077D799-BCD7-4FE5-901A-535A6A0822AE}"/>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OK</a:t>
                  </a:r>
                </a:p>
              </p:txBody>
            </p:sp>
            <p:cxnSp>
              <p:nvCxnSpPr>
                <p:cNvPr id="31" name="Rechte verbindingslijn 30">
                  <a:extLst>
                    <a:ext uri="{FF2B5EF4-FFF2-40B4-BE49-F238E27FC236}">
                      <a16:creationId xmlns:a16="http://schemas.microsoft.com/office/drawing/2014/main" id="{FAFBF8BE-533D-4935-8FFB-4D03F5FA56B1}"/>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2" name="Gelijkbenige driehoek 31">
                  <a:extLst>
                    <a:ext uri="{FF2B5EF4-FFF2-40B4-BE49-F238E27FC236}">
                      <a16:creationId xmlns:a16="http://schemas.microsoft.com/office/drawing/2014/main" id="{8A84C3A5-290C-4053-8C11-F62CAEBAC795}"/>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15" name="Ovaal 14">
                <a:extLst>
                  <a:ext uri="{FF2B5EF4-FFF2-40B4-BE49-F238E27FC236}">
                    <a16:creationId xmlns:a16="http://schemas.microsoft.com/office/drawing/2014/main" id="{8423429F-0DF1-4559-A3CD-B663C9A0CD44}"/>
                  </a:ext>
                </a:extLst>
              </p:cNvPr>
              <p:cNvSpPr/>
              <p:nvPr userDrawn="1"/>
            </p:nvSpPr>
            <p:spPr>
              <a:xfrm>
                <a:off x="-3603587" y="2555608"/>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6" name="Rechthoek 15">
                <a:extLst>
                  <a:ext uri="{FF2B5EF4-FFF2-40B4-BE49-F238E27FC236}">
                    <a16:creationId xmlns:a16="http://schemas.microsoft.com/office/drawing/2014/main" id="{1D121255-68AE-4C06-8A8B-6CCF3EDC4ED7}"/>
                  </a:ext>
                </a:extLst>
              </p:cNvPr>
              <p:cNvSpPr/>
              <p:nvPr userDrawn="1"/>
            </p:nvSpPr>
            <p:spPr>
              <a:xfrm>
                <a:off x="-3319415" y="2555609"/>
                <a:ext cx="2944682" cy="813603"/>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Verander de opmaak van de tabel door verschillende onderdelen van de tabel te selecteren en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van tabellen - Ontwerpen’ </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 gaan. </a:t>
                </a:r>
              </a:p>
            </p:txBody>
          </p:sp>
          <p:grpSp>
            <p:nvGrpSpPr>
              <p:cNvPr id="17" name="Tabel icoon">
                <a:extLst>
                  <a:ext uri="{FF2B5EF4-FFF2-40B4-BE49-F238E27FC236}">
                    <a16:creationId xmlns:a16="http://schemas.microsoft.com/office/drawing/2014/main" id="{54D42495-3AC5-4EC0-997A-B800112E79A0}"/>
                  </a:ext>
                </a:extLst>
              </p:cNvPr>
              <p:cNvGrpSpPr/>
              <p:nvPr userDrawn="1"/>
            </p:nvGrpSpPr>
            <p:grpSpPr>
              <a:xfrm>
                <a:off x="-3308869" y="1240695"/>
                <a:ext cx="338201" cy="305477"/>
                <a:chOff x="6072040" y="3376043"/>
                <a:chExt cx="1227920" cy="1109109"/>
              </a:xfrm>
            </p:grpSpPr>
            <p:sp>
              <p:nvSpPr>
                <p:cNvPr id="21" name="Rechthoek 20">
                  <a:extLst>
                    <a:ext uri="{FF2B5EF4-FFF2-40B4-BE49-F238E27FC236}">
                      <a16:creationId xmlns:a16="http://schemas.microsoft.com/office/drawing/2014/main" id="{65E36603-4887-4615-9DCC-6C4908225247}"/>
                    </a:ext>
                  </a:extLst>
                </p:cNvPr>
                <p:cNvSpPr/>
                <p:nvPr userDrawn="1"/>
              </p:nvSpPr>
              <p:spPr>
                <a:xfrm>
                  <a:off x="6072040" y="3376043"/>
                  <a:ext cx="1227920" cy="110910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chemeClr val="accent1"/>
                    </a:solidFill>
                    <a:latin typeface="Calibri" panose="020F0502020204030204" pitchFamily="34" charset="0"/>
                    <a:cs typeface="Calibri" panose="020F0502020204030204" pitchFamily="34" charset="0"/>
                  </a:endParaRPr>
                </a:p>
              </p:txBody>
            </p:sp>
            <p:sp>
              <p:nvSpPr>
                <p:cNvPr id="22" name="Rechthoek 21">
                  <a:extLst>
                    <a:ext uri="{FF2B5EF4-FFF2-40B4-BE49-F238E27FC236}">
                      <a16:creationId xmlns:a16="http://schemas.microsoft.com/office/drawing/2014/main" id="{2EB9A459-5C82-47FD-BCC1-E2ACEB786935}"/>
                    </a:ext>
                  </a:extLst>
                </p:cNvPr>
                <p:cNvSpPr/>
                <p:nvPr userDrawn="1"/>
              </p:nvSpPr>
              <p:spPr>
                <a:xfrm>
                  <a:off x="6090829" y="3393962"/>
                  <a:ext cx="1209131" cy="218971"/>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chemeClr val="accent1"/>
                    </a:solidFill>
                    <a:latin typeface="Calibri" panose="020F0502020204030204" pitchFamily="34" charset="0"/>
                    <a:cs typeface="Calibri" panose="020F0502020204030204" pitchFamily="34" charset="0"/>
                  </a:endParaRPr>
                </a:p>
              </p:txBody>
            </p:sp>
            <p:cxnSp>
              <p:nvCxnSpPr>
                <p:cNvPr id="23" name="Rechte verbindingslijn 22">
                  <a:extLst>
                    <a:ext uri="{FF2B5EF4-FFF2-40B4-BE49-F238E27FC236}">
                      <a16:creationId xmlns:a16="http://schemas.microsoft.com/office/drawing/2014/main" id="{4F945339-059A-40C6-A52B-0C7696BACEAD}"/>
                    </a:ext>
                  </a:extLst>
                </p:cNvPr>
                <p:cNvCxnSpPr/>
                <p:nvPr userDrawn="1"/>
              </p:nvCxnSpPr>
              <p:spPr>
                <a:xfrm>
                  <a:off x="6493304"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4" name="Rechte verbindingslijn 23">
                  <a:extLst>
                    <a:ext uri="{FF2B5EF4-FFF2-40B4-BE49-F238E27FC236}">
                      <a16:creationId xmlns:a16="http://schemas.microsoft.com/office/drawing/2014/main" id="{C9599D53-453C-4513-B291-F9E87E2B050E}"/>
                    </a:ext>
                  </a:extLst>
                </p:cNvPr>
                <p:cNvCxnSpPr/>
                <p:nvPr userDrawn="1"/>
              </p:nvCxnSpPr>
              <p:spPr>
                <a:xfrm>
                  <a:off x="6883025"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5" name="Rechte verbindingslijn 24">
                  <a:extLst>
                    <a:ext uri="{FF2B5EF4-FFF2-40B4-BE49-F238E27FC236}">
                      <a16:creationId xmlns:a16="http://schemas.microsoft.com/office/drawing/2014/main" id="{CD8D990F-E77B-4829-9B97-32D641DFF644}"/>
                    </a:ext>
                  </a:extLst>
                </p:cNvPr>
                <p:cNvCxnSpPr/>
                <p:nvPr userDrawn="1"/>
              </p:nvCxnSpPr>
              <p:spPr>
                <a:xfrm flipH="1">
                  <a:off x="6090561" y="38271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6" name="Rechte verbindingslijn 25">
                  <a:extLst>
                    <a:ext uri="{FF2B5EF4-FFF2-40B4-BE49-F238E27FC236}">
                      <a16:creationId xmlns:a16="http://schemas.microsoft.com/office/drawing/2014/main" id="{ABA1A639-1D87-4933-AB8C-64D82C7C3D34}"/>
                    </a:ext>
                  </a:extLst>
                </p:cNvPr>
                <p:cNvCxnSpPr/>
                <p:nvPr userDrawn="1"/>
              </p:nvCxnSpPr>
              <p:spPr>
                <a:xfrm flipH="1">
                  <a:off x="6090561" y="40557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5A739869-7C74-4940-BE99-780A47E5A5FE}"/>
                    </a:ext>
                  </a:extLst>
                </p:cNvPr>
                <p:cNvCxnSpPr/>
                <p:nvPr userDrawn="1"/>
              </p:nvCxnSpPr>
              <p:spPr>
                <a:xfrm flipH="1">
                  <a:off x="6090561" y="427668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sp>
              <p:nvSpPr>
                <p:cNvPr id="28" name="Rechthoek 27">
                  <a:extLst>
                    <a:ext uri="{FF2B5EF4-FFF2-40B4-BE49-F238E27FC236}">
                      <a16:creationId xmlns:a16="http://schemas.microsoft.com/office/drawing/2014/main" id="{540E5DF5-C1CE-419B-8348-ACE7687A0795}"/>
                    </a:ext>
                  </a:extLst>
                </p:cNvPr>
                <p:cNvSpPr/>
                <p:nvPr userDrawn="1"/>
              </p:nvSpPr>
              <p:spPr>
                <a:xfrm>
                  <a:off x="6072040" y="3376043"/>
                  <a:ext cx="1227920" cy="1109109"/>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chemeClr val="accent1"/>
                    </a:solidFill>
                    <a:latin typeface="Calibri" panose="020F0502020204030204" pitchFamily="34" charset="0"/>
                    <a:cs typeface="Calibri" panose="020F0502020204030204" pitchFamily="34" charset="0"/>
                  </a:endParaRPr>
                </a:p>
              </p:txBody>
            </p:sp>
          </p:grpSp>
          <p:grpSp>
            <p:nvGrpSpPr>
              <p:cNvPr id="18" name="ICOON_info">
                <a:extLst>
                  <a:ext uri="{FF2B5EF4-FFF2-40B4-BE49-F238E27FC236}">
                    <a16:creationId xmlns:a16="http://schemas.microsoft.com/office/drawing/2014/main" id="{B07E4224-4734-4DD4-A76B-609F6BEA83DA}"/>
                  </a:ext>
                </a:extLst>
              </p:cNvPr>
              <p:cNvGrpSpPr/>
              <p:nvPr userDrawn="1"/>
            </p:nvGrpSpPr>
            <p:grpSpPr>
              <a:xfrm>
                <a:off x="-376736" y="3259970"/>
                <a:ext cx="283685" cy="283685"/>
                <a:chOff x="-510741" y="5913713"/>
                <a:chExt cx="267555" cy="267555"/>
              </a:xfrm>
            </p:grpSpPr>
            <p:sp>
              <p:nvSpPr>
                <p:cNvPr id="19" name="Ovaal 18">
                  <a:extLst>
                    <a:ext uri="{FF2B5EF4-FFF2-40B4-BE49-F238E27FC236}">
                      <a16:creationId xmlns:a16="http://schemas.microsoft.com/office/drawing/2014/main" id="{7933E037-B902-47AA-A4EF-9E3CF714888C}"/>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20" name="Graphic 163" descr="Informatie">
                  <a:extLst>
                    <a:ext uri="{FF2B5EF4-FFF2-40B4-BE49-F238E27FC236}">
                      <a16:creationId xmlns:a16="http://schemas.microsoft.com/office/drawing/2014/main" id="{A383566A-EC0C-4B42-848C-2C97DAA8452F}"/>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nl-NL" sz="2000" noProof="0">
                    <a:solidFill>
                      <a:srgbClr val="211F26"/>
                    </a:solidFill>
                    <a:latin typeface="Calibri" panose="020F0502020204030204" pitchFamily="34" charset="0"/>
                    <a:cs typeface="Calibri" panose="020F0502020204030204" pitchFamily="34" charset="0"/>
                  </a:endParaRPr>
                </a:p>
              </p:txBody>
            </p:sp>
          </p:grpSp>
        </p:grpSp>
      </p:grpSp>
      <p:grpSp>
        <p:nvGrpSpPr>
          <p:cNvPr id="38" name="Groep 37">
            <a:extLst>
              <a:ext uri="{FF2B5EF4-FFF2-40B4-BE49-F238E27FC236}">
                <a16:creationId xmlns:a16="http://schemas.microsoft.com/office/drawing/2014/main" id="{5CFBA884-52A1-4BBA-AA33-61378E38A307}"/>
              </a:ext>
            </a:extLst>
          </p:cNvPr>
          <p:cNvGrpSpPr/>
          <p:nvPr userDrawn="1"/>
        </p:nvGrpSpPr>
        <p:grpSpPr>
          <a:xfrm>
            <a:off x="0" y="-2084542"/>
            <a:ext cx="2859314" cy="1913465"/>
            <a:chOff x="0" y="-2084542"/>
            <a:chExt cx="2859314" cy="1913465"/>
          </a:xfrm>
        </p:grpSpPr>
        <p:grpSp>
          <p:nvGrpSpPr>
            <p:cNvPr id="39" name="Groep 38">
              <a:extLst>
                <a:ext uri="{FF2B5EF4-FFF2-40B4-BE49-F238E27FC236}">
                  <a16:creationId xmlns:a16="http://schemas.microsoft.com/office/drawing/2014/main" id="{700F75EB-EE11-4FF8-82FB-4D5BF09C3B88}"/>
                </a:ext>
              </a:extLst>
            </p:cNvPr>
            <p:cNvGrpSpPr/>
            <p:nvPr userDrawn="1"/>
          </p:nvGrpSpPr>
          <p:grpSpPr>
            <a:xfrm>
              <a:off x="0" y="-2084542"/>
              <a:ext cx="2859314" cy="1913465"/>
              <a:chOff x="-6934" y="-6325808"/>
              <a:chExt cx="2859314" cy="1913465"/>
            </a:xfrm>
          </p:grpSpPr>
          <p:sp>
            <p:nvSpPr>
              <p:cNvPr id="41" name="Rechthoek 40">
                <a:extLst>
                  <a:ext uri="{FF2B5EF4-FFF2-40B4-BE49-F238E27FC236}">
                    <a16:creationId xmlns:a16="http://schemas.microsoft.com/office/drawing/2014/main" id="{618E8F54-E9AD-445B-B30F-126B9E1429C5}"/>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42" name="Ovaal 41">
                <a:extLst>
                  <a:ext uri="{FF2B5EF4-FFF2-40B4-BE49-F238E27FC236}">
                    <a16:creationId xmlns:a16="http://schemas.microsoft.com/office/drawing/2014/main" id="{995C78EB-148A-4BA8-AC2D-78C735C4A41B}"/>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43" name="Rechthoek 42">
                <a:extLst>
                  <a:ext uri="{FF2B5EF4-FFF2-40B4-BE49-F238E27FC236}">
                    <a16:creationId xmlns:a16="http://schemas.microsoft.com/office/drawing/2014/main" id="{D1953712-99B4-4BA3-A029-8D8C8068B5BE}"/>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44" name="Rechte verbindingslijn 43">
                <a:extLst>
                  <a:ext uri="{FF2B5EF4-FFF2-40B4-BE49-F238E27FC236}">
                    <a16:creationId xmlns:a16="http://schemas.microsoft.com/office/drawing/2014/main" id="{8997F632-5DB6-47BD-AD5F-458F3E5F712F}"/>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40" name="Afbeelding 39">
              <a:extLst>
                <a:ext uri="{FF2B5EF4-FFF2-40B4-BE49-F238E27FC236}">
                  <a16:creationId xmlns:a16="http://schemas.microsoft.com/office/drawing/2014/main" id="{6CEAC7CA-8078-4AE6-BED9-151B7BB8D571}"/>
                </a:ext>
              </a:extLst>
            </p:cNvPr>
            <p:cNvPicPr>
              <a:picLocks noChangeAspect="1"/>
            </p:cNvPicPr>
            <p:nvPr userDrawn="1"/>
          </p:nvPicPr>
          <p:blipFill rotWithShape="1">
            <a:blip r:embed="rId2">
              <a:clrChange>
                <a:clrFrom>
                  <a:srgbClr val="F3F2F1"/>
                </a:clrFrom>
                <a:clrTo>
                  <a:srgbClr val="F3F2F1">
                    <a:alpha val="0"/>
                  </a:srgbClr>
                </a:clrTo>
              </a:clrChange>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2826220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Logo animatie">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58F3723-E86D-402B-A58C-6340A700E12B}"/>
              </a:ext>
            </a:extLst>
          </p:cNvPr>
          <p:cNvSpPr/>
          <p:nvPr userDrawn="1"/>
        </p:nvSpPr>
        <p:spPr>
          <a:xfrm rot="16714292">
            <a:off x="7999952" y="2357620"/>
            <a:ext cx="3367596" cy="356516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5" name="Afbeelding 4">
            <a:extLst>
              <a:ext uri="{FF2B5EF4-FFF2-40B4-BE49-F238E27FC236}">
                <a16:creationId xmlns:a16="http://schemas.microsoft.com/office/drawing/2014/main" id="{9A0D008A-3F93-440D-9F81-E76D613C944C}"/>
              </a:ext>
            </a:extLst>
          </p:cNvPr>
          <p:cNvPicPr>
            <a:picLocks noChangeAspect="1"/>
          </p:cNvPicPr>
          <p:nvPr userDrawn="1"/>
        </p:nvPicPr>
        <p:blipFill rotWithShape="1">
          <a:blip r:embed="rId2">
            <a:clrChange>
              <a:clrFrom>
                <a:srgbClr val="CC0033"/>
              </a:clrFrom>
              <a:clrTo>
                <a:srgbClr val="CC0033">
                  <a:alpha val="0"/>
                </a:srgbClr>
              </a:clrTo>
            </a:clrChange>
            <a:extLst>
              <a:ext uri="{28A0092B-C50C-407E-A947-70E740481C1C}">
                <a14:useLocalDpi xmlns:a14="http://schemas.microsoft.com/office/drawing/2010/main" val="0"/>
              </a:ext>
            </a:extLst>
          </a:blip>
          <a:srcRect l="64532" t="6360" r="2056" b="6360"/>
          <a:stretch/>
        </p:blipFill>
        <p:spPr bwMode="auto">
          <a:xfrm>
            <a:off x="5133975" y="2481263"/>
            <a:ext cx="1924050" cy="1895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Vrije vorm: vorm 8">
            <a:extLst>
              <a:ext uri="{FF2B5EF4-FFF2-40B4-BE49-F238E27FC236}">
                <a16:creationId xmlns:a16="http://schemas.microsoft.com/office/drawing/2014/main" id="{A8658BEB-4FB9-4A82-9032-18860F414B1F}"/>
              </a:ext>
            </a:extLst>
          </p:cNvPr>
          <p:cNvSpPr/>
          <p:nvPr userDrawn="1"/>
        </p:nvSpPr>
        <p:spPr>
          <a:xfrm>
            <a:off x="0" y="0"/>
            <a:ext cx="12192000" cy="6858000"/>
          </a:xfrm>
          <a:custGeom>
            <a:avLst/>
            <a:gdLst>
              <a:gd name="connsiteX0" fmla="*/ 5345518 w 12192000"/>
              <a:gd name="connsiteY0" fmla="*/ 2343150 h 6858000"/>
              <a:gd name="connsiteX1" fmla="*/ 5015572 w 12192000"/>
              <a:gd name="connsiteY1" fmla="*/ 2673096 h 6858000"/>
              <a:gd name="connsiteX2" fmla="*/ 5015572 w 12192000"/>
              <a:gd name="connsiteY2" fmla="*/ 4184904 h 6858000"/>
              <a:gd name="connsiteX3" fmla="*/ 5345518 w 12192000"/>
              <a:gd name="connsiteY3" fmla="*/ 4514850 h 6858000"/>
              <a:gd name="connsiteX4" fmla="*/ 5568022 w 12192000"/>
              <a:gd name="connsiteY4" fmla="*/ 4514850 h 6858000"/>
              <a:gd name="connsiteX5" fmla="*/ 6858254 w 12192000"/>
              <a:gd name="connsiteY5" fmla="*/ 4514850 h 6858000"/>
              <a:gd name="connsiteX6" fmla="*/ 7188200 w 12192000"/>
              <a:gd name="connsiteY6" fmla="*/ 4514850 h 6858000"/>
              <a:gd name="connsiteX7" fmla="*/ 7188200 w 12192000"/>
              <a:gd name="connsiteY7" fmla="*/ 4184904 h 6858000"/>
              <a:gd name="connsiteX8" fmla="*/ 7188200 w 12192000"/>
              <a:gd name="connsiteY8" fmla="*/ 2679700 h 6858000"/>
              <a:gd name="connsiteX9" fmla="*/ 7188200 w 12192000"/>
              <a:gd name="connsiteY9" fmla="*/ 2673096 h 6858000"/>
              <a:gd name="connsiteX10" fmla="*/ 6858254 w 12192000"/>
              <a:gd name="connsiteY10" fmla="*/ 2343150 h 6858000"/>
              <a:gd name="connsiteX11" fmla="*/ 0 w 12192000"/>
              <a:gd name="connsiteY11" fmla="*/ 0 h 6858000"/>
              <a:gd name="connsiteX12" fmla="*/ 12192000 w 12192000"/>
              <a:gd name="connsiteY12" fmla="*/ 0 h 6858000"/>
              <a:gd name="connsiteX13" fmla="*/ 12192000 w 12192000"/>
              <a:gd name="connsiteY13" fmla="*/ 6858000 h 6858000"/>
              <a:gd name="connsiteX14" fmla="*/ 0 w 12192000"/>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0">
                <a:moveTo>
                  <a:pt x="5345518" y="2343150"/>
                </a:moveTo>
                <a:cubicBezTo>
                  <a:pt x="5163294" y="2343150"/>
                  <a:pt x="5015572" y="2490872"/>
                  <a:pt x="5015572" y="2673096"/>
                </a:cubicBezTo>
                <a:lnTo>
                  <a:pt x="5015572" y="4184904"/>
                </a:lnTo>
                <a:cubicBezTo>
                  <a:pt x="5015572" y="4367128"/>
                  <a:pt x="5163294" y="4514850"/>
                  <a:pt x="5345518" y="4514850"/>
                </a:cubicBezTo>
                <a:lnTo>
                  <a:pt x="5568022" y="4514850"/>
                </a:lnTo>
                <a:lnTo>
                  <a:pt x="6858254" y="4514850"/>
                </a:lnTo>
                <a:lnTo>
                  <a:pt x="7188200" y="4514850"/>
                </a:lnTo>
                <a:lnTo>
                  <a:pt x="7188200" y="4184904"/>
                </a:lnTo>
                <a:lnTo>
                  <a:pt x="7188200" y="2679700"/>
                </a:lnTo>
                <a:lnTo>
                  <a:pt x="7188200" y="2673096"/>
                </a:lnTo>
                <a:cubicBezTo>
                  <a:pt x="7188200" y="2490872"/>
                  <a:pt x="7040478" y="2343150"/>
                  <a:pt x="6858254" y="2343150"/>
                </a:cubicBez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a:extLst>
              <a:ext uri="{FF2B5EF4-FFF2-40B4-BE49-F238E27FC236}">
                <a16:creationId xmlns:a16="http://schemas.microsoft.com/office/drawing/2014/main" id="{57012E8C-9CAA-4824-9213-83A46D6A8E8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0066" t="-3216" r="-2410" b="-3216"/>
          <a:stretch/>
        </p:blipFill>
        <p:spPr bwMode="auto">
          <a:xfrm>
            <a:off x="4876800" y="2273300"/>
            <a:ext cx="2438400" cy="2311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9979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grpId="0" nodeType="withEffect">
                                  <p:stCondLst>
                                    <p:cond delay="0"/>
                                  </p:stCondLst>
                                  <p:childTnLst>
                                    <p:animMotion origin="layout" path="M -8.33333E-7 -3.7037E-6 L -0.29427 -0.1037 " pathEditMode="relative" rAng="0" ptsTypes="AA">
                                      <p:cBhvr>
                                        <p:cTn id="6" dur="1000" fill="hold"/>
                                        <p:tgtEl>
                                          <p:spTgt spid="10"/>
                                        </p:tgtEl>
                                        <p:attrNameLst>
                                          <p:attrName>ppt_x</p:attrName>
                                          <p:attrName>ppt_y</p:attrName>
                                        </p:attrNameLst>
                                      </p:cBhvr>
                                      <p:rCtr x="-14714" y="-5185"/>
                                    </p:animMotion>
                                  </p:childTnLst>
                                </p:cTn>
                              </p:par>
                              <p:par>
                                <p:cTn id="7" presetID="2" presetClass="entr" presetSubtype="4" decel="100000" fill="hold" nodeType="withEffect">
                                  <p:stCondLst>
                                    <p:cond delay="500"/>
                                  </p:stCondLst>
                                  <p:childTnLst>
                                    <p:set>
                                      <p:cBhvr>
                                        <p:cTn id="8" dur="1" fill="hold">
                                          <p:stCondLst>
                                            <p:cond delay="0"/>
                                          </p:stCondLst>
                                        </p:cTn>
                                        <p:tgtEl>
                                          <p:spTgt spid="5"/>
                                        </p:tgtEl>
                                        <p:attrNameLst>
                                          <p:attrName>style.visibility</p:attrName>
                                        </p:attrNameLst>
                                      </p:cBhvr>
                                      <p:to>
                                        <p:strVal val="visible"/>
                                      </p:to>
                                    </p:set>
                                    <p:anim calcmode="lin" valueType="num">
                                      <p:cBhvr additive="base">
                                        <p:cTn id="9" dur="1000" fill="hold"/>
                                        <p:tgtEl>
                                          <p:spTgt spid="5"/>
                                        </p:tgtEl>
                                        <p:attrNameLst>
                                          <p:attrName>ppt_x</p:attrName>
                                        </p:attrNameLst>
                                      </p:cBhvr>
                                      <p:tavLst>
                                        <p:tav tm="0">
                                          <p:val>
                                            <p:strVal val="#ppt_x"/>
                                          </p:val>
                                        </p:tav>
                                        <p:tav tm="100000">
                                          <p:val>
                                            <p:strVal val="#ppt_x"/>
                                          </p:val>
                                        </p:tav>
                                      </p:tavLst>
                                    </p:anim>
                                    <p:anim calcmode="lin" valueType="num">
                                      <p:cBhvr additive="base">
                                        <p:cTn id="10" dur="1000" fill="hold"/>
                                        <p:tgtEl>
                                          <p:spTgt spid="5"/>
                                        </p:tgtEl>
                                        <p:attrNameLst>
                                          <p:attrName>ppt_y</p:attrName>
                                        </p:attrNameLst>
                                      </p:cBhvr>
                                      <p:tavLst>
                                        <p:tav tm="0">
                                          <p:val>
                                            <p:strVal val="1+#ppt_h/2"/>
                                          </p:val>
                                        </p:tav>
                                        <p:tav tm="100000">
                                          <p:val>
                                            <p:strVal val="#ppt_y"/>
                                          </p:val>
                                        </p:tav>
                                      </p:tavLst>
                                    </p:anim>
                                  </p:childTnLst>
                                </p:cTn>
                              </p:par>
                              <p:par>
                                <p:cTn id="11" presetID="1" presetClass="entr" presetSubtype="0" fill="hold" nodeType="withEffect">
                                  <p:stCondLst>
                                    <p:cond delay="50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xit" presetSubtype="0" fill="hold" nodeType="withEffect">
                                  <p:stCondLst>
                                    <p:cond delay="500"/>
                                  </p:stCondLst>
                                  <p:childTnLst>
                                    <p:set>
                                      <p:cBhvr>
                                        <p:cTn id="14"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el slide">
    <p:spTree>
      <p:nvGrpSpPr>
        <p:cNvPr id="1" name=""/>
        <p:cNvGrpSpPr/>
        <p:nvPr/>
      </p:nvGrpSpPr>
      <p:grpSpPr>
        <a:xfrm>
          <a:off x="0" y="0"/>
          <a:ext cx="0" cy="0"/>
          <a:chOff x="0" y="0"/>
          <a:chExt cx="0" cy="0"/>
        </a:xfrm>
      </p:grpSpPr>
      <p:sp>
        <p:nvSpPr>
          <p:cNvPr id="107" name="Vrije vorm: vorm 106">
            <a:extLst>
              <a:ext uri="{FF2B5EF4-FFF2-40B4-BE49-F238E27FC236}">
                <a16:creationId xmlns:a16="http://schemas.microsoft.com/office/drawing/2014/main" id="{D753965D-F6C5-43DC-BA22-F00A83172AD7}"/>
              </a:ext>
            </a:extLst>
          </p:cNvPr>
          <p:cNvSpPr/>
          <p:nvPr userDrawn="1"/>
        </p:nvSpPr>
        <p:spPr>
          <a:xfrm>
            <a:off x="0" y="1"/>
            <a:ext cx="12192000" cy="6857999"/>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0 w 12192000"/>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2000" h="6857999">
                <a:moveTo>
                  <a:pt x="0" y="0"/>
                </a:moveTo>
                <a:lnTo>
                  <a:pt x="12192000" y="0"/>
                </a:lnTo>
                <a:lnTo>
                  <a:pt x="12192000" y="6857999"/>
                </a:lnTo>
                <a:lnTo>
                  <a:pt x="0" y="6857999"/>
                </a:lnTo>
                <a:close/>
              </a:path>
            </a:pathLst>
          </a:custGeom>
          <a:solidFill>
            <a:schemeClr val="accent6"/>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l"/>
            <a:endParaRPr lang="nl-NL">
              <a:latin typeface="+mj-lt"/>
            </a:endParaRPr>
          </a:p>
        </p:txBody>
      </p:sp>
      <p:grpSp>
        <p:nvGrpSpPr>
          <p:cNvPr id="5" name="Groep 4">
            <a:extLst>
              <a:ext uri="{FF2B5EF4-FFF2-40B4-BE49-F238E27FC236}">
                <a16:creationId xmlns:a16="http://schemas.microsoft.com/office/drawing/2014/main" id="{6E2A9453-3463-4795-A153-FF1EC124E2F7}"/>
              </a:ext>
            </a:extLst>
          </p:cNvPr>
          <p:cNvGrpSpPr/>
          <p:nvPr userDrawn="1"/>
        </p:nvGrpSpPr>
        <p:grpSpPr>
          <a:xfrm>
            <a:off x="-1" y="-1"/>
            <a:ext cx="12184570" cy="6858001"/>
            <a:chOff x="0" y="0"/>
            <a:chExt cx="8452704" cy="4757546"/>
          </a:xfrm>
        </p:grpSpPr>
        <p:pic>
          <p:nvPicPr>
            <p:cNvPr id="4" name="Afbeelding 3" descr="Afbeelding met foto, wit, groep, zwart&#10;&#10;Automatisch gegenereerde beschrijving">
              <a:extLst>
                <a:ext uri="{FF2B5EF4-FFF2-40B4-BE49-F238E27FC236}">
                  <a16:creationId xmlns:a16="http://schemas.microsoft.com/office/drawing/2014/main" id="{2CE2EFD0-A4DC-4CFD-9F8D-6606CB89F453}"/>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b="30628"/>
            <a:stretch/>
          </p:blipFill>
          <p:spPr>
            <a:xfrm>
              <a:off x="0" y="0"/>
              <a:ext cx="4849803" cy="4757546"/>
            </a:xfrm>
            <a:prstGeom prst="rect">
              <a:avLst/>
            </a:prstGeom>
          </p:spPr>
        </p:pic>
        <p:pic>
          <p:nvPicPr>
            <p:cNvPr id="108" name="Afbeelding 107" descr="Afbeelding met foto, wit, groep, zwart&#10;&#10;Automatisch gegenereerde beschrijving">
              <a:extLst>
                <a:ext uri="{FF2B5EF4-FFF2-40B4-BE49-F238E27FC236}">
                  <a16:creationId xmlns:a16="http://schemas.microsoft.com/office/drawing/2014/main" id="{2C9D45E5-CF60-417A-A5D3-326454DB065D}"/>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l="25712" r="-1" b="30628"/>
            <a:stretch/>
          </p:blipFill>
          <p:spPr>
            <a:xfrm>
              <a:off x="4849804" y="0"/>
              <a:ext cx="3602900" cy="4757546"/>
            </a:xfrm>
            <a:prstGeom prst="rect">
              <a:avLst/>
            </a:prstGeom>
          </p:spPr>
        </p:pic>
      </p:grpSp>
      <p:sp>
        <p:nvSpPr>
          <p:cNvPr id="76" name="Tijdelijke aanduiding voor afbeelding 75">
            <a:extLst>
              <a:ext uri="{FF2B5EF4-FFF2-40B4-BE49-F238E27FC236}">
                <a16:creationId xmlns:a16="http://schemas.microsoft.com/office/drawing/2014/main" id="{FA58D4A0-3C9D-4042-9EB0-1EC35635837A}"/>
              </a:ext>
            </a:extLst>
          </p:cNvPr>
          <p:cNvSpPr>
            <a:spLocks noGrp="1"/>
          </p:cNvSpPr>
          <p:nvPr>
            <p:ph type="pic" sz="quarter" idx="14" hasCustomPrompt="1"/>
          </p:nvPr>
        </p:nvSpPr>
        <p:spPr>
          <a:xfrm>
            <a:off x="3525926" y="578941"/>
            <a:ext cx="8666074" cy="6796800"/>
          </a:xfrm>
          <a:custGeom>
            <a:avLst/>
            <a:gdLst>
              <a:gd name="connsiteX0" fmla="*/ 357580 w 8666074"/>
              <a:gd name="connsiteY0" fmla="*/ 0 h 6796800"/>
              <a:gd name="connsiteX1" fmla="*/ 8666074 w 8666074"/>
              <a:gd name="connsiteY1" fmla="*/ 0 h 6796800"/>
              <a:gd name="connsiteX2" fmla="*/ 8666074 w 8666074"/>
              <a:gd name="connsiteY2" fmla="*/ 6796800 h 6796800"/>
              <a:gd name="connsiteX3" fmla="*/ 357580 w 8666074"/>
              <a:gd name="connsiteY3" fmla="*/ 6796800 h 6796800"/>
              <a:gd name="connsiteX4" fmla="*/ 0 w 8666074"/>
              <a:gd name="connsiteY4" fmla="*/ 6439220 h 6796800"/>
              <a:gd name="connsiteX5" fmla="*/ 0 w 8666074"/>
              <a:gd name="connsiteY5" fmla="*/ 357580 h 6796800"/>
              <a:gd name="connsiteX6" fmla="*/ 357580 w 8666074"/>
              <a:gd name="connsiteY6" fmla="*/ 0 h 679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66074" h="6796800">
                <a:moveTo>
                  <a:pt x="357580" y="0"/>
                </a:moveTo>
                <a:lnTo>
                  <a:pt x="8666074" y="0"/>
                </a:lnTo>
                <a:lnTo>
                  <a:pt x="8666074" y="6796800"/>
                </a:lnTo>
                <a:lnTo>
                  <a:pt x="357580" y="6796800"/>
                </a:lnTo>
                <a:cubicBezTo>
                  <a:pt x="160094" y="6796800"/>
                  <a:pt x="0" y="6636706"/>
                  <a:pt x="0" y="6439220"/>
                </a:cubicBezTo>
                <a:lnTo>
                  <a:pt x="0" y="357580"/>
                </a:lnTo>
                <a:cubicBezTo>
                  <a:pt x="0" y="160094"/>
                  <a:pt x="160094" y="0"/>
                  <a:pt x="357580" y="0"/>
                </a:cubicBezTo>
                <a:close/>
              </a:path>
            </a:pathLst>
          </a:custGeom>
          <a:solidFill>
            <a:schemeClr val="bg1">
              <a:lumMod val="95000"/>
            </a:schemeClr>
          </a:solidFill>
        </p:spPr>
        <p:txBody>
          <a:bodyPr wrap="square" bIns="1620000" anchor="ctr">
            <a:noAutofit/>
          </a:bodyP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62" name="Titel 61">
            <a:extLst>
              <a:ext uri="{FF2B5EF4-FFF2-40B4-BE49-F238E27FC236}">
                <a16:creationId xmlns:a16="http://schemas.microsoft.com/office/drawing/2014/main" id="{FE02B781-EA9E-406A-9E90-35B33490FBF3}"/>
              </a:ext>
            </a:extLst>
          </p:cNvPr>
          <p:cNvSpPr>
            <a:spLocks noGrp="1"/>
          </p:cNvSpPr>
          <p:nvPr>
            <p:ph type="title" hasCustomPrompt="1"/>
          </p:nvPr>
        </p:nvSpPr>
        <p:spPr>
          <a:xfrm>
            <a:off x="576000" y="3917677"/>
            <a:ext cx="5510392" cy="792028"/>
          </a:xfrm>
          <a:prstGeom prst="roundRect">
            <a:avLst>
              <a:gd name="adj" fmla="val 0"/>
            </a:avLst>
          </a:prstGeom>
          <a:solidFill>
            <a:schemeClr val="bg1"/>
          </a:solidFill>
        </p:spPr>
        <p:txBody>
          <a:bodyPr lIns="108000" tIns="54000" rIns="108000" bIns="72000"/>
          <a:lstStyle>
            <a:lvl1pPr>
              <a:defRPr sz="4800">
                <a:solidFill>
                  <a:schemeClr val="bg2"/>
                </a:solidFill>
              </a:defRPr>
            </a:lvl1pPr>
          </a:lstStyle>
          <a:p>
            <a:r>
              <a:rPr lang="nl-NL"/>
              <a:t>Plaats hier je tekst</a:t>
            </a:r>
          </a:p>
        </p:txBody>
      </p:sp>
      <p:sp>
        <p:nvSpPr>
          <p:cNvPr id="63" name="Tijdelijke aanduiding voor verticale tekst 2">
            <a:extLst>
              <a:ext uri="{FF2B5EF4-FFF2-40B4-BE49-F238E27FC236}">
                <a16:creationId xmlns:a16="http://schemas.microsoft.com/office/drawing/2014/main" id="{99121E1E-9E94-46A1-B96E-21B9DAAAFCFC}"/>
              </a:ext>
            </a:extLst>
          </p:cNvPr>
          <p:cNvSpPr>
            <a:spLocks noGrp="1"/>
          </p:cNvSpPr>
          <p:nvPr>
            <p:ph type="body" orient="vert" idx="1" hasCustomPrompt="1"/>
          </p:nvPr>
        </p:nvSpPr>
        <p:spPr>
          <a:xfrm>
            <a:off x="576000" y="4896056"/>
            <a:ext cx="4812316" cy="792028"/>
          </a:xfrm>
          <a:solidFill>
            <a:schemeClr val="bg1"/>
          </a:solidFill>
        </p:spPr>
        <p:txBody>
          <a:bodyPr vert="horz" wrap="none" lIns="108000" tIns="54000" rIns="108000" bIns="72000" anchor="ctr">
            <a:spAutoFit/>
          </a:bodyPr>
          <a:lstStyle>
            <a:lvl1pPr marL="0" indent="0" algn="l">
              <a:lnSpc>
                <a:spcPct val="90000"/>
              </a:lnSpc>
              <a:buNone/>
              <a:defRPr sz="4800" b="0">
                <a:solidFill>
                  <a:schemeClr val="bg2"/>
                </a:solidFill>
                <a:latin typeface="+mn-lt"/>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tekst</a:t>
            </a:r>
          </a:p>
        </p:txBody>
      </p:sp>
      <p:sp>
        <p:nvSpPr>
          <p:cNvPr id="64" name="Tijdelijke aanduiding voor verticale tekst 2">
            <a:extLst>
              <a:ext uri="{FF2B5EF4-FFF2-40B4-BE49-F238E27FC236}">
                <a16:creationId xmlns:a16="http://schemas.microsoft.com/office/drawing/2014/main" id="{2FAA1DC8-6BDC-4F2C-BE68-75B14ECEF3BF}"/>
              </a:ext>
            </a:extLst>
          </p:cNvPr>
          <p:cNvSpPr>
            <a:spLocks noGrp="1"/>
          </p:cNvSpPr>
          <p:nvPr>
            <p:ph type="body" orient="vert" idx="36" hasCustomPrompt="1"/>
          </p:nvPr>
        </p:nvSpPr>
        <p:spPr>
          <a:xfrm>
            <a:off x="576000" y="3410193"/>
            <a:ext cx="1708902" cy="321130"/>
          </a:xfrm>
          <a:solidFill>
            <a:schemeClr val="bg1"/>
          </a:solidFill>
        </p:spPr>
        <p:txBody>
          <a:bodyPr vert="horz" wrap="none" lIns="108000" tIns="54000" rIns="108000" bIns="72000" anchor="ctr">
            <a:spAutoFit/>
          </a:bodyPr>
          <a:lstStyle>
            <a:lvl1pPr marL="0" indent="0" algn="l">
              <a:lnSpc>
                <a:spcPct val="90000"/>
              </a:lnSpc>
              <a:buNone/>
              <a:defRPr sz="1400" b="0">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naam</a:t>
            </a:r>
          </a:p>
        </p:txBody>
      </p:sp>
      <p:grpSp>
        <p:nvGrpSpPr>
          <p:cNvPr id="27" name="INSTRUCTIE">
            <a:extLst>
              <a:ext uri="{FF2B5EF4-FFF2-40B4-BE49-F238E27FC236}">
                <a16:creationId xmlns:a16="http://schemas.microsoft.com/office/drawing/2014/main" id="{AAE16C68-0F54-4CEB-B546-5DE3C70BD6E2}"/>
              </a:ext>
            </a:extLst>
          </p:cNvPr>
          <p:cNvGrpSpPr/>
          <p:nvPr userDrawn="1"/>
        </p:nvGrpSpPr>
        <p:grpSpPr>
          <a:xfrm>
            <a:off x="12377595" y="0"/>
            <a:ext cx="3693386" cy="6857760"/>
            <a:chOff x="-3786437" y="0"/>
            <a:chExt cx="3693386" cy="6857760"/>
          </a:xfrm>
        </p:grpSpPr>
        <p:sp>
          <p:nvSpPr>
            <p:cNvPr id="28" name="Rechthoek 27">
              <a:extLst>
                <a:ext uri="{FF2B5EF4-FFF2-40B4-BE49-F238E27FC236}">
                  <a16:creationId xmlns:a16="http://schemas.microsoft.com/office/drawing/2014/main" id="{58141344-DF62-49E9-BA57-CC3653CBFCDD}"/>
                </a:ext>
              </a:extLst>
            </p:cNvPr>
            <p:cNvSpPr/>
            <p:nvPr userDrawn="1"/>
          </p:nvSpPr>
          <p:spPr>
            <a:xfrm>
              <a:off x="-3786437" y="602976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29" name="INSTRUCTIE">
              <a:extLst>
                <a:ext uri="{FF2B5EF4-FFF2-40B4-BE49-F238E27FC236}">
                  <a16:creationId xmlns:a16="http://schemas.microsoft.com/office/drawing/2014/main" id="{1401D960-A050-4128-A90D-EEE41AA65877}"/>
                </a:ext>
              </a:extLst>
            </p:cNvPr>
            <p:cNvGrpSpPr/>
            <p:nvPr userDrawn="1"/>
          </p:nvGrpSpPr>
          <p:grpSpPr>
            <a:xfrm>
              <a:off x="-3786165" y="0"/>
              <a:ext cx="3693114" cy="6177730"/>
              <a:chOff x="-3786165" y="0"/>
              <a:chExt cx="3693114" cy="6177730"/>
            </a:xfrm>
          </p:grpSpPr>
          <p:sp>
            <p:nvSpPr>
              <p:cNvPr id="30" name="Rechthoek 29">
                <a:extLst>
                  <a:ext uri="{FF2B5EF4-FFF2-40B4-BE49-F238E27FC236}">
                    <a16:creationId xmlns:a16="http://schemas.microsoft.com/office/drawing/2014/main" id="{1E174A35-5D83-4484-9B7E-FD9A5A7A920D}"/>
                  </a:ext>
                </a:extLst>
              </p:cNvPr>
              <p:cNvSpPr/>
              <p:nvPr userDrawn="1"/>
            </p:nvSpPr>
            <p:spPr>
              <a:xfrm>
                <a:off x="-3786165" y="0"/>
                <a:ext cx="3593091" cy="602520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Afbeelding invoegen/opmaken</a:t>
                </a:r>
              </a:p>
            </p:txBody>
          </p:sp>
          <p:sp>
            <p:nvSpPr>
              <p:cNvPr id="31" name="Ovaal 30">
                <a:extLst>
                  <a:ext uri="{FF2B5EF4-FFF2-40B4-BE49-F238E27FC236}">
                    <a16:creationId xmlns:a16="http://schemas.microsoft.com/office/drawing/2014/main" id="{B7E33A52-17B2-4B00-98C8-4EB46497BD71}"/>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32" name="Rechthoek 31">
                <a:extLst>
                  <a:ext uri="{FF2B5EF4-FFF2-40B4-BE49-F238E27FC236}">
                    <a16:creationId xmlns:a16="http://schemas.microsoft.com/office/drawing/2014/main" id="{102839D5-91EF-42E2-9131-087F8A59A457}"/>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33" name="Groep 32">
                <a:extLst>
                  <a:ext uri="{FF2B5EF4-FFF2-40B4-BE49-F238E27FC236}">
                    <a16:creationId xmlns:a16="http://schemas.microsoft.com/office/drawing/2014/main" id="{C6DDA8E6-1763-4385-8A1A-96C08C2885B0}"/>
                  </a:ext>
                </a:extLst>
              </p:cNvPr>
              <p:cNvGrpSpPr/>
              <p:nvPr userDrawn="1"/>
            </p:nvGrpSpPr>
            <p:grpSpPr>
              <a:xfrm>
                <a:off x="-3316179" y="1231351"/>
                <a:ext cx="294789" cy="318834"/>
                <a:chOff x="14466489" y="1001522"/>
                <a:chExt cx="290627" cy="314333"/>
              </a:xfrm>
            </p:grpSpPr>
            <p:sp>
              <p:nvSpPr>
                <p:cNvPr id="101" name="Rechthoek 100">
                  <a:extLst>
                    <a:ext uri="{FF2B5EF4-FFF2-40B4-BE49-F238E27FC236}">
                      <a16:creationId xmlns:a16="http://schemas.microsoft.com/office/drawing/2014/main" id="{A3E3E199-267E-4784-B767-E12A29D34DA6}"/>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02" name="Ovaal 101">
                  <a:extLst>
                    <a:ext uri="{FF2B5EF4-FFF2-40B4-BE49-F238E27FC236}">
                      <a16:creationId xmlns:a16="http://schemas.microsoft.com/office/drawing/2014/main" id="{67DEFE8C-1113-48D0-8B53-20EFED9FA233}"/>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03" name="Vrije vorm: vorm 102">
                  <a:extLst>
                    <a:ext uri="{FF2B5EF4-FFF2-40B4-BE49-F238E27FC236}">
                      <a16:creationId xmlns:a16="http://schemas.microsoft.com/office/drawing/2014/main" id="{776C7D90-88D3-4B65-BAA4-94F0AE31B22B}"/>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04" name="Rechthoek: afgeronde hoeken 103">
                  <a:extLst>
                    <a:ext uri="{FF2B5EF4-FFF2-40B4-BE49-F238E27FC236}">
                      <a16:creationId xmlns:a16="http://schemas.microsoft.com/office/drawing/2014/main" id="{9E98EBA1-985A-47A0-954E-EDF752DDBA3F}"/>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cxnSp>
              <p:nvCxnSpPr>
                <p:cNvPr id="105" name="Rechte verbindingslijn 104">
                  <a:extLst>
                    <a:ext uri="{FF2B5EF4-FFF2-40B4-BE49-F238E27FC236}">
                      <a16:creationId xmlns:a16="http://schemas.microsoft.com/office/drawing/2014/main" id="{AC3F9AED-399D-45A1-ACD1-94C5AA00C453}"/>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06" name="Rechte verbindingslijn 105">
                  <a:extLst>
                    <a:ext uri="{FF2B5EF4-FFF2-40B4-BE49-F238E27FC236}">
                      <a16:creationId xmlns:a16="http://schemas.microsoft.com/office/drawing/2014/main" id="{1E1883ED-831F-4EE2-9AAB-3105B1CD1E1F}"/>
                    </a:ext>
                  </a:extLst>
                </p:cNvPr>
                <p:cNvCxnSpPr>
                  <a:cxnSpLocks/>
                  <a:stCxn id="104"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34" name="Ovaal 33">
                <a:extLst>
                  <a:ext uri="{FF2B5EF4-FFF2-40B4-BE49-F238E27FC236}">
                    <a16:creationId xmlns:a16="http://schemas.microsoft.com/office/drawing/2014/main" id="{54B5AF68-F595-4495-977B-0B23F60BF036}"/>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35" name="Rechthoek 34">
                <a:extLst>
                  <a:ext uri="{FF2B5EF4-FFF2-40B4-BE49-F238E27FC236}">
                    <a16:creationId xmlns:a16="http://schemas.microsoft.com/office/drawing/2014/main" id="{3DA9B390-C9C2-42FC-93EC-264994FCC761}"/>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36" name="Groep 35">
                <a:extLst>
                  <a:ext uri="{FF2B5EF4-FFF2-40B4-BE49-F238E27FC236}">
                    <a16:creationId xmlns:a16="http://schemas.microsoft.com/office/drawing/2014/main" id="{2ECB0AF6-076A-4803-8091-85B7A2F54E24}"/>
                  </a:ext>
                </a:extLst>
              </p:cNvPr>
              <p:cNvGrpSpPr/>
              <p:nvPr userDrawn="1"/>
            </p:nvGrpSpPr>
            <p:grpSpPr>
              <a:xfrm>
                <a:off x="-3311319" y="2164285"/>
                <a:ext cx="825500" cy="209550"/>
                <a:chOff x="13504624" y="2482850"/>
                <a:chExt cx="825500" cy="209550"/>
              </a:xfrm>
            </p:grpSpPr>
            <p:sp>
              <p:nvSpPr>
                <p:cNvPr id="98" name="Rechthoek 97">
                  <a:extLst>
                    <a:ext uri="{FF2B5EF4-FFF2-40B4-BE49-F238E27FC236}">
                      <a16:creationId xmlns:a16="http://schemas.microsoft.com/office/drawing/2014/main" id="{92B8EC94-1005-4BA7-9A5B-C363EF0685BA}"/>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99" name="Rechte verbindingslijn 98">
                  <a:extLst>
                    <a:ext uri="{FF2B5EF4-FFF2-40B4-BE49-F238E27FC236}">
                      <a16:creationId xmlns:a16="http://schemas.microsoft.com/office/drawing/2014/main" id="{BF719B99-9BE1-4CEE-9FB7-3F148E8CC74C}"/>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00" name="Gelijkbenige driehoek 99">
                  <a:extLst>
                    <a:ext uri="{FF2B5EF4-FFF2-40B4-BE49-F238E27FC236}">
                      <a16:creationId xmlns:a16="http://schemas.microsoft.com/office/drawing/2014/main" id="{204DB03A-AF6D-459C-B3B0-1029C72A559C}"/>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37" name="Ovaal 36">
                <a:extLst>
                  <a:ext uri="{FF2B5EF4-FFF2-40B4-BE49-F238E27FC236}">
                    <a16:creationId xmlns:a16="http://schemas.microsoft.com/office/drawing/2014/main" id="{80F9EB56-56D6-4D58-9398-C088F80FD8B5}"/>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38" name="Rechthoek 37">
                <a:extLst>
                  <a:ext uri="{FF2B5EF4-FFF2-40B4-BE49-F238E27FC236}">
                    <a16:creationId xmlns:a16="http://schemas.microsoft.com/office/drawing/2014/main" id="{0B915C7E-A56F-477B-ABD8-3AE3B83ED4C3}"/>
                  </a:ext>
                </a:extLst>
              </p:cNvPr>
              <p:cNvSpPr/>
              <p:nvPr userDrawn="1"/>
            </p:nvSpPr>
            <p:spPr>
              <a:xfrm>
                <a:off x="-3319416" y="2553360"/>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39" name="ICOON_info">
                <a:extLst>
                  <a:ext uri="{FF2B5EF4-FFF2-40B4-BE49-F238E27FC236}">
                    <a16:creationId xmlns:a16="http://schemas.microsoft.com/office/drawing/2014/main" id="{C9DCCBC0-9B7A-4552-AECC-B6DD4570DC85}"/>
                  </a:ext>
                </a:extLst>
              </p:cNvPr>
              <p:cNvGrpSpPr/>
              <p:nvPr userDrawn="1"/>
            </p:nvGrpSpPr>
            <p:grpSpPr>
              <a:xfrm>
                <a:off x="-376736" y="5894045"/>
                <a:ext cx="283685" cy="283685"/>
                <a:chOff x="-510741" y="5913713"/>
                <a:chExt cx="267555" cy="267555"/>
              </a:xfrm>
            </p:grpSpPr>
            <p:sp>
              <p:nvSpPr>
                <p:cNvPr id="96" name="Ovaal 95">
                  <a:extLst>
                    <a:ext uri="{FF2B5EF4-FFF2-40B4-BE49-F238E27FC236}">
                      <a16:creationId xmlns:a16="http://schemas.microsoft.com/office/drawing/2014/main" id="{EBF4FE69-44A0-4983-A5DB-8B11EAF424B4}"/>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97" name="Graphic 163" descr="Informatie">
                  <a:extLst>
                    <a:ext uri="{FF2B5EF4-FFF2-40B4-BE49-F238E27FC236}">
                      <a16:creationId xmlns:a16="http://schemas.microsoft.com/office/drawing/2014/main" id="{2C7E249A-1CBD-4489-A082-36124C642033}"/>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nl-NL" sz="2000" noProof="0">
                    <a:solidFill>
                      <a:srgbClr val="211F26"/>
                    </a:solidFill>
                    <a:latin typeface="Calibri" panose="020F0502020204030204" pitchFamily="34" charset="0"/>
                    <a:cs typeface="Calibri" panose="020F0502020204030204" pitchFamily="34" charset="0"/>
                  </a:endParaRPr>
                </a:p>
              </p:txBody>
            </p:sp>
          </p:grpSp>
          <p:sp>
            <p:nvSpPr>
              <p:cNvPr id="40" name="Ovaal 39">
                <a:extLst>
                  <a:ext uri="{FF2B5EF4-FFF2-40B4-BE49-F238E27FC236}">
                    <a16:creationId xmlns:a16="http://schemas.microsoft.com/office/drawing/2014/main" id="{85A11F4B-11D0-495C-9203-0D1936B72044}"/>
                  </a:ext>
                </a:extLst>
              </p:cNvPr>
              <p:cNvSpPr/>
              <p:nvPr userDrawn="1"/>
            </p:nvSpPr>
            <p:spPr>
              <a:xfrm>
                <a:off x="-3603587" y="414578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41" name="Rechthoek 40">
                <a:extLst>
                  <a:ext uri="{FF2B5EF4-FFF2-40B4-BE49-F238E27FC236}">
                    <a16:creationId xmlns:a16="http://schemas.microsoft.com/office/drawing/2014/main" id="{D7411FA5-85FE-4BBC-B102-E2DF5F7A8138}"/>
                  </a:ext>
                </a:extLst>
              </p:cNvPr>
              <p:cNvSpPr/>
              <p:nvPr userDrawn="1"/>
            </p:nvSpPr>
            <p:spPr>
              <a:xfrm>
                <a:off x="-3319415" y="4145790"/>
                <a:ext cx="2944682"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42" name="Groep 41">
                <a:extLst>
                  <a:ext uri="{FF2B5EF4-FFF2-40B4-BE49-F238E27FC236}">
                    <a16:creationId xmlns:a16="http://schemas.microsoft.com/office/drawing/2014/main" id="{0A26F667-5E7B-4CAA-B973-29F90FA7D1E7}"/>
                  </a:ext>
                </a:extLst>
              </p:cNvPr>
              <p:cNvGrpSpPr/>
              <p:nvPr userDrawn="1"/>
            </p:nvGrpSpPr>
            <p:grpSpPr>
              <a:xfrm>
                <a:off x="-3408294" y="5236167"/>
                <a:ext cx="622283" cy="612919"/>
                <a:chOff x="12617641" y="3403239"/>
                <a:chExt cx="752963" cy="741634"/>
              </a:xfrm>
            </p:grpSpPr>
            <p:grpSp>
              <p:nvGrpSpPr>
                <p:cNvPr id="80" name="Groep 79">
                  <a:extLst>
                    <a:ext uri="{FF2B5EF4-FFF2-40B4-BE49-F238E27FC236}">
                      <a16:creationId xmlns:a16="http://schemas.microsoft.com/office/drawing/2014/main" id="{FA1C2773-39B3-4CF4-A32D-ECF1B48FAB12}"/>
                    </a:ext>
                  </a:extLst>
                </p:cNvPr>
                <p:cNvGrpSpPr/>
                <p:nvPr userDrawn="1"/>
              </p:nvGrpSpPr>
              <p:grpSpPr>
                <a:xfrm>
                  <a:off x="12771550" y="3403239"/>
                  <a:ext cx="467156" cy="448491"/>
                  <a:chOff x="12782177" y="3403239"/>
                  <a:chExt cx="467156" cy="448491"/>
                </a:xfrm>
              </p:grpSpPr>
              <p:grpSp>
                <p:nvGrpSpPr>
                  <p:cNvPr id="83" name="Groep 82">
                    <a:extLst>
                      <a:ext uri="{FF2B5EF4-FFF2-40B4-BE49-F238E27FC236}">
                        <a16:creationId xmlns:a16="http://schemas.microsoft.com/office/drawing/2014/main" id="{B7AC9421-8590-4190-B9BC-726956239737}"/>
                      </a:ext>
                    </a:extLst>
                  </p:cNvPr>
                  <p:cNvGrpSpPr/>
                  <p:nvPr userDrawn="1"/>
                </p:nvGrpSpPr>
                <p:grpSpPr>
                  <a:xfrm>
                    <a:off x="12782177" y="3403239"/>
                    <a:ext cx="412972" cy="396132"/>
                    <a:chOff x="13554906" y="3320109"/>
                    <a:chExt cx="443912" cy="425811"/>
                  </a:xfrm>
                </p:grpSpPr>
                <p:grpSp>
                  <p:nvGrpSpPr>
                    <p:cNvPr id="90" name="Groep 89">
                      <a:extLst>
                        <a:ext uri="{FF2B5EF4-FFF2-40B4-BE49-F238E27FC236}">
                          <a16:creationId xmlns:a16="http://schemas.microsoft.com/office/drawing/2014/main" id="{193852D0-5336-41E6-A7FB-0555BCDD2E38}"/>
                        </a:ext>
                      </a:extLst>
                    </p:cNvPr>
                    <p:cNvGrpSpPr/>
                    <p:nvPr userDrawn="1"/>
                  </p:nvGrpSpPr>
                  <p:grpSpPr>
                    <a:xfrm>
                      <a:off x="13554906" y="3320109"/>
                      <a:ext cx="443912" cy="425811"/>
                      <a:chOff x="12909684" y="1276143"/>
                      <a:chExt cx="443912" cy="425811"/>
                    </a:xfrm>
                  </p:grpSpPr>
                  <p:sp>
                    <p:nvSpPr>
                      <p:cNvPr id="93" name="Rechthoek 92">
                        <a:extLst>
                          <a:ext uri="{FF2B5EF4-FFF2-40B4-BE49-F238E27FC236}">
                            <a16:creationId xmlns:a16="http://schemas.microsoft.com/office/drawing/2014/main" id="{DECB1A66-FC14-4F9C-B935-32A95DBFAD89}"/>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94" name="Rechthoek 93">
                        <a:extLst>
                          <a:ext uri="{FF2B5EF4-FFF2-40B4-BE49-F238E27FC236}">
                            <a16:creationId xmlns:a16="http://schemas.microsoft.com/office/drawing/2014/main" id="{626B4A1F-7137-4678-BF3E-DA9D890DF2BC}"/>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95" name="Ovaal 94">
                        <a:extLst>
                          <a:ext uri="{FF2B5EF4-FFF2-40B4-BE49-F238E27FC236}">
                            <a16:creationId xmlns:a16="http://schemas.microsoft.com/office/drawing/2014/main" id="{0C98166F-656B-4D13-BA8C-16F6E97C6A10}"/>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91" name="Afbeelding 90">
                      <a:extLst>
                        <a:ext uri="{FF2B5EF4-FFF2-40B4-BE49-F238E27FC236}">
                          <a16:creationId xmlns:a16="http://schemas.microsoft.com/office/drawing/2014/main" id="{8B7005FA-7FC9-4C84-8F02-DC741096D2E2}"/>
                        </a:ext>
                      </a:extLst>
                    </p:cNvPr>
                    <p:cNvPicPr>
                      <a:picLocks noChangeAspect="1"/>
                    </p:cNvPicPr>
                    <p:nvPr userDrawn="1"/>
                  </p:nvPicPr>
                  <p:blipFill>
                    <a:blip r:embed="rId3" cstate="screen">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92" name="Afbeelding 91">
                      <a:extLst>
                        <a:ext uri="{FF2B5EF4-FFF2-40B4-BE49-F238E27FC236}">
                          <a16:creationId xmlns:a16="http://schemas.microsoft.com/office/drawing/2014/main" id="{7F3271E0-918F-4A53-8E60-65E5C4BDDCFC}"/>
                        </a:ext>
                      </a:extLst>
                    </p:cNvPr>
                    <p:cNvPicPr>
                      <a:picLocks noChangeAspect="1"/>
                    </p:cNvPicPr>
                    <p:nvPr userDrawn="1"/>
                  </p:nvPicPr>
                  <p:blipFill>
                    <a:blip r:embed="rId5" cstate="screen">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84" name="Groep 83">
                    <a:extLst>
                      <a:ext uri="{FF2B5EF4-FFF2-40B4-BE49-F238E27FC236}">
                        <a16:creationId xmlns:a16="http://schemas.microsoft.com/office/drawing/2014/main" id="{14E4F307-3C1B-4330-BEC5-38C7EBDFDB8A}"/>
                      </a:ext>
                    </a:extLst>
                  </p:cNvPr>
                  <p:cNvGrpSpPr/>
                  <p:nvPr userDrawn="1"/>
                </p:nvGrpSpPr>
                <p:grpSpPr>
                  <a:xfrm>
                    <a:off x="13103513" y="3705268"/>
                    <a:ext cx="145820" cy="146462"/>
                    <a:chOff x="13096169" y="3602278"/>
                    <a:chExt cx="145820" cy="146462"/>
                  </a:xfrm>
                </p:grpSpPr>
                <p:sp>
                  <p:nvSpPr>
                    <p:cNvPr id="88" name="Rechthoek 87">
                      <a:extLst>
                        <a:ext uri="{FF2B5EF4-FFF2-40B4-BE49-F238E27FC236}">
                          <a16:creationId xmlns:a16="http://schemas.microsoft.com/office/drawing/2014/main" id="{D4252BEA-DF3E-46B4-ABE5-3C9B54B9EDF7}"/>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89" name="Rechthoek 88">
                      <a:extLst>
                        <a:ext uri="{FF2B5EF4-FFF2-40B4-BE49-F238E27FC236}">
                          <a16:creationId xmlns:a16="http://schemas.microsoft.com/office/drawing/2014/main" id="{A016B01B-851B-4FC9-A5E0-99E20954A093}"/>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85" name="Groep 84">
                    <a:extLst>
                      <a:ext uri="{FF2B5EF4-FFF2-40B4-BE49-F238E27FC236}">
                        <a16:creationId xmlns:a16="http://schemas.microsoft.com/office/drawing/2014/main" id="{40EA83E1-CF51-47C9-8F43-03C53D1E8379}"/>
                      </a:ext>
                    </a:extLst>
                  </p:cNvPr>
                  <p:cNvGrpSpPr/>
                  <p:nvPr userDrawn="1"/>
                </p:nvGrpSpPr>
                <p:grpSpPr>
                  <a:xfrm rot="10800000">
                    <a:off x="13061402" y="3665637"/>
                    <a:ext cx="145820" cy="146462"/>
                    <a:chOff x="13096169" y="3602278"/>
                    <a:chExt cx="145820" cy="146462"/>
                  </a:xfrm>
                </p:grpSpPr>
                <p:sp>
                  <p:nvSpPr>
                    <p:cNvPr id="86" name="Rechthoek 85">
                      <a:extLst>
                        <a:ext uri="{FF2B5EF4-FFF2-40B4-BE49-F238E27FC236}">
                          <a16:creationId xmlns:a16="http://schemas.microsoft.com/office/drawing/2014/main" id="{9DFEE8CB-C1E1-4692-827A-A6D65A5A4FB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87" name="Rechthoek 86">
                      <a:extLst>
                        <a:ext uri="{FF2B5EF4-FFF2-40B4-BE49-F238E27FC236}">
                          <a16:creationId xmlns:a16="http://schemas.microsoft.com/office/drawing/2014/main" id="{A99A0349-079A-469F-B499-D6E00E7C3FD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81" name="Rechthoek 80">
                  <a:extLst>
                    <a:ext uri="{FF2B5EF4-FFF2-40B4-BE49-F238E27FC236}">
                      <a16:creationId xmlns:a16="http://schemas.microsoft.com/office/drawing/2014/main" id="{BD88C03E-6AD8-4CF8-8368-9CEA4B380FEE}"/>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82" name="Gelijkbenige driehoek 81">
                  <a:extLst>
                    <a:ext uri="{FF2B5EF4-FFF2-40B4-BE49-F238E27FC236}">
                      <a16:creationId xmlns:a16="http://schemas.microsoft.com/office/drawing/2014/main" id="{769C487C-1A0E-46B6-9AA3-ABA498FCB786}"/>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sp>
            <p:nvSpPr>
              <p:cNvPr id="43" name="Rechthoek 42">
                <a:extLst>
                  <a:ext uri="{FF2B5EF4-FFF2-40B4-BE49-F238E27FC236}">
                    <a16:creationId xmlns:a16="http://schemas.microsoft.com/office/drawing/2014/main" id="{2A1E65BC-D514-48A4-BCC3-25FB91884A96}"/>
                  </a:ext>
                </a:extLst>
              </p:cNvPr>
              <p:cNvSpPr/>
              <p:nvPr userDrawn="1"/>
            </p:nvSpPr>
            <p:spPr>
              <a:xfrm>
                <a:off x="-3316836" y="3119689"/>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rgbClr val="211F26"/>
                  </a:solidFill>
                  <a:latin typeface="Calibri" panose="020F0502020204030204" pitchFamily="34" charset="0"/>
                  <a:cs typeface="Calibri" panose="020F0502020204030204" pitchFamily="34" charset="0"/>
                </a:endParaRPr>
              </a:p>
            </p:txBody>
          </p:sp>
          <p:grpSp>
            <p:nvGrpSpPr>
              <p:cNvPr id="44" name="Groep 43">
                <a:extLst>
                  <a:ext uri="{FF2B5EF4-FFF2-40B4-BE49-F238E27FC236}">
                    <a16:creationId xmlns:a16="http://schemas.microsoft.com/office/drawing/2014/main" id="{97BE5376-3B83-446A-870C-6EB54246E5F5}"/>
                  </a:ext>
                </a:extLst>
              </p:cNvPr>
              <p:cNvGrpSpPr/>
              <p:nvPr userDrawn="1"/>
            </p:nvGrpSpPr>
            <p:grpSpPr>
              <a:xfrm>
                <a:off x="-2485819" y="3399207"/>
                <a:ext cx="1222990" cy="563933"/>
                <a:chOff x="-2485819" y="3399207"/>
                <a:chExt cx="1222990" cy="563933"/>
              </a:xfrm>
            </p:grpSpPr>
            <p:sp>
              <p:nvSpPr>
                <p:cNvPr id="45" name="Rechthoek 44">
                  <a:extLst>
                    <a:ext uri="{FF2B5EF4-FFF2-40B4-BE49-F238E27FC236}">
                      <a16:creationId xmlns:a16="http://schemas.microsoft.com/office/drawing/2014/main" id="{5ECD4D1B-4CD7-4984-A91F-9B053D411C09}"/>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46" name="Rechthoek 45">
                  <a:extLst>
                    <a:ext uri="{FF2B5EF4-FFF2-40B4-BE49-F238E27FC236}">
                      <a16:creationId xmlns:a16="http://schemas.microsoft.com/office/drawing/2014/main" id="{4BF2CE88-20D8-4D4B-AD0B-12ABC51FBF5C}"/>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57" name="Groep 56">
                  <a:extLst>
                    <a:ext uri="{FF2B5EF4-FFF2-40B4-BE49-F238E27FC236}">
                      <a16:creationId xmlns:a16="http://schemas.microsoft.com/office/drawing/2014/main" id="{DC38EB69-022F-4B24-A816-81A7954D8EE1}"/>
                    </a:ext>
                  </a:extLst>
                </p:cNvPr>
                <p:cNvGrpSpPr/>
                <p:nvPr userDrawn="1"/>
              </p:nvGrpSpPr>
              <p:grpSpPr>
                <a:xfrm>
                  <a:off x="-2403869" y="3460544"/>
                  <a:ext cx="155951" cy="131922"/>
                  <a:chOff x="12968836" y="3354170"/>
                  <a:chExt cx="404806" cy="342433"/>
                </a:xfrm>
              </p:grpSpPr>
              <p:sp>
                <p:nvSpPr>
                  <p:cNvPr id="73" name="Rechthoek: afgeronde hoeken 72">
                    <a:extLst>
                      <a:ext uri="{FF2B5EF4-FFF2-40B4-BE49-F238E27FC236}">
                        <a16:creationId xmlns:a16="http://schemas.microsoft.com/office/drawing/2014/main" id="{FAD7A7AC-1BC9-47D2-A4DF-7F1EAB880A22}"/>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74" name="Rechthoek 73">
                    <a:extLst>
                      <a:ext uri="{FF2B5EF4-FFF2-40B4-BE49-F238E27FC236}">
                        <a16:creationId xmlns:a16="http://schemas.microsoft.com/office/drawing/2014/main" id="{EE7D7950-75A5-4C6D-BB93-1EA26FEFE777}"/>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5" name="Rechthoek 74">
                    <a:extLst>
                      <a:ext uri="{FF2B5EF4-FFF2-40B4-BE49-F238E27FC236}">
                        <a16:creationId xmlns:a16="http://schemas.microsoft.com/office/drawing/2014/main" id="{26793004-243B-42FA-8A81-11C1192F113D}"/>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7" name="Rechthoek 76">
                    <a:extLst>
                      <a:ext uri="{FF2B5EF4-FFF2-40B4-BE49-F238E27FC236}">
                        <a16:creationId xmlns:a16="http://schemas.microsoft.com/office/drawing/2014/main" id="{F0447E4C-F507-488E-9B2A-9F14C8D7D329}"/>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8" name="Rechthoek 77">
                    <a:extLst>
                      <a:ext uri="{FF2B5EF4-FFF2-40B4-BE49-F238E27FC236}">
                        <a16:creationId xmlns:a16="http://schemas.microsoft.com/office/drawing/2014/main" id="{EB1048F9-1E75-4F16-8597-A5748BBDAF1A}"/>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9" name="Rechthoek 78">
                    <a:extLst>
                      <a:ext uri="{FF2B5EF4-FFF2-40B4-BE49-F238E27FC236}">
                        <a16:creationId xmlns:a16="http://schemas.microsoft.com/office/drawing/2014/main" id="{5A645B8A-1FD3-421B-9A46-8FAB3F66B058}"/>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58" name="Groep 57">
                  <a:extLst>
                    <a:ext uri="{FF2B5EF4-FFF2-40B4-BE49-F238E27FC236}">
                      <a16:creationId xmlns:a16="http://schemas.microsoft.com/office/drawing/2014/main" id="{4670F608-66F7-47ED-B779-A0D68332D698}"/>
                    </a:ext>
                  </a:extLst>
                </p:cNvPr>
                <p:cNvGrpSpPr/>
                <p:nvPr userDrawn="1"/>
              </p:nvGrpSpPr>
              <p:grpSpPr>
                <a:xfrm>
                  <a:off x="-2423424" y="3690208"/>
                  <a:ext cx="166739" cy="218963"/>
                  <a:chOff x="12940828" y="3950597"/>
                  <a:chExt cx="432813" cy="568367"/>
                </a:xfrm>
              </p:grpSpPr>
              <p:grpSp>
                <p:nvGrpSpPr>
                  <p:cNvPr id="65" name="Groep 64">
                    <a:extLst>
                      <a:ext uri="{FF2B5EF4-FFF2-40B4-BE49-F238E27FC236}">
                        <a16:creationId xmlns:a16="http://schemas.microsoft.com/office/drawing/2014/main" id="{CFAF4F5C-1838-46A5-9BDE-E3C0683237BB}"/>
                      </a:ext>
                    </a:extLst>
                  </p:cNvPr>
                  <p:cNvGrpSpPr/>
                  <p:nvPr userDrawn="1"/>
                </p:nvGrpSpPr>
                <p:grpSpPr>
                  <a:xfrm>
                    <a:off x="13000382" y="4006891"/>
                    <a:ext cx="373259" cy="315747"/>
                    <a:chOff x="12968836" y="3354170"/>
                    <a:chExt cx="404806" cy="342433"/>
                  </a:xfrm>
                </p:grpSpPr>
                <p:sp>
                  <p:nvSpPr>
                    <p:cNvPr id="67" name="Rechthoek: afgeronde hoeken 66">
                      <a:extLst>
                        <a:ext uri="{FF2B5EF4-FFF2-40B4-BE49-F238E27FC236}">
                          <a16:creationId xmlns:a16="http://schemas.microsoft.com/office/drawing/2014/main" id="{3BF58270-E952-44B2-9D15-CB43947B8D05}"/>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68" name="Rechthoek 67">
                      <a:extLst>
                        <a:ext uri="{FF2B5EF4-FFF2-40B4-BE49-F238E27FC236}">
                          <a16:creationId xmlns:a16="http://schemas.microsoft.com/office/drawing/2014/main" id="{3C0B4D82-B734-44D3-A8D4-80B9D7DCFD65}"/>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69" name="Rechthoek 68">
                      <a:extLst>
                        <a:ext uri="{FF2B5EF4-FFF2-40B4-BE49-F238E27FC236}">
                          <a16:creationId xmlns:a16="http://schemas.microsoft.com/office/drawing/2014/main" id="{E984AD06-BDFB-4A00-8E96-03B7AD6E473A}"/>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0" name="Rechthoek 69">
                      <a:extLst>
                        <a:ext uri="{FF2B5EF4-FFF2-40B4-BE49-F238E27FC236}">
                          <a16:creationId xmlns:a16="http://schemas.microsoft.com/office/drawing/2014/main" id="{DB2DEEC7-DCCC-4C4B-B5F3-FC5230EA2BDE}"/>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1" name="Rechthoek 70">
                      <a:extLst>
                        <a:ext uri="{FF2B5EF4-FFF2-40B4-BE49-F238E27FC236}">
                          <a16:creationId xmlns:a16="http://schemas.microsoft.com/office/drawing/2014/main" id="{A6B49FBC-9FB7-436B-96BA-9974487FE8D5}"/>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2" name="Rechthoek 71">
                      <a:extLst>
                        <a:ext uri="{FF2B5EF4-FFF2-40B4-BE49-F238E27FC236}">
                          <a16:creationId xmlns:a16="http://schemas.microsoft.com/office/drawing/2014/main" id="{7BD537C2-CCA4-4614-B9AE-C8171B1E939D}"/>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sp>
                <p:nvSpPr>
                  <p:cNvPr id="66" name="Boog 65">
                    <a:extLst>
                      <a:ext uri="{FF2B5EF4-FFF2-40B4-BE49-F238E27FC236}">
                        <a16:creationId xmlns:a16="http://schemas.microsoft.com/office/drawing/2014/main" id="{91411A50-DD15-403D-9704-1D494B691FE3}"/>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sp>
              <p:nvSpPr>
                <p:cNvPr id="59" name="Tekstvak 58">
                  <a:extLst>
                    <a:ext uri="{FF2B5EF4-FFF2-40B4-BE49-F238E27FC236}">
                      <a16:creationId xmlns:a16="http://schemas.microsoft.com/office/drawing/2014/main" id="{FED6F41B-C00B-443F-8536-7BE73731B663}"/>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Indeling</a:t>
                  </a:r>
                </a:p>
              </p:txBody>
            </p:sp>
            <p:sp>
              <p:nvSpPr>
                <p:cNvPr id="60" name="Tekstvak 59">
                  <a:extLst>
                    <a:ext uri="{FF2B5EF4-FFF2-40B4-BE49-F238E27FC236}">
                      <a16:creationId xmlns:a16="http://schemas.microsoft.com/office/drawing/2014/main" id="{7C76A0B0-0136-48AD-85D6-EC67824730E3}"/>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Dia Herstellen</a:t>
                  </a:r>
                </a:p>
              </p:txBody>
            </p:sp>
            <p:sp>
              <p:nvSpPr>
                <p:cNvPr id="61" name="Vrije vorm: vorm 60">
                  <a:extLst>
                    <a:ext uri="{FF2B5EF4-FFF2-40B4-BE49-F238E27FC236}">
                      <a16:creationId xmlns:a16="http://schemas.microsoft.com/office/drawing/2014/main" id="{A75AD3EB-219A-4E48-99BF-79ACBABA7491}"/>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grpSp>
        </p:grpSp>
      </p:grpSp>
      <p:pic>
        <p:nvPicPr>
          <p:cNvPr id="110" name="Afbeelding 109" descr="Afbeelding met foto, wit, groep, zwart&#10;&#10;Automatisch gegenereerde beschrijving">
            <a:extLst>
              <a:ext uri="{FF2B5EF4-FFF2-40B4-BE49-F238E27FC236}">
                <a16:creationId xmlns:a16="http://schemas.microsoft.com/office/drawing/2014/main" id="{098B2188-F498-42AA-9C7F-56A5FA210B42}"/>
              </a:ext>
            </a:extLst>
          </p:cNvPr>
          <p:cNvPicPr>
            <a:picLocks noChangeAspect="1"/>
          </p:cNvPicPr>
          <p:nvPr userDrawn="1"/>
        </p:nvPicPr>
        <p:blipFill rotWithShape="1">
          <a:blip r:embed="rId7" cstate="screen">
            <a:alphaModFix amt="20000"/>
            <a:extLst>
              <a:ext uri="{28A0092B-C50C-407E-A947-70E740481C1C}">
                <a14:useLocalDpi xmlns:a14="http://schemas.microsoft.com/office/drawing/2010/main"/>
              </a:ext>
            </a:extLst>
          </a:blip>
          <a:srcRect l="25712" r="-1"/>
          <a:stretch/>
        </p:blipFill>
        <p:spPr>
          <a:xfrm>
            <a:off x="13302508" y="0"/>
            <a:ext cx="3602900" cy="6858000"/>
          </a:xfrm>
          <a:prstGeom prst="rect">
            <a:avLst/>
          </a:prstGeom>
        </p:spPr>
      </p:pic>
    </p:spTree>
    <p:extLst>
      <p:ext uri="{BB962C8B-B14F-4D97-AF65-F5344CB8AC3E}">
        <p14:creationId xmlns:p14="http://schemas.microsoft.com/office/powerpoint/2010/main" val="39639439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1000" fill="hold"/>
                                        <p:tgtEl>
                                          <p:spTgt spid="76"/>
                                        </p:tgtEl>
                                        <p:attrNameLst>
                                          <p:attrName>ppt_x</p:attrName>
                                        </p:attrNameLst>
                                      </p:cBhvr>
                                      <p:tavLst>
                                        <p:tav tm="0">
                                          <p:val>
                                            <p:strVal val="1+#ppt_w/2"/>
                                          </p:val>
                                        </p:tav>
                                        <p:tav tm="100000">
                                          <p:val>
                                            <p:strVal val="#ppt_x"/>
                                          </p:val>
                                        </p:tav>
                                      </p:tavLst>
                                    </p:anim>
                                    <p:anim calcmode="lin" valueType="num">
                                      <p:cBhvr additive="base">
                                        <p:cTn id="8" dur="1000" fill="hold"/>
                                        <p:tgtEl>
                                          <p:spTgt spid="7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1000" fill="hold"/>
                                        <p:tgtEl>
                                          <p:spTgt spid="62"/>
                                        </p:tgtEl>
                                        <p:attrNameLst>
                                          <p:attrName>ppt_x</p:attrName>
                                        </p:attrNameLst>
                                      </p:cBhvr>
                                      <p:tavLst>
                                        <p:tav tm="0">
                                          <p:val>
                                            <p:strVal val="0-#ppt_w/2"/>
                                          </p:val>
                                        </p:tav>
                                        <p:tav tm="100000">
                                          <p:val>
                                            <p:strVal val="#ppt_x"/>
                                          </p:val>
                                        </p:tav>
                                      </p:tavLst>
                                    </p:anim>
                                    <p:anim calcmode="lin" valueType="num">
                                      <p:cBhvr additive="base">
                                        <p:cTn id="12" dur="1000" fill="hold"/>
                                        <p:tgtEl>
                                          <p:spTgt spid="62"/>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1000" fill="hold"/>
                                        <p:tgtEl>
                                          <p:spTgt spid="63"/>
                                        </p:tgtEl>
                                        <p:attrNameLst>
                                          <p:attrName>ppt_x</p:attrName>
                                        </p:attrNameLst>
                                      </p:cBhvr>
                                      <p:tavLst>
                                        <p:tav tm="0">
                                          <p:val>
                                            <p:strVal val="0-#ppt_w/2"/>
                                          </p:val>
                                        </p:tav>
                                        <p:tav tm="100000">
                                          <p:val>
                                            <p:strVal val="#ppt_x"/>
                                          </p:val>
                                        </p:tav>
                                      </p:tavLst>
                                    </p:anim>
                                    <p:anim calcmode="lin" valueType="num">
                                      <p:cBhvr additive="base">
                                        <p:cTn id="16" dur="1000" fill="hold"/>
                                        <p:tgtEl>
                                          <p:spTgt spid="6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64"/>
                                        </p:tgtEl>
                                        <p:attrNameLst>
                                          <p:attrName>style.visibility</p:attrName>
                                        </p:attrNameLst>
                                      </p:cBhvr>
                                      <p:to>
                                        <p:strVal val="visible"/>
                                      </p:to>
                                    </p:set>
                                    <p:animEffect transition="in" filter="fade">
                                      <p:cBhvr>
                                        <p:cTn id="20"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62" grpId="0" animBg="1"/>
      <p:bldP spid="63" grpId="0" animBg="1">
        <p:tmplLst>
          <p:tmpl>
            <p:tnLst>
              <p:par>
                <p:cTn presetID="2" presetClass="entr" presetSubtype="8" decel="100000" fill="hold" nodeType="withEffect">
                  <p:stCondLst>
                    <p:cond delay="500"/>
                  </p:stCondLst>
                  <p:childTnLst>
                    <p:set>
                      <p:cBhvr>
                        <p:cTn dur="1" fill="hold">
                          <p:stCondLst>
                            <p:cond delay="0"/>
                          </p:stCondLst>
                        </p:cTn>
                        <p:tgtEl>
                          <p:spTgt spid="63"/>
                        </p:tgtEl>
                        <p:attrNameLst>
                          <p:attrName>style.visibility</p:attrName>
                        </p:attrNameLst>
                      </p:cBhvr>
                      <p:to>
                        <p:strVal val="visible"/>
                      </p:to>
                    </p:set>
                    <p:anim calcmode="lin" valueType="num">
                      <p:cBhvr additive="base">
                        <p:cTn dur="1000" fill="hold"/>
                        <p:tgtEl>
                          <p:spTgt spid="63"/>
                        </p:tgtEl>
                        <p:attrNameLst>
                          <p:attrName>ppt_x</p:attrName>
                        </p:attrNameLst>
                      </p:cBhvr>
                      <p:tavLst>
                        <p:tav tm="0">
                          <p:val>
                            <p:strVal val="0-#ppt_w/2"/>
                          </p:val>
                        </p:tav>
                        <p:tav tm="100000">
                          <p:val>
                            <p:strVal val="#ppt_x"/>
                          </p:val>
                        </p:tav>
                      </p:tavLst>
                    </p:anim>
                    <p:anim calcmode="lin" valueType="num">
                      <p:cBhvr additive="base">
                        <p:cTn dur="1000" fill="hold"/>
                        <p:tgtEl>
                          <p:spTgt spid="63"/>
                        </p:tgtEl>
                        <p:attrNameLst>
                          <p:attrName>ppt_y</p:attrName>
                        </p:attrNameLst>
                      </p:cBhvr>
                      <p:tavLst>
                        <p:tav tm="0">
                          <p:val>
                            <p:strVal val="#ppt_y"/>
                          </p:val>
                        </p:tav>
                        <p:tav tm="100000">
                          <p:val>
                            <p:strVal val="#ppt_y"/>
                          </p:val>
                        </p:tav>
                      </p:tavLst>
                    </p:anim>
                  </p:childTnLst>
                </p:cTn>
              </p:par>
            </p:tnLst>
          </p:tmpl>
        </p:tmplLst>
      </p:bldP>
      <p:bldP spid="64" grpId="0" animBg="1">
        <p:tmplLst>
          <p:tmpl>
            <p:tnLst>
              <p:par>
                <p:cTn presetID="10" presetClass="entr" presetSubtype="0" fill="hold" nodeType="afterEffect">
                  <p:stCondLst>
                    <p:cond delay="0"/>
                  </p:stCondLst>
                  <p:childTnLst>
                    <p:set>
                      <p:cBhvr>
                        <p:cTn dur="1" fill="hold">
                          <p:stCondLst>
                            <p:cond delay="0"/>
                          </p:stCondLst>
                        </p:cTn>
                        <p:tgtEl>
                          <p:spTgt spid="64"/>
                        </p:tgtEl>
                        <p:attrNameLst>
                          <p:attrName>style.visibility</p:attrName>
                        </p:attrNameLst>
                      </p:cBhvr>
                      <p:to>
                        <p:strVal val="visible"/>
                      </p:to>
                    </p:set>
                    <p:animEffect transition="in" filter="fade">
                      <p:cBhvr>
                        <p:cTn dur="500"/>
                        <p:tgtEl>
                          <p:spTgt spid="64"/>
                        </p:tgtEl>
                      </p:cBhvr>
                    </p:animEffect>
                  </p:childTnLst>
                </p:cTn>
              </p:par>
            </p:tnLst>
          </p:tmpl>
        </p:tmplLst>
      </p:bldP>
    </p:bld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Hoofdstuk (donkerblauw)">
    <p:bg>
      <p:bgPr>
        <a:solidFill>
          <a:schemeClr val="bg1"/>
        </a:solidFill>
        <a:effectLst/>
      </p:bgPr>
    </p:bg>
    <p:spTree>
      <p:nvGrpSpPr>
        <p:cNvPr id="1" name=""/>
        <p:cNvGrpSpPr/>
        <p:nvPr/>
      </p:nvGrpSpPr>
      <p:grpSpPr>
        <a:xfrm>
          <a:off x="0" y="0"/>
          <a:ext cx="0" cy="0"/>
          <a:chOff x="0" y="0"/>
          <a:chExt cx="0" cy="0"/>
        </a:xfrm>
      </p:grpSpPr>
      <p:sp>
        <p:nvSpPr>
          <p:cNvPr id="14" name="Vrije vorm: vorm 13">
            <a:extLst>
              <a:ext uri="{FF2B5EF4-FFF2-40B4-BE49-F238E27FC236}">
                <a16:creationId xmlns:a16="http://schemas.microsoft.com/office/drawing/2014/main" id="{5B52024E-01C9-453A-B406-D1DB48E5F389}"/>
              </a:ext>
            </a:extLst>
          </p:cNvPr>
          <p:cNvSpPr/>
          <p:nvPr userDrawn="1"/>
        </p:nvSpPr>
        <p:spPr>
          <a:xfrm>
            <a:off x="0" y="1"/>
            <a:ext cx="12192000" cy="6857999"/>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0 w 12192000"/>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2000" h="6857999">
                <a:moveTo>
                  <a:pt x="0" y="0"/>
                </a:moveTo>
                <a:lnTo>
                  <a:pt x="12192000" y="0"/>
                </a:lnTo>
                <a:lnTo>
                  <a:pt x="12192000" y="6857999"/>
                </a:lnTo>
                <a:lnTo>
                  <a:pt x="0" y="6857999"/>
                </a:lnTo>
                <a:close/>
              </a:path>
            </a:pathLst>
          </a:custGeom>
          <a:solidFill>
            <a:schemeClr val="bg2"/>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l"/>
            <a:endParaRPr lang="nl-NL">
              <a:latin typeface="+mj-lt"/>
            </a:endParaRPr>
          </a:p>
        </p:txBody>
      </p:sp>
      <p:sp>
        <p:nvSpPr>
          <p:cNvPr id="10" name="Tijdelijke aanduiding voor verticale tekst 9">
            <a:extLst>
              <a:ext uri="{FF2B5EF4-FFF2-40B4-BE49-F238E27FC236}">
                <a16:creationId xmlns:a16="http://schemas.microsoft.com/office/drawing/2014/main" id="{A546326B-1B01-400D-A28D-0515A3ED1C33}"/>
              </a:ext>
            </a:extLst>
          </p:cNvPr>
          <p:cNvSpPr>
            <a:spLocks noGrp="1"/>
          </p:cNvSpPr>
          <p:nvPr>
            <p:ph type="body" orient="vert" idx="39" hasCustomPrompt="1"/>
          </p:nvPr>
        </p:nvSpPr>
        <p:spPr>
          <a:xfrm>
            <a:off x="1699988" y="1"/>
            <a:ext cx="10492012" cy="6857999"/>
          </a:xfrm>
          <a:custGeom>
            <a:avLst/>
            <a:gdLst>
              <a:gd name="connsiteX0" fmla="*/ 21726 w 10492012"/>
              <a:gd name="connsiteY0" fmla="*/ 0 h 6857999"/>
              <a:gd name="connsiteX1" fmla="*/ 10492012 w 10492012"/>
              <a:gd name="connsiteY1" fmla="*/ 0 h 6857999"/>
              <a:gd name="connsiteX2" fmla="*/ 10492012 w 10492012"/>
              <a:gd name="connsiteY2" fmla="*/ 6857999 h 6857999"/>
              <a:gd name="connsiteX3" fmla="*/ 2881911 w 10492012"/>
              <a:gd name="connsiteY3" fmla="*/ 6857999 h 6857999"/>
              <a:gd name="connsiteX4" fmla="*/ 2567283 w 10492012"/>
              <a:gd name="connsiteY4" fmla="*/ 6577141 h 6857999"/>
              <a:gd name="connsiteX5" fmla="*/ 0 w 10492012"/>
              <a:gd name="connsiteY5" fmla="*/ 583534 h 6857999"/>
              <a:gd name="connsiteX6" fmla="*/ 16801 w 10492012"/>
              <a:gd name="connsiteY6" fmla="*/ 5178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92012" h="6857999">
                <a:moveTo>
                  <a:pt x="21726" y="0"/>
                </a:moveTo>
                <a:lnTo>
                  <a:pt x="10492012" y="0"/>
                </a:lnTo>
                <a:lnTo>
                  <a:pt x="10492012" y="6857999"/>
                </a:lnTo>
                <a:lnTo>
                  <a:pt x="2881911" y="6857999"/>
                </a:lnTo>
                <a:lnTo>
                  <a:pt x="2567283" y="6577141"/>
                </a:lnTo>
                <a:cubicBezTo>
                  <a:pt x="985596" y="5069137"/>
                  <a:pt x="0" y="2941435"/>
                  <a:pt x="0" y="583534"/>
                </a:cubicBezTo>
                <a:cubicBezTo>
                  <a:pt x="0" y="404905"/>
                  <a:pt x="5657" y="227598"/>
                  <a:pt x="16801" y="51781"/>
                </a:cubicBezTo>
                <a:close/>
              </a:path>
            </a:pathLst>
          </a:custGeom>
          <a:solidFill>
            <a:schemeClr val="bg1">
              <a:alpha val="30000"/>
            </a:schemeClr>
          </a:solidFill>
        </p:spPr>
        <p:txBody>
          <a:bodyPr vert="horz" wrap="square" lIns="108000" tIns="54000" rIns="108000" bIns="72000" anchor="ctr">
            <a:noAutofit/>
          </a:bodyPr>
          <a:lstStyle>
            <a:lvl1pPr marL="0" indent="0" algn="l">
              <a:lnSpc>
                <a:spcPct val="90000"/>
              </a:lnSpc>
              <a:buNone/>
              <a:defRPr sz="1400" b="0">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 </a:t>
            </a:r>
          </a:p>
        </p:txBody>
      </p:sp>
      <p:sp>
        <p:nvSpPr>
          <p:cNvPr id="25" name="Tijdelijke aanduiding voor verticale tekst 2">
            <a:extLst>
              <a:ext uri="{FF2B5EF4-FFF2-40B4-BE49-F238E27FC236}">
                <a16:creationId xmlns:a16="http://schemas.microsoft.com/office/drawing/2014/main" id="{68D89E08-CB96-40D9-9838-7B01C735E949}"/>
              </a:ext>
            </a:extLst>
          </p:cNvPr>
          <p:cNvSpPr>
            <a:spLocks noGrp="1"/>
          </p:cNvSpPr>
          <p:nvPr>
            <p:ph type="body" orient="vert" idx="40" hasCustomPrompt="1"/>
          </p:nvPr>
        </p:nvSpPr>
        <p:spPr>
          <a:xfrm>
            <a:off x="564868" y="4235793"/>
            <a:ext cx="2002252" cy="515029"/>
          </a:xfrm>
          <a:solidFill>
            <a:schemeClr val="bg1"/>
          </a:solidFill>
        </p:spPr>
        <p:txBody>
          <a:bodyPr vert="horz" wrap="none" lIns="108000" tIns="54000" rIns="108000" bIns="72000" anchor="ctr">
            <a:spAutoFit/>
          </a:bodyPr>
          <a:lstStyle>
            <a:lvl1pPr marL="0" indent="0" algn="l">
              <a:lnSpc>
                <a:spcPct val="90000"/>
              </a:lnSpc>
              <a:buNone/>
              <a:defRPr sz="2800" b="0" baseline="0">
                <a:solidFill>
                  <a:schemeClr val="bg2"/>
                </a:solidFill>
                <a:latin typeface="+mn-lt"/>
              </a:defRPr>
            </a:lvl1pPr>
            <a:lvl2pPr>
              <a:defRPr/>
            </a:lvl2pPr>
            <a:lvl3pPr>
              <a:defRPr/>
            </a:lvl3pPr>
            <a:lvl4pPr>
              <a:defRPr/>
            </a:lvl4pPr>
            <a:lvl5pPr>
              <a:defRPr/>
            </a:lvl5pPr>
            <a:lvl6pPr>
              <a:defRPr/>
            </a:lvl6pPr>
            <a:lvl7pPr>
              <a:defRPr/>
            </a:lvl7pPr>
            <a:lvl8pPr>
              <a:defRPr/>
            </a:lvl8pPr>
            <a:lvl9pPr>
              <a:defRPr/>
            </a:lvl9pPr>
          </a:lstStyle>
          <a:p>
            <a:pPr lvl="0"/>
            <a:r>
              <a:rPr lang="nl-NL"/>
              <a:t>Hoofdstuk x</a:t>
            </a:r>
          </a:p>
        </p:txBody>
      </p:sp>
      <p:sp>
        <p:nvSpPr>
          <p:cNvPr id="26" name="Tijdelijke aanduiding voor verticale tekst 2">
            <a:extLst>
              <a:ext uri="{FF2B5EF4-FFF2-40B4-BE49-F238E27FC236}">
                <a16:creationId xmlns:a16="http://schemas.microsoft.com/office/drawing/2014/main" id="{A565666A-BFA5-453A-A1DA-6F700D203B33}"/>
              </a:ext>
            </a:extLst>
          </p:cNvPr>
          <p:cNvSpPr>
            <a:spLocks noGrp="1"/>
          </p:cNvSpPr>
          <p:nvPr>
            <p:ph type="body" orient="vert" idx="41" hasCustomPrompt="1"/>
          </p:nvPr>
        </p:nvSpPr>
        <p:spPr>
          <a:xfrm>
            <a:off x="564868" y="4896057"/>
            <a:ext cx="5823618" cy="792028"/>
          </a:xfrm>
          <a:solidFill>
            <a:schemeClr val="bg1"/>
          </a:solidFill>
        </p:spPr>
        <p:txBody>
          <a:bodyPr vert="horz" wrap="none" lIns="108000" tIns="54000" rIns="108000" bIns="72000" anchor="ctr">
            <a:spAutoFit/>
          </a:bodyPr>
          <a:lstStyle>
            <a:lvl1pPr marL="0" indent="0" algn="l">
              <a:lnSpc>
                <a:spcPct val="90000"/>
              </a:lnSpc>
              <a:buNone/>
              <a:defRPr sz="4800" b="1">
                <a:solidFill>
                  <a:schemeClr val="bg2"/>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a:t>Titel van hoofdstuk</a:t>
            </a:r>
          </a:p>
        </p:txBody>
      </p:sp>
    </p:spTree>
    <p:extLst>
      <p:ext uri="{BB962C8B-B14F-4D97-AF65-F5344CB8AC3E}">
        <p14:creationId xmlns:p14="http://schemas.microsoft.com/office/powerpoint/2010/main" val="982036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30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400" fill="hold"/>
                                        <p:tgtEl>
                                          <p:spTgt spid="25"/>
                                        </p:tgtEl>
                                        <p:attrNameLst>
                                          <p:attrName>ppt_x</p:attrName>
                                        </p:attrNameLst>
                                      </p:cBhvr>
                                      <p:tavLst>
                                        <p:tav tm="0">
                                          <p:val>
                                            <p:strVal val="0-#ppt_w/2"/>
                                          </p:val>
                                        </p:tav>
                                        <p:tav tm="100000">
                                          <p:val>
                                            <p:strVal val="#ppt_x"/>
                                          </p:val>
                                        </p:tav>
                                      </p:tavLst>
                                    </p:anim>
                                    <p:anim calcmode="lin" valueType="num">
                                      <p:cBhvr additive="base">
                                        <p:cTn id="8" dur="14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1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2100" fill="hold"/>
                                        <p:tgtEl>
                                          <p:spTgt spid="26"/>
                                        </p:tgtEl>
                                        <p:attrNameLst>
                                          <p:attrName>ppt_x</p:attrName>
                                        </p:attrNameLst>
                                      </p:cBhvr>
                                      <p:tavLst>
                                        <p:tav tm="0">
                                          <p:val>
                                            <p:strVal val="0-#ppt_w/2"/>
                                          </p:val>
                                        </p:tav>
                                        <p:tav tm="100000">
                                          <p:val>
                                            <p:strVal val="#ppt_x"/>
                                          </p:val>
                                        </p:tav>
                                      </p:tavLst>
                                    </p:anim>
                                    <p:anim calcmode="lin" valueType="num">
                                      <p:cBhvr additive="base">
                                        <p:cTn id="12" dur="21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tmplLst>
          <p:tmpl>
            <p:tnLst>
              <p:par>
                <p:cTn presetID="2" presetClass="entr" presetSubtype="8" decel="100000" fill="hold" nodeType="withEffect">
                  <p:stCondLst>
                    <p:cond delay="30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1400" fill="hold"/>
                        <p:tgtEl>
                          <p:spTgt spid="25"/>
                        </p:tgtEl>
                        <p:attrNameLst>
                          <p:attrName>ppt_x</p:attrName>
                        </p:attrNameLst>
                      </p:cBhvr>
                      <p:tavLst>
                        <p:tav tm="0">
                          <p:val>
                            <p:strVal val="0-#ppt_w/2"/>
                          </p:val>
                        </p:tav>
                        <p:tav tm="100000">
                          <p:val>
                            <p:strVal val="#ppt_x"/>
                          </p:val>
                        </p:tav>
                      </p:tavLst>
                    </p:anim>
                    <p:anim calcmode="lin" valueType="num">
                      <p:cBhvr additive="base">
                        <p:cTn dur="1400" fill="hold"/>
                        <p:tgtEl>
                          <p:spTgt spid="25"/>
                        </p:tgtEl>
                        <p:attrNameLst>
                          <p:attrName>ppt_y</p:attrName>
                        </p:attrNameLst>
                      </p:cBhvr>
                      <p:tavLst>
                        <p:tav tm="0">
                          <p:val>
                            <p:strVal val="#ppt_y"/>
                          </p:val>
                        </p:tav>
                        <p:tav tm="100000">
                          <p:val>
                            <p:strVal val="#ppt_y"/>
                          </p:val>
                        </p:tav>
                      </p:tavLst>
                    </p:anim>
                  </p:childTnLst>
                </p:cTn>
              </p:par>
            </p:tnLst>
          </p:tmpl>
        </p:tmplLst>
      </p:bldP>
      <p:bldP spid="26" grpId="0" animBg="1">
        <p:tmplLst>
          <p:tmpl>
            <p:tnLst>
              <p:par>
                <p:cTn presetID="2" presetClass="entr" presetSubtype="8" decel="100000" fill="hold" nodeType="withEffect">
                  <p:stCondLst>
                    <p:cond delay="210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2100" fill="hold"/>
                        <p:tgtEl>
                          <p:spTgt spid="26"/>
                        </p:tgtEl>
                        <p:attrNameLst>
                          <p:attrName>ppt_x</p:attrName>
                        </p:attrNameLst>
                      </p:cBhvr>
                      <p:tavLst>
                        <p:tav tm="0">
                          <p:val>
                            <p:strVal val="0-#ppt_w/2"/>
                          </p:val>
                        </p:tav>
                        <p:tav tm="100000">
                          <p:val>
                            <p:strVal val="#ppt_x"/>
                          </p:val>
                        </p:tav>
                      </p:tavLst>
                    </p:anim>
                    <p:anim calcmode="lin" valueType="num">
                      <p:cBhvr additive="base">
                        <p:cTn dur="2100" fill="hold"/>
                        <p:tgtEl>
                          <p:spTgt spid="2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Hoofdstuk (groen)">
    <p:bg>
      <p:bgPr>
        <a:solidFill>
          <a:schemeClr val="bg1"/>
        </a:solidFill>
        <a:effectLst/>
      </p:bgPr>
    </p:bg>
    <p:spTree>
      <p:nvGrpSpPr>
        <p:cNvPr id="1" name=""/>
        <p:cNvGrpSpPr/>
        <p:nvPr/>
      </p:nvGrpSpPr>
      <p:grpSpPr>
        <a:xfrm>
          <a:off x="0" y="0"/>
          <a:ext cx="0" cy="0"/>
          <a:chOff x="0" y="0"/>
          <a:chExt cx="0" cy="0"/>
        </a:xfrm>
      </p:grpSpPr>
      <p:sp>
        <p:nvSpPr>
          <p:cNvPr id="15" name="Vrije vorm: vorm 14">
            <a:extLst>
              <a:ext uri="{FF2B5EF4-FFF2-40B4-BE49-F238E27FC236}">
                <a16:creationId xmlns:a16="http://schemas.microsoft.com/office/drawing/2014/main" id="{99642453-5062-4A95-9637-456008530997}"/>
              </a:ext>
            </a:extLst>
          </p:cNvPr>
          <p:cNvSpPr/>
          <p:nvPr userDrawn="1"/>
        </p:nvSpPr>
        <p:spPr>
          <a:xfrm>
            <a:off x="0" y="1"/>
            <a:ext cx="12192000" cy="6857999"/>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0 w 12192000"/>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2000" h="6857999">
                <a:moveTo>
                  <a:pt x="0" y="0"/>
                </a:moveTo>
                <a:lnTo>
                  <a:pt x="12192000" y="0"/>
                </a:lnTo>
                <a:lnTo>
                  <a:pt x="12192000" y="6857999"/>
                </a:lnTo>
                <a:lnTo>
                  <a:pt x="0" y="6857999"/>
                </a:lnTo>
                <a:close/>
              </a:path>
            </a:pathLst>
          </a:custGeom>
          <a:solidFill>
            <a:schemeClr val="accent6"/>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l"/>
            <a:endParaRPr lang="nl-NL">
              <a:latin typeface="+mj-lt"/>
            </a:endParaRPr>
          </a:p>
        </p:txBody>
      </p:sp>
      <p:sp>
        <p:nvSpPr>
          <p:cNvPr id="10" name="Tijdelijke aanduiding voor verticale tekst 9">
            <a:extLst>
              <a:ext uri="{FF2B5EF4-FFF2-40B4-BE49-F238E27FC236}">
                <a16:creationId xmlns:a16="http://schemas.microsoft.com/office/drawing/2014/main" id="{A546326B-1B01-400D-A28D-0515A3ED1C33}"/>
              </a:ext>
            </a:extLst>
          </p:cNvPr>
          <p:cNvSpPr>
            <a:spLocks noGrp="1"/>
          </p:cNvSpPr>
          <p:nvPr>
            <p:ph type="body" orient="vert" idx="39" hasCustomPrompt="1"/>
          </p:nvPr>
        </p:nvSpPr>
        <p:spPr>
          <a:xfrm>
            <a:off x="1699988" y="1"/>
            <a:ext cx="10492012" cy="6857999"/>
          </a:xfrm>
          <a:custGeom>
            <a:avLst/>
            <a:gdLst>
              <a:gd name="connsiteX0" fmla="*/ 21726 w 10492012"/>
              <a:gd name="connsiteY0" fmla="*/ 0 h 6857999"/>
              <a:gd name="connsiteX1" fmla="*/ 10492012 w 10492012"/>
              <a:gd name="connsiteY1" fmla="*/ 0 h 6857999"/>
              <a:gd name="connsiteX2" fmla="*/ 10492012 w 10492012"/>
              <a:gd name="connsiteY2" fmla="*/ 6857999 h 6857999"/>
              <a:gd name="connsiteX3" fmla="*/ 2881911 w 10492012"/>
              <a:gd name="connsiteY3" fmla="*/ 6857999 h 6857999"/>
              <a:gd name="connsiteX4" fmla="*/ 2567283 w 10492012"/>
              <a:gd name="connsiteY4" fmla="*/ 6577141 h 6857999"/>
              <a:gd name="connsiteX5" fmla="*/ 0 w 10492012"/>
              <a:gd name="connsiteY5" fmla="*/ 583534 h 6857999"/>
              <a:gd name="connsiteX6" fmla="*/ 16801 w 10492012"/>
              <a:gd name="connsiteY6" fmla="*/ 5178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92012" h="6857999">
                <a:moveTo>
                  <a:pt x="21726" y="0"/>
                </a:moveTo>
                <a:lnTo>
                  <a:pt x="10492012" y="0"/>
                </a:lnTo>
                <a:lnTo>
                  <a:pt x="10492012" y="6857999"/>
                </a:lnTo>
                <a:lnTo>
                  <a:pt x="2881911" y="6857999"/>
                </a:lnTo>
                <a:lnTo>
                  <a:pt x="2567283" y="6577141"/>
                </a:lnTo>
                <a:cubicBezTo>
                  <a:pt x="985596" y="5069137"/>
                  <a:pt x="0" y="2941435"/>
                  <a:pt x="0" y="583534"/>
                </a:cubicBezTo>
                <a:cubicBezTo>
                  <a:pt x="0" y="404905"/>
                  <a:pt x="5657" y="227598"/>
                  <a:pt x="16801" y="51781"/>
                </a:cubicBezTo>
                <a:close/>
              </a:path>
            </a:pathLst>
          </a:custGeom>
          <a:solidFill>
            <a:schemeClr val="bg1">
              <a:alpha val="30000"/>
            </a:schemeClr>
          </a:solidFill>
        </p:spPr>
        <p:txBody>
          <a:bodyPr vert="horz" wrap="square" lIns="108000" tIns="54000" rIns="108000" bIns="72000" anchor="ctr">
            <a:noAutofit/>
          </a:bodyPr>
          <a:lstStyle>
            <a:lvl1pPr marL="0" indent="0" algn="l">
              <a:lnSpc>
                <a:spcPct val="90000"/>
              </a:lnSpc>
              <a:buNone/>
              <a:defRPr sz="1400" b="0">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 </a:t>
            </a:r>
          </a:p>
        </p:txBody>
      </p:sp>
      <p:sp>
        <p:nvSpPr>
          <p:cNvPr id="25" name="Tijdelijke aanduiding voor verticale tekst 2">
            <a:extLst>
              <a:ext uri="{FF2B5EF4-FFF2-40B4-BE49-F238E27FC236}">
                <a16:creationId xmlns:a16="http://schemas.microsoft.com/office/drawing/2014/main" id="{68D89E08-CB96-40D9-9838-7B01C735E949}"/>
              </a:ext>
            </a:extLst>
          </p:cNvPr>
          <p:cNvSpPr>
            <a:spLocks noGrp="1"/>
          </p:cNvSpPr>
          <p:nvPr>
            <p:ph type="body" orient="vert" idx="40" hasCustomPrompt="1"/>
          </p:nvPr>
        </p:nvSpPr>
        <p:spPr>
          <a:xfrm>
            <a:off x="564868" y="4235793"/>
            <a:ext cx="2002252" cy="515029"/>
          </a:xfrm>
          <a:solidFill>
            <a:schemeClr val="bg1"/>
          </a:solidFill>
        </p:spPr>
        <p:txBody>
          <a:bodyPr vert="horz" wrap="none" lIns="108000" tIns="54000" rIns="108000" bIns="72000" anchor="ctr">
            <a:spAutoFit/>
          </a:bodyPr>
          <a:lstStyle>
            <a:lvl1pPr marL="0" indent="0" algn="l">
              <a:lnSpc>
                <a:spcPct val="90000"/>
              </a:lnSpc>
              <a:buNone/>
              <a:defRPr sz="2800" b="0" baseline="0">
                <a:solidFill>
                  <a:schemeClr val="accent6"/>
                </a:solidFill>
                <a:latin typeface="+mn-lt"/>
              </a:defRPr>
            </a:lvl1pPr>
            <a:lvl2pPr>
              <a:defRPr/>
            </a:lvl2pPr>
            <a:lvl3pPr>
              <a:defRPr/>
            </a:lvl3pPr>
            <a:lvl4pPr>
              <a:defRPr/>
            </a:lvl4pPr>
            <a:lvl5pPr>
              <a:defRPr/>
            </a:lvl5pPr>
            <a:lvl6pPr>
              <a:defRPr/>
            </a:lvl6pPr>
            <a:lvl7pPr>
              <a:defRPr/>
            </a:lvl7pPr>
            <a:lvl8pPr>
              <a:defRPr/>
            </a:lvl8pPr>
            <a:lvl9pPr>
              <a:defRPr/>
            </a:lvl9pPr>
          </a:lstStyle>
          <a:p>
            <a:pPr lvl="0"/>
            <a:r>
              <a:rPr lang="nl-NL"/>
              <a:t>Hoofdstuk x</a:t>
            </a:r>
          </a:p>
        </p:txBody>
      </p:sp>
      <p:sp>
        <p:nvSpPr>
          <p:cNvPr id="26" name="Tijdelijke aanduiding voor verticale tekst 2">
            <a:extLst>
              <a:ext uri="{FF2B5EF4-FFF2-40B4-BE49-F238E27FC236}">
                <a16:creationId xmlns:a16="http://schemas.microsoft.com/office/drawing/2014/main" id="{A565666A-BFA5-453A-A1DA-6F700D203B33}"/>
              </a:ext>
            </a:extLst>
          </p:cNvPr>
          <p:cNvSpPr>
            <a:spLocks noGrp="1"/>
          </p:cNvSpPr>
          <p:nvPr>
            <p:ph type="body" orient="vert" idx="41" hasCustomPrompt="1"/>
          </p:nvPr>
        </p:nvSpPr>
        <p:spPr>
          <a:xfrm>
            <a:off x="564868" y="4896057"/>
            <a:ext cx="5823618" cy="792028"/>
          </a:xfrm>
          <a:solidFill>
            <a:schemeClr val="bg1"/>
          </a:solidFill>
        </p:spPr>
        <p:txBody>
          <a:bodyPr vert="horz" wrap="none" lIns="108000" tIns="54000" rIns="108000" bIns="72000" anchor="ctr">
            <a:spAutoFit/>
          </a:bodyPr>
          <a:lstStyle>
            <a:lvl1pPr marL="0" indent="0" algn="l">
              <a:lnSpc>
                <a:spcPct val="90000"/>
              </a:lnSpc>
              <a:buNone/>
              <a:defRPr sz="4800" b="1">
                <a:solidFill>
                  <a:schemeClr val="accent6"/>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a:t>Titel van hoofdstuk</a:t>
            </a:r>
          </a:p>
        </p:txBody>
      </p:sp>
    </p:spTree>
    <p:extLst>
      <p:ext uri="{BB962C8B-B14F-4D97-AF65-F5344CB8AC3E}">
        <p14:creationId xmlns:p14="http://schemas.microsoft.com/office/powerpoint/2010/main" val="627413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000" fill="hold"/>
                                        <p:tgtEl>
                                          <p:spTgt spid="25"/>
                                        </p:tgtEl>
                                        <p:attrNameLst>
                                          <p:attrName>ppt_x</p:attrName>
                                        </p:attrNameLst>
                                      </p:cBhvr>
                                      <p:tavLst>
                                        <p:tav tm="0">
                                          <p:val>
                                            <p:strVal val="0-#ppt_w/2"/>
                                          </p:val>
                                        </p:tav>
                                        <p:tav tm="100000">
                                          <p:val>
                                            <p:strVal val="#ppt_x"/>
                                          </p:val>
                                        </p:tav>
                                      </p:tavLst>
                                    </p:anim>
                                    <p:anim calcmode="lin" valueType="num">
                                      <p:cBhvr additive="base">
                                        <p:cTn id="8" dur="10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0-#ppt_w/2"/>
                                          </p:val>
                                        </p:tav>
                                        <p:tav tm="100000">
                                          <p:val>
                                            <p:strVal val="#ppt_x"/>
                                          </p:val>
                                        </p:tav>
                                      </p:tavLst>
                                    </p:anim>
                                    <p:anim calcmode="lin" valueType="num">
                                      <p:cBhvr additive="base">
                                        <p:cTn id="12" dur="10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tmplLst>
          <p:tmpl>
            <p:tnLst>
              <p:par>
                <p:cTn presetID="2" presetClass="entr" presetSubtype="8"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1000" fill="hold"/>
                        <p:tgtEl>
                          <p:spTgt spid="25"/>
                        </p:tgtEl>
                        <p:attrNameLst>
                          <p:attrName>ppt_x</p:attrName>
                        </p:attrNameLst>
                      </p:cBhvr>
                      <p:tavLst>
                        <p:tav tm="0">
                          <p:val>
                            <p:strVal val="0-#ppt_w/2"/>
                          </p:val>
                        </p:tav>
                        <p:tav tm="100000">
                          <p:val>
                            <p:strVal val="#ppt_x"/>
                          </p:val>
                        </p:tav>
                      </p:tavLst>
                    </p:anim>
                    <p:anim calcmode="lin" valueType="num">
                      <p:cBhvr additive="base">
                        <p:cTn dur="1000" fill="hold"/>
                        <p:tgtEl>
                          <p:spTgt spid="25"/>
                        </p:tgtEl>
                        <p:attrNameLst>
                          <p:attrName>ppt_y</p:attrName>
                        </p:attrNameLst>
                      </p:cBhvr>
                      <p:tavLst>
                        <p:tav tm="0">
                          <p:val>
                            <p:strVal val="#ppt_y"/>
                          </p:val>
                        </p:tav>
                        <p:tav tm="100000">
                          <p:val>
                            <p:strVal val="#ppt_y"/>
                          </p:val>
                        </p:tav>
                      </p:tavLst>
                    </p:anim>
                  </p:childTnLst>
                </p:cTn>
              </p:par>
            </p:tnLst>
          </p:tmpl>
        </p:tmplLst>
      </p:bldP>
      <p:bldP spid="26" grpId="0" animBg="1">
        <p:tmplLst>
          <p:tmpl>
            <p:tnLst>
              <p:par>
                <p:cTn presetID="2" presetClass="entr" presetSubtype="8" decel="100000" fill="hold" nodeType="withEffect">
                  <p:stCondLst>
                    <p:cond delay="50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1000" fill="hold"/>
                        <p:tgtEl>
                          <p:spTgt spid="26"/>
                        </p:tgtEl>
                        <p:attrNameLst>
                          <p:attrName>ppt_x</p:attrName>
                        </p:attrNameLst>
                      </p:cBhvr>
                      <p:tavLst>
                        <p:tav tm="0">
                          <p:val>
                            <p:strVal val="0-#ppt_w/2"/>
                          </p:val>
                        </p:tav>
                        <p:tav tm="100000">
                          <p:val>
                            <p:strVal val="#ppt_x"/>
                          </p:val>
                        </p:tav>
                      </p:tavLst>
                    </p:anim>
                    <p:anim calcmode="lin" valueType="num">
                      <p:cBhvr additive="base">
                        <p:cTn dur="1000" fill="hold"/>
                        <p:tgtEl>
                          <p:spTgt spid="2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Hoofdstuk (lichtblauw)">
    <p:bg>
      <p:bgPr>
        <a:solidFill>
          <a:schemeClr val="bg1"/>
        </a:solidFill>
        <a:effectLst/>
      </p:bgPr>
    </p:bg>
    <p:spTree>
      <p:nvGrpSpPr>
        <p:cNvPr id="1" name=""/>
        <p:cNvGrpSpPr/>
        <p:nvPr/>
      </p:nvGrpSpPr>
      <p:grpSpPr>
        <a:xfrm>
          <a:off x="0" y="0"/>
          <a:ext cx="0" cy="0"/>
          <a:chOff x="0" y="0"/>
          <a:chExt cx="0" cy="0"/>
        </a:xfrm>
      </p:grpSpPr>
      <p:sp>
        <p:nvSpPr>
          <p:cNvPr id="15" name="Vrije vorm: vorm 14">
            <a:extLst>
              <a:ext uri="{FF2B5EF4-FFF2-40B4-BE49-F238E27FC236}">
                <a16:creationId xmlns:a16="http://schemas.microsoft.com/office/drawing/2014/main" id="{16CE58E0-598F-4F8E-B59D-ED400C6F3650}"/>
              </a:ext>
            </a:extLst>
          </p:cNvPr>
          <p:cNvSpPr/>
          <p:nvPr userDrawn="1"/>
        </p:nvSpPr>
        <p:spPr>
          <a:xfrm>
            <a:off x="0" y="1"/>
            <a:ext cx="12192000" cy="6857999"/>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0 w 12192000"/>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2000" h="6857999">
                <a:moveTo>
                  <a:pt x="0" y="0"/>
                </a:moveTo>
                <a:lnTo>
                  <a:pt x="12192000" y="0"/>
                </a:lnTo>
                <a:lnTo>
                  <a:pt x="12192000" y="6857999"/>
                </a:lnTo>
                <a:lnTo>
                  <a:pt x="0" y="6857999"/>
                </a:lnTo>
                <a:close/>
              </a:path>
            </a:pathLst>
          </a:custGeom>
          <a:solidFill>
            <a:schemeClr val="accent3"/>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l"/>
            <a:endParaRPr lang="nl-NL">
              <a:latin typeface="+mj-lt"/>
            </a:endParaRPr>
          </a:p>
        </p:txBody>
      </p:sp>
      <p:sp>
        <p:nvSpPr>
          <p:cNvPr id="10" name="Tijdelijke aanduiding voor verticale tekst 9">
            <a:extLst>
              <a:ext uri="{FF2B5EF4-FFF2-40B4-BE49-F238E27FC236}">
                <a16:creationId xmlns:a16="http://schemas.microsoft.com/office/drawing/2014/main" id="{A546326B-1B01-400D-A28D-0515A3ED1C33}"/>
              </a:ext>
            </a:extLst>
          </p:cNvPr>
          <p:cNvSpPr>
            <a:spLocks noGrp="1"/>
          </p:cNvSpPr>
          <p:nvPr>
            <p:ph type="body" orient="vert" idx="39" hasCustomPrompt="1"/>
          </p:nvPr>
        </p:nvSpPr>
        <p:spPr>
          <a:xfrm>
            <a:off x="1699988" y="1"/>
            <a:ext cx="10492012" cy="6857999"/>
          </a:xfrm>
          <a:custGeom>
            <a:avLst/>
            <a:gdLst>
              <a:gd name="connsiteX0" fmla="*/ 21726 w 10492012"/>
              <a:gd name="connsiteY0" fmla="*/ 0 h 6857999"/>
              <a:gd name="connsiteX1" fmla="*/ 10492012 w 10492012"/>
              <a:gd name="connsiteY1" fmla="*/ 0 h 6857999"/>
              <a:gd name="connsiteX2" fmla="*/ 10492012 w 10492012"/>
              <a:gd name="connsiteY2" fmla="*/ 6857999 h 6857999"/>
              <a:gd name="connsiteX3" fmla="*/ 2881911 w 10492012"/>
              <a:gd name="connsiteY3" fmla="*/ 6857999 h 6857999"/>
              <a:gd name="connsiteX4" fmla="*/ 2567283 w 10492012"/>
              <a:gd name="connsiteY4" fmla="*/ 6577141 h 6857999"/>
              <a:gd name="connsiteX5" fmla="*/ 0 w 10492012"/>
              <a:gd name="connsiteY5" fmla="*/ 583534 h 6857999"/>
              <a:gd name="connsiteX6" fmla="*/ 16801 w 10492012"/>
              <a:gd name="connsiteY6" fmla="*/ 5178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92012" h="6857999">
                <a:moveTo>
                  <a:pt x="21726" y="0"/>
                </a:moveTo>
                <a:lnTo>
                  <a:pt x="10492012" y="0"/>
                </a:lnTo>
                <a:lnTo>
                  <a:pt x="10492012" y="6857999"/>
                </a:lnTo>
                <a:lnTo>
                  <a:pt x="2881911" y="6857999"/>
                </a:lnTo>
                <a:lnTo>
                  <a:pt x="2567283" y="6577141"/>
                </a:lnTo>
                <a:cubicBezTo>
                  <a:pt x="985596" y="5069137"/>
                  <a:pt x="0" y="2941435"/>
                  <a:pt x="0" y="583534"/>
                </a:cubicBezTo>
                <a:cubicBezTo>
                  <a:pt x="0" y="404905"/>
                  <a:pt x="5657" y="227598"/>
                  <a:pt x="16801" y="51781"/>
                </a:cubicBezTo>
                <a:close/>
              </a:path>
            </a:pathLst>
          </a:custGeom>
          <a:solidFill>
            <a:schemeClr val="bg1">
              <a:alpha val="30000"/>
            </a:schemeClr>
          </a:solidFill>
        </p:spPr>
        <p:txBody>
          <a:bodyPr vert="horz" wrap="square" lIns="108000" tIns="54000" rIns="108000" bIns="72000" anchor="ctr">
            <a:noAutofit/>
          </a:bodyPr>
          <a:lstStyle>
            <a:lvl1pPr marL="0" indent="0" algn="l">
              <a:lnSpc>
                <a:spcPct val="90000"/>
              </a:lnSpc>
              <a:buNone/>
              <a:defRPr sz="1400" b="0">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 </a:t>
            </a:r>
          </a:p>
        </p:txBody>
      </p:sp>
      <p:sp>
        <p:nvSpPr>
          <p:cNvPr id="25" name="Tijdelijke aanduiding voor verticale tekst 2">
            <a:extLst>
              <a:ext uri="{FF2B5EF4-FFF2-40B4-BE49-F238E27FC236}">
                <a16:creationId xmlns:a16="http://schemas.microsoft.com/office/drawing/2014/main" id="{68D89E08-CB96-40D9-9838-7B01C735E949}"/>
              </a:ext>
            </a:extLst>
          </p:cNvPr>
          <p:cNvSpPr>
            <a:spLocks noGrp="1"/>
          </p:cNvSpPr>
          <p:nvPr>
            <p:ph type="body" orient="vert" idx="40" hasCustomPrompt="1"/>
          </p:nvPr>
        </p:nvSpPr>
        <p:spPr>
          <a:xfrm>
            <a:off x="564868" y="4235793"/>
            <a:ext cx="2002252" cy="515029"/>
          </a:xfrm>
          <a:solidFill>
            <a:schemeClr val="bg1"/>
          </a:solidFill>
        </p:spPr>
        <p:txBody>
          <a:bodyPr vert="horz" wrap="none" lIns="108000" tIns="54000" rIns="108000" bIns="72000" anchor="ctr">
            <a:spAutoFit/>
          </a:bodyPr>
          <a:lstStyle>
            <a:lvl1pPr marL="0" indent="0" algn="l">
              <a:lnSpc>
                <a:spcPct val="90000"/>
              </a:lnSpc>
              <a:buNone/>
              <a:defRPr sz="2800" b="0" baseline="0">
                <a:solidFill>
                  <a:schemeClr val="accent3"/>
                </a:solidFill>
                <a:latin typeface="+mn-lt"/>
              </a:defRPr>
            </a:lvl1pPr>
            <a:lvl2pPr>
              <a:defRPr/>
            </a:lvl2pPr>
            <a:lvl3pPr>
              <a:defRPr/>
            </a:lvl3pPr>
            <a:lvl4pPr>
              <a:defRPr/>
            </a:lvl4pPr>
            <a:lvl5pPr>
              <a:defRPr/>
            </a:lvl5pPr>
            <a:lvl6pPr>
              <a:defRPr/>
            </a:lvl6pPr>
            <a:lvl7pPr>
              <a:defRPr/>
            </a:lvl7pPr>
            <a:lvl8pPr>
              <a:defRPr/>
            </a:lvl8pPr>
            <a:lvl9pPr>
              <a:defRPr/>
            </a:lvl9pPr>
          </a:lstStyle>
          <a:p>
            <a:pPr lvl="0"/>
            <a:r>
              <a:rPr lang="nl-NL"/>
              <a:t>Hoofdstuk x</a:t>
            </a:r>
          </a:p>
        </p:txBody>
      </p:sp>
      <p:sp>
        <p:nvSpPr>
          <p:cNvPr id="26" name="Tijdelijke aanduiding voor verticale tekst 2">
            <a:extLst>
              <a:ext uri="{FF2B5EF4-FFF2-40B4-BE49-F238E27FC236}">
                <a16:creationId xmlns:a16="http://schemas.microsoft.com/office/drawing/2014/main" id="{A565666A-BFA5-453A-A1DA-6F700D203B33}"/>
              </a:ext>
            </a:extLst>
          </p:cNvPr>
          <p:cNvSpPr>
            <a:spLocks noGrp="1"/>
          </p:cNvSpPr>
          <p:nvPr>
            <p:ph type="body" orient="vert" idx="41" hasCustomPrompt="1"/>
          </p:nvPr>
        </p:nvSpPr>
        <p:spPr>
          <a:xfrm>
            <a:off x="564868" y="4896057"/>
            <a:ext cx="5823618" cy="792028"/>
          </a:xfrm>
          <a:solidFill>
            <a:schemeClr val="bg1"/>
          </a:solidFill>
        </p:spPr>
        <p:txBody>
          <a:bodyPr vert="horz" wrap="none" lIns="108000" tIns="54000" rIns="108000" bIns="72000" anchor="ctr">
            <a:spAutoFit/>
          </a:bodyPr>
          <a:lstStyle>
            <a:lvl1pPr marL="0" indent="0" algn="l">
              <a:lnSpc>
                <a:spcPct val="90000"/>
              </a:lnSpc>
              <a:buNone/>
              <a:defRPr sz="4800" b="1">
                <a:solidFill>
                  <a:schemeClr val="accent3"/>
                </a:solidFill>
                <a:latin typeface="+mj-lt"/>
              </a:defRPr>
            </a:lvl1pPr>
            <a:lvl2pPr>
              <a:defRPr/>
            </a:lvl2pPr>
            <a:lvl3pPr>
              <a:defRPr/>
            </a:lvl3pPr>
            <a:lvl4pPr>
              <a:defRPr/>
            </a:lvl4pPr>
            <a:lvl5pPr>
              <a:defRPr/>
            </a:lvl5pPr>
            <a:lvl6pPr>
              <a:defRPr/>
            </a:lvl6pPr>
            <a:lvl7pPr>
              <a:defRPr/>
            </a:lvl7pPr>
            <a:lvl8pPr>
              <a:defRPr/>
            </a:lvl8pPr>
            <a:lvl9pPr>
              <a:defRPr/>
            </a:lvl9pPr>
          </a:lstStyle>
          <a:p>
            <a:pPr lvl="0"/>
            <a:r>
              <a:rPr lang="nl-NL"/>
              <a:t>Titel van hoofdstuk</a:t>
            </a:r>
          </a:p>
        </p:txBody>
      </p:sp>
    </p:spTree>
    <p:extLst>
      <p:ext uri="{BB962C8B-B14F-4D97-AF65-F5344CB8AC3E}">
        <p14:creationId xmlns:p14="http://schemas.microsoft.com/office/powerpoint/2010/main" val="829320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000" fill="hold"/>
                                        <p:tgtEl>
                                          <p:spTgt spid="25"/>
                                        </p:tgtEl>
                                        <p:attrNameLst>
                                          <p:attrName>ppt_x</p:attrName>
                                        </p:attrNameLst>
                                      </p:cBhvr>
                                      <p:tavLst>
                                        <p:tav tm="0">
                                          <p:val>
                                            <p:strVal val="0-#ppt_w/2"/>
                                          </p:val>
                                        </p:tav>
                                        <p:tav tm="100000">
                                          <p:val>
                                            <p:strVal val="#ppt_x"/>
                                          </p:val>
                                        </p:tav>
                                      </p:tavLst>
                                    </p:anim>
                                    <p:anim calcmode="lin" valueType="num">
                                      <p:cBhvr additive="base">
                                        <p:cTn id="8" dur="10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0-#ppt_w/2"/>
                                          </p:val>
                                        </p:tav>
                                        <p:tav tm="100000">
                                          <p:val>
                                            <p:strVal val="#ppt_x"/>
                                          </p:val>
                                        </p:tav>
                                      </p:tavLst>
                                    </p:anim>
                                    <p:anim calcmode="lin" valueType="num">
                                      <p:cBhvr additive="base">
                                        <p:cTn id="12" dur="10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tmplLst>
          <p:tmpl>
            <p:tnLst>
              <p:par>
                <p:cTn presetID="2" presetClass="entr" presetSubtype="8" decel="10000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1000" fill="hold"/>
                        <p:tgtEl>
                          <p:spTgt spid="25"/>
                        </p:tgtEl>
                        <p:attrNameLst>
                          <p:attrName>ppt_x</p:attrName>
                        </p:attrNameLst>
                      </p:cBhvr>
                      <p:tavLst>
                        <p:tav tm="0">
                          <p:val>
                            <p:strVal val="0-#ppt_w/2"/>
                          </p:val>
                        </p:tav>
                        <p:tav tm="100000">
                          <p:val>
                            <p:strVal val="#ppt_x"/>
                          </p:val>
                        </p:tav>
                      </p:tavLst>
                    </p:anim>
                    <p:anim calcmode="lin" valueType="num">
                      <p:cBhvr additive="base">
                        <p:cTn dur="1000" fill="hold"/>
                        <p:tgtEl>
                          <p:spTgt spid="25"/>
                        </p:tgtEl>
                        <p:attrNameLst>
                          <p:attrName>ppt_y</p:attrName>
                        </p:attrNameLst>
                      </p:cBhvr>
                      <p:tavLst>
                        <p:tav tm="0">
                          <p:val>
                            <p:strVal val="#ppt_y"/>
                          </p:val>
                        </p:tav>
                        <p:tav tm="100000">
                          <p:val>
                            <p:strVal val="#ppt_y"/>
                          </p:val>
                        </p:tav>
                      </p:tavLst>
                    </p:anim>
                  </p:childTnLst>
                </p:cTn>
              </p:par>
            </p:tnLst>
          </p:tmpl>
        </p:tmplLst>
      </p:bldP>
      <p:bldP spid="26" grpId="0" animBg="1">
        <p:tmplLst>
          <p:tmpl>
            <p:tnLst>
              <p:par>
                <p:cTn presetID="2" presetClass="entr" presetSubtype="8" decel="100000" fill="hold" nodeType="withEffect">
                  <p:stCondLst>
                    <p:cond delay="50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1000" fill="hold"/>
                        <p:tgtEl>
                          <p:spTgt spid="26"/>
                        </p:tgtEl>
                        <p:attrNameLst>
                          <p:attrName>ppt_x</p:attrName>
                        </p:attrNameLst>
                      </p:cBhvr>
                      <p:tavLst>
                        <p:tav tm="0">
                          <p:val>
                            <p:strVal val="0-#ppt_w/2"/>
                          </p:val>
                        </p:tav>
                        <p:tav tm="100000">
                          <p:val>
                            <p:strVal val="#ppt_x"/>
                          </p:val>
                        </p:tav>
                      </p:tavLst>
                    </p:anim>
                    <p:anim calcmode="lin" valueType="num">
                      <p:cBhvr additive="base">
                        <p:cTn dur="1000" fill="hold"/>
                        <p:tgtEl>
                          <p:spTgt spid="2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C5598500-D4E1-4ADD-901B-07EC1E81FDBE}"/>
              </a:ext>
            </a:extLst>
          </p:cNvPr>
          <p:cNvSpPr>
            <a:spLocks noGrp="1"/>
          </p:cNvSpPr>
          <p:nvPr>
            <p:ph type="title" hasCustomPrompt="1"/>
          </p:nvPr>
        </p:nvSpPr>
        <p:spPr/>
        <p:txBody>
          <a:bodyPr/>
          <a:lstStyle>
            <a:lvl1pPr>
              <a:defRPr/>
            </a:lvl1pPr>
          </a:lstStyle>
          <a:p>
            <a:r>
              <a:rPr lang="nl-NL"/>
              <a:t>Plaats hier je titel</a:t>
            </a:r>
          </a:p>
        </p:txBody>
      </p:sp>
      <p:sp>
        <p:nvSpPr>
          <p:cNvPr id="5" name="Tijdelijke aanduiding voor dianummer 4">
            <a:extLst>
              <a:ext uri="{FF2B5EF4-FFF2-40B4-BE49-F238E27FC236}">
                <a16:creationId xmlns:a16="http://schemas.microsoft.com/office/drawing/2014/main" id="{7187FE55-5E22-4C3F-A7A5-46FB055D641F}"/>
              </a:ext>
            </a:extLst>
          </p:cNvPr>
          <p:cNvSpPr>
            <a:spLocks noGrp="1"/>
          </p:cNvSpPr>
          <p:nvPr>
            <p:ph type="sldNum" sz="quarter" idx="10"/>
          </p:nvPr>
        </p:nvSpPr>
        <p:spPr/>
        <p:txBody>
          <a:bodyPr/>
          <a:lstStyle/>
          <a:p>
            <a:fld id="{B502C9A5-716F-45E6-800B-D4D02CE26F90}" type="slidenum">
              <a:rPr lang="nl-NL" smtClean="0"/>
              <a:pPr/>
              <a:t>‹nr.›</a:t>
            </a:fld>
            <a:endParaRPr lang="nl-NL"/>
          </a:p>
        </p:txBody>
      </p:sp>
      <p:grpSp>
        <p:nvGrpSpPr>
          <p:cNvPr id="3" name="Groep 2">
            <a:extLst>
              <a:ext uri="{FF2B5EF4-FFF2-40B4-BE49-F238E27FC236}">
                <a16:creationId xmlns:a16="http://schemas.microsoft.com/office/drawing/2014/main" id="{06085D68-D5A2-4051-BEF0-A372EF61EB76}"/>
              </a:ext>
            </a:extLst>
          </p:cNvPr>
          <p:cNvGrpSpPr/>
          <p:nvPr userDrawn="1"/>
        </p:nvGrpSpPr>
        <p:grpSpPr>
          <a:xfrm>
            <a:off x="0" y="-2084542"/>
            <a:ext cx="2859314" cy="1913465"/>
            <a:chOff x="0" y="-2084542"/>
            <a:chExt cx="2859314" cy="1913465"/>
          </a:xfrm>
        </p:grpSpPr>
        <p:grpSp>
          <p:nvGrpSpPr>
            <p:cNvPr id="6" name="Groep 5">
              <a:extLst>
                <a:ext uri="{FF2B5EF4-FFF2-40B4-BE49-F238E27FC236}">
                  <a16:creationId xmlns:a16="http://schemas.microsoft.com/office/drawing/2014/main" id="{BE356BD3-5D62-42D8-B78A-DDAFC1DCADE0}"/>
                </a:ext>
              </a:extLst>
            </p:cNvPr>
            <p:cNvGrpSpPr/>
            <p:nvPr userDrawn="1"/>
          </p:nvGrpSpPr>
          <p:grpSpPr>
            <a:xfrm>
              <a:off x="0" y="-2084542"/>
              <a:ext cx="2859314" cy="1913465"/>
              <a:chOff x="-6934" y="-6325808"/>
              <a:chExt cx="2859314" cy="1913465"/>
            </a:xfrm>
          </p:grpSpPr>
          <p:sp>
            <p:nvSpPr>
              <p:cNvPr id="7" name="Rechthoek 6">
                <a:extLst>
                  <a:ext uri="{FF2B5EF4-FFF2-40B4-BE49-F238E27FC236}">
                    <a16:creationId xmlns:a16="http://schemas.microsoft.com/office/drawing/2014/main" id="{1E27D84F-3E74-4F15-928D-35491C9ECF69}"/>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8" name="Ovaal 7">
                <a:extLst>
                  <a:ext uri="{FF2B5EF4-FFF2-40B4-BE49-F238E27FC236}">
                    <a16:creationId xmlns:a16="http://schemas.microsoft.com/office/drawing/2014/main" id="{2F54C1B8-3E01-49F0-90B2-35D615545609}"/>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 name="Rechthoek 8">
                <a:extLst>
                  <a:ext uri="{FF2B5EF4-FFF2-40B4-BE49-F238E27FC236}">
                    <a16:creationId xmlns:a16="http://schemas.microsoft.com/office/drawing/2014/main" id="{8FF1C623-310F-4B98-A305-34069184E45B}"/>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10" name="Rechte verbindingslijn 9">
                <a:extLst>
                  <a:ext uri="{FF2B5EF4-FFF2-40B4-BE49-F238E27FC236}">
                    <a16:creationId xmlns:a16="http://schemas.microsoft.com/office/drawing/2014/main" id="{84AFBEB7-56F1-4DA1-B1C1-8E470EBBC48C}"/>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2" name="Afbeelding 1">
              <a:extLst>
                <a:ext uri="{FF2B5EF4-FFF2-40B4-BE49-F238E27FC236}">
                  <a16:creationId xmlns:a16="http://schemas.microsoft.com/office/drawing/2014/main" id="{E21F96A7-03BB-49BA-8930-68A857D292A1}"/>
                </a:ext>
              </a:extLst>
            </p:cNvPr>
            <p:cNvPicPr>
              <a:picLocks noChangeAspect="1"/>
            </p:cNvPicPr>
            <p:nvPr userDrawn="1"/>
          </p:nvPicPr>
          <p:blipFill rotWithShape="1">
            <a:blip r:embed="rId2">
              <a:clrChange>
                <a:clrFrom>
                  <a:srgbClr val="F3F2F1"/>
                </a:clrFrom>
                <a:clrTo>
                  <a:srgbClr val="F3F2F1">
                    <a:alpha val="0"/>
                  </a:srgbClr>
                </a:clrTo>
              </a:clrChange>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4003311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ekst 100%">
    <p:spTree>
      <p:nvGrpSpPr>
        <p:cNvPr id="1" name=""/>
        <p:cNvGrpSpPr/>
        <p:nvPr/>
      </p:nvGrpSpPr>
      <p:grpSpPr>
        <a:xfrm>
          <a:off x="0" y="0"/>
          <a:ext cx="0" cy="0"/>
          <a:chOff x="0" y="0"/>
          <a:chExt cx="0" cy="0"/>
        </a:xfrm>
      </p:grpSpPr>
      <p:sp>
        <p:nvSpPr>
          <p:cNvPr id="99" name="Titel 98">
            <a:extLst>
              <a:ext uri="{FF2B5EF4-FFF2-40B4-BE49-F238E27FC236}">
                <a16:creationId xmlns:a16="http://schemas.microsoft.com/office/drawing/2014/main" id="{5A69743C-3C2D-489A-A077-1C6CF2F83669}"/>
              </a:ext>
            </a:extLst>
          </p:cNvPr>
          <p:cNvSpPr>
            <a:spLocks noGrp="1"/>
          </p:cNvSpPr>
          <p:nvPr>
            <p:ph type="title" hasCustomPrompt="1"/>
          </p:nvPr>
        </p:nvSpPr>
        <p:spPr/>
        <p:txBody>
          <a:bodyPr/>
          <a:lstStyle>
            <a:lvl1pPr>
              <a:defRPr/>
            </a:lvl1pPr>
          </a:lstStyle>
          <a:p>
            <a:r>
              <a:rPr lang="nl-NL"/>
              <a:t>Plaats hier je titel</a:t>
            </a:r>
          </a:p>
        </p:txBody>
      </p:sp>
      <p:sp>
        <p:nvSpPr>
          <p:cNvPr id="4" name="Tijdelijke aanduiding voor dianummer 3">
            <a:extLst>
              <a:ext uri="{FF2B5EF4-FFF2-40B4-BE49-F238E27FC236}">
                <a16:creationId xmlns:a16="http://schemas.microsoft.com/office/drawing/2014/main" id="{6AB84D6B-29FF-4934-9E85-A6CCC6A9E58A}"/>
              </a:ext>
            </a:extLst>
          </p:cNvPr>
          <p:cNvSpPr>
            <a:spLocks noGrp="1"/>
          </p:cNvSpPr>
          <p:nvPr>
            <p:ph type="sldNum" sz="quarter" idx="10"/>
          </p:nvPr>
        </p:nvSpPr>
        <p:spPr/>
        <p:txBody>
          <a:bodyPr/>
          <a:lstStyle/>
          <a:p>
            <a:fld id="{B502C9A5-716F-45E6-800B-D4D02CE26F90}" type="slidenum">
              <a:rPr lang="nl-NL" smtClean="0"/>
              <a:pPr/>
              <a:t>‹nr.›</a:t>
            </a:fld>
            <a:endParaRPr lang="nl-NL"/>
          </a:p>
        </p:txBody>
      </p:sp>
      <p:sp>
        <p:nvSpPr>
          <p:cNvPr id="9" name="Tijdelijke aanduiding voor verticale tekst 8">
            <a:extLst>
              <a:ext uri="{FF2B5EF4-FFF2-40B4-BE49-F238E27FC236}">
                <a16:creationId xmlns:a16="http://schemas.microsoft.com/office/drawing/2014/main" id="{6B127C43-469A-4481-A66F-47E1FD092ED0}"/>
              </a:ext>
            </a:extLst>
          </p:cNvPr>
          <p:cNvSpPr>
            <a:spLocks noGrp="1"/>
          </p:cNvSpPr>
          <p:nvPr>
            <p:ph type="body" orient="vert" idx="11" hasCustomPrompt="1"/>
          </p:nvPr>
        </p:nvSpPr>
        <p:spPr>
          <a:xfrm>
            <a:off x="-1" y="1313868"/>
            <a:ext cx="11615999" cy="4682616"/>
          </a:xfrm>
          <a:custGeom>
            <a:avLst/>
            <a:gdLst>
              <a:gd name="connsiteX0" fmla="*/ 0 w 11615999"/>
              <a:gd name="connsiteY0" fmla="*/ 0 h 4682616"/>
              <a:gd name="connsiteX1" fmla="*/ 7444159 w 11615999"/>
              <a:gd name="connsiteY1" fmla="*/ 0 h 4682616"/>
              <a:gd name="connsiteX2" fmla="*/ 11303481 w 11615999"/>
              <a:gd name="connsiteY2" fmla="*/ 0 h 4682616"/>
              <a:gd name="connsiteX3" fmla="*/ 11615999 w 11615999"/>
              <a:gd name="connsiteY3" fmla="*/ 312518 h 4682616"/>
              <a:gd name="connsiteX4" fmla="*/ 11615999 w 11615999"/>
              <a:gd name="connsiteY4" fmla="*/ 4370098 h 4682616"/>
              <a:gd name="connsiteX5" fmla="*/ 11303481 w 11615999"/>
              <a:gd name="connsiteY5" fmla="*/ 4682616 h 4682616"/>
              <a:gd name="connsiteX6" fmla="*/ 7444159 w 11615999"/>
              <a:gd name="connsiteY6" fmla="*/ 4682616 h 4682616"/>
              <a:gd name="connsiteX7" fmla="*/ 0 w 11615999"/>
              <a:gd name="connsiteY7" fmla="*/ 4682616 h 4682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15999" h="4682616">
                <a:moveTo>
                  <a:pt x="0" y="0"/>
                </a:moveTo>
                <a:lnTo>
                  <a:pt x="7444159" y="0"/>
                </a:lnTo>
                <a:lnTo>
                  <a:pt x="11303481" y="0"/>
                </a:lnTo>
                <a:cubicBezTo>
                  <a:pt x="11476080" y="0"/>
                  <a:pt x="11615999" y="139920"/>
                  <a:pt x="11615999" y="312518"/>
                </a:cubicBezTo>
                <a:lnTo>
                  <a:pt x="11615999" y="4370098"/>
                </a:lnTo>
                <a:cubicBezTo>
                  <a:pt x="11615999" y="4542697"/>
                  <a:pt x="11476080" y="4682616"/>
                  <a:pt x="11303481" y="4682616"/>
                </a:cubicBezTo>
                <a:lnTo>
                  <a:pt x="7444159" y="4682616"/>
                </a:lnTo>
                <a:lnTo>
                  <a:pt x="0" y="4682616"/>
                </a:lnTo>
                <a:close/>
              </a:path>
            </a:pathLst>
          </a:custGeom>
          <a:solidFill>
            <a:schemeClr val="bg1">
              <a:lumMod val="75000"/>
              <a:alpha val="20000"/>
            </a:schemeClr>
          </a:solidFill>
        </p:spPr>
        <p:txBody>
          <a:bodyPr vert="horz" wrap="square" lIns="540000" tIns="360000" rIns="360000" bIns="360000">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Bullet</a:t>
            </a:r>
          </a:p>
          <a:p>
            <a:pPr lvl="1"/>
            <a:r>
              <a:rPr lang="nl-NL"/>
              <a:t>Sub-</a:t>
            </a:r>
            <a:r>
              <a:rPr lang="nl-NL" err="1"/>
              <a:t>bullet</a:t>
            </a:r>
            <a:endParaRPr lang="nl-NL"/>
          </a:p>
          <a:p>
            <a:pPr lvl="2"/>
            <a:r>
              <a:rPr lang="nl-NL"/>
              <a:t>Leestekst</a:t>
            </a:r>
          </a:p>
          <a:p>
            <a:pPr lvl="3"/>
            <a:r>
              <a:rPr lang="nl-NL"/>
              <a:t>Subtitel</a:t>
            </a:r>
          </a:p>
          <a:p>
            <a:pPr lvl="4"/>
            <a:r>
              <a:rPr lang="nl-NL"/>
              <a:t>Numerieke </a:t>
            </a:r>
            <a:r>
              <a:rPr lang="nl-NL" err="1"/>
              <a:t>bullet</a:t>
            </a:r>
            <a:endParaRPr lang="nl-NL"/>
          </a:p>
          <a:p>
            <a:pPr lvl="5"/>
            <a:r>
              <a:rPr lang="nl-NL" err="1"/>
              <a:t>Bullet</a:t>
            </a:r>
            <a:endParaRPr lang="nl-NL"/>
          </a:p>
          <a:p>
            <a:pPr lvl="6"/>
            <a:r>
              <a:rPr lang="nl-NL"/>
              <a:t>Sub-</a:t>
            </a:r>
            <a:r>
              <a:rPr lang="nl-NL" err="1"/>
              <a:t>bullet</a:t>
            </a:r>
            <a:endParaRPr lang="nl-NL"/>
          </a:p>
          <a:p>
            <a:pPr lvl="7"/>
            <a:r>
              <a:rPr lang="nl-NL"/>
              <a:t>Leestekst</a:t>
            </a:r>
          </a:p>
          <a:p>
            <a:pPr lvl="8"/>
            <a:r>
              <a:rPr lang="nl-NL"/>
              <a:t>Subtitel</a:t>
            </a:r>
          </a:p>
        </p:txBody>
      </p:sp>
      <p:grpSp>
        <p:nvGrpSpPr>
          <p:cNvPr id="5" name="INSTRUCTIE">
            <a:extLst>
              <a:ext uri="{FF2B5EF4-FFF2-40B4-BE49-F238E27FC236}">
                <a16:creationId xmlns:a16="http://schemas.microsoft.com/office/drawing/2014/main" id="{B62A2E0E-A80E-4B44-A470-D7EC29DECC78}"/>
              </a:ext>
            </a:extLst>
          </p:cNvPr>
          <p:cNvGrpSpPr/>
          <p:nvPr userDrawn="1"/>
        </p:nvGrpSpPr>
        <p:grpSpPr>
          <a:xfrm>
            <a:off x="-3786437" y="0"/>
            <a:ext cx="3693386" cy="5359349"/>
            <a:chOff x="-3786437" y="0"/>
            <a:chExt cx="3693386" cy="5359349"/>
          </a:xfrm>
        </p:grpSpPr>
        <p:sp>
          <p:nvSpPr>
            <p:cNvPr id="6" name="Rechthoek 5">
              <a:extLst>
                <a:ext uri="{FF2B5EF4-FFF2-40B4-BE49-F238E27FC236}">
                  <a16:creationId xmlns:a16="http://schemas.microsoft.com/office/drawing/2014/main" id="{62458FF4-4F71-4CD8-9EDB-A6BFDE0EE676}"/>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Tekstniveaus kiezen</a:t>
              </a:r>
            </a:p>
          </p:txBody>
        </p:sp>
        <p:sp>
          <p:nvSpPr>
            <p:cNvPr id="7" name="Ovaal 6">
              <a:extLst>
                <a:ext uri="{FF2B5EF4-FFF2-40B4-BE49-F238E27FC236}">
                  <a16:creationId xmlns:a16="http://schemas.microsoft.com/office/drawing/2014/main" id="{B325A46D-7E6C-478F-B352-976063DE83AF}"/>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 name="Rechthoek 7">
              <a:extLst>
                <a:ext uri="{FF2B5EF4-FFF2-40B4-BE49-F238E27FC236}">
                  <a16:creationId xmlns:a16="http://schemas.microsoft.com/office/drawing/2014/main" id="{47222C02-8AB0-47D3-8F59-F386F191C876}"/>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10" name="Ovaal 9">
              <a:extLst>
                <a:ext uri="{FF2B5EF4-FFF2-40B4-BE49-F238E27FC236}">
                  <a16:creationId xmlns:a16="http://schemas.microsoft.com/office/drawing/2014/main" id="{6746D4BA-A564-499D-AEE0-D08D79FF5F01}"/>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1" name="Rechthoek 10">
              <a:extLst>
                <a:ext uri="{FF2B5EF4-FFF2-40B4-BE49-F238E27FC236}">
                  <a16:creationId xmlns:a16="http://schemas.microsoft.com/office/drawing/2014/main" id="{A884D8D3-775C-46C4-B8E0-24D694EBDA08}"/>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2" name="Rechthoek 11">
              <a:extLst>
                <a:ext uri="{FF2B5EF4-FFF2-40B4-BE49-F238E27FC236}">
                  <a16:creationId xmlns:a16="http://schemas.microsoft.com/office/drawing/2014/main" id="{C805F62A-E359-4494-A390-79C50FF087A2}"/>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 #1</a:t>
              </a:r>
            </a:p>
          </p:txBody>
        </p:sp>
        <p:sp>
          <p:nvSpPr>
            <p:cNvPr id="13" name="Ovaal 12">
              <a:extLst>
                <a:ext uri="{FF2B5EF4-FFF2-40B4-BE49-F238E27FC236}">
                  <a16:creationId xmlns:a16="http://schemas.microsoft.com/office/drawing/2014/main" id="{E9302874-F5C9-4F4A-83F0-62A105728F03}"/>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4" name="Rechthoek 13">
              <a:extLst>
                <a:ext uri="{FF2B5EF4-FFF2-40B4-BE49-F238E27FC236}">
                  <a16:creationId xmlns:a16="http://schemas.microsoft.com/office/drawing/2014/main" id="{8A584F1B-0AF3-43EC-A193-9567285E410D}"/>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15" name="Ovaal 14">
              <a:extLst>
                <a:ext uri="{FF2B5EF4-FFF2-40B4-BE49-F238E27FC236}">
                  <a16:creationId xmlns:a16="http://schemas.microsoft.com/office/drawing/2014/main" id="{D7C43A5C-322B-43AD-BCE6-EE2FE8769DB3}"/>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6" name="Rechthoek 15">
              <a:extLst>
                <a:ext uri="{FF2B5EF4-FFF2-40B4-BE49-F238E27FC236}">
                  <a16:creationId xmlns:a16="http://schemas.microsoft.com/office/drawing/2014/main" id="{F49CF300-4DA9-464E-8067-29E160CBA191}"/>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17" name="Ovaal 16">
              <a:extLst>
                <a:ext uri="{FF2B5EF4-FFF2-40B4-BE49-F238E27FC236}">
                  <a16:creationId xmlns:a16="http://schemas.microsoft.com/office/drawing/2014/main" id="{0120B55D-694A-4615-A3D1-EC3305400EFD}"/>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18" name="Rechthoek 17">
              <a:extLst>
                <a:ext uri="{FF2B5EF4-FFF2-40B4-BE49-F238E27FC236}">
                  <a16:creationId xmlns:a16="http://schemas.microsoft.com/office/drawing/2014/main" id="{F9588A47-480D-43AB-B533-A8799F0BFB80}"/>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Numerieke </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19" name="Ovaal 18">
              <a:extLst>
                <a:ext uri="{FF2B5EF4-FFF2-40B4-BE49-F238E27FC236}">
                  <a16:creationId xmlns:a16="http://schemas.microsoft.com/office/drawing/2014/main" id="{6B820234-66BE-4B89-AC2E-F2734389CBA0}"/>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0" name="Rechthoek 19">
              <a:extLst>
                <a:ext uri="{FF2B5EF4-FFF2-40B4-BE49-F238E27FC236}">
                  <a16:creationId xmlns:a16="http://schemas.microsoft.com/office/drawing/2014/main" id="{5CF434FA-CB02-430B-A341-D90E7BC9BC8B}"/>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 #1</a:t>
              </a:r>
            </a:p>
          </p:txBody>
        </p:sp>
        <p:sp>
          <p:nvSpPr>
            <p:cNvPr id="21" name="Ovaal 20">
              <a:extLst>
                <a:ext uri="{FF2B5EF4-FFF2-40B4-BE49-F238E27FC236}">
                  <a16:creationId xmlns:a16="http://schemas.microsoft.com/office/drawing/2014/main" id="{F19E772D-673C-4C15-8740-45D987A4C5DD}"/>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2" name="Rechthoek 21">
              <a:extLst>
                <a:ext uri="{FF2B5EF4-FFF2-40B4-BE49-F238E27FC236}">
                  <a16:creationId xmlns:a16="http://schemas.microsoft.com/office/drawing/2014/main" id="{77D326AA-DF42-43A8-8658-E84FE1F52AE1}"/>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23" name="Ovaal 22">
              <a:extLst>
                <a:ext uri="{FF2B5EF4-FFF2-40B4-BE49-F238E27FC236}">
                  <a16:creationId xmlns:a16="http://schemas.microsoft.com/office/drawing/2014/main" id="{E55DF2F5-76AE-45AD-A3C5-9EFA0885A1A9}"/>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4" name="Rechthoek 23">
              <a:extLst>
                <a:ext uri="{FF2B5EF4-FFF2-40B4-BE49-F238E27FC236}">
                  <a16:creationId xmlns:a16="http://schemas.microsoft.com/office/drawing/2014/main" id="{6287E48F-AA39-4E58-B553-BB31164DFBCF}"/>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25" name="Ovaal 24">
              <a:extLst>
                <a:ext uri="{FF2B5EF4-FFF2-40B4-BE49-F238E27FC236}">
                  <a16:creationId xmlns:a16="http://schemas.microsoft.com/office/drawing/2014/main" id="{FA291FC4-7757-4218-8A8A-11F1C359ACDC}"/>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6" name="Rechthoek 25">
              <a:extLst>
                <a:ext uri="{FF2B5EF4-FFF2-40B4-BE49-F238E27FC236}">
                  <a16:creationId xmlns:a16="http://schemas.microsoft.com/office/drawing/2014/main" id="{37DB7470-1BF5-46F3-A033-D0AF7E8D3A91}"/>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27" name="Rechthoek 26">
              <a:extLst>
                <a:ext uri="{FF2B5EF4-FFF2-40B4-BE49-F238E27FC236}">
                  <a16:creationId xmlns:a16="http://schemas.microsoft.com/office/drawing/2014/main" id="{98CBCB3F-F7AA-4FBD-A770-3F9505C4C88D}"/>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28" name="ICOON_info">
              <a:extLst>
                <a:ext uri="{FF2B5EF4-FFF2-40B4-BE49-F238E27FC236}">
                  <a16:creationId xmlns:a16="http://schemas.microsoft.com/office/drawing/2014/main" id="{33250AFB-978F-435E-8FD4-C247062E9A49}"/>
                </a:ext>
              </a:extLst>
            </p:cNvPr>
            <p:cNvGrpSpPr/>
            <p:nvPr userDrawn="1"/>
          </p:nvGrpSpPr>
          <p:grpSpPr>
            <a:xfrm>
              <a:off x="-376736" y="4400186"/>
              <a:ext cx="283685" cy="283685"/>
              <a:chOff x="-510741" y="5913713"/>
              <a:chExt cx="267555" cy="267555"/>
            </a:xfrm>
          </p:grpSpPr>
          <p:sp>
            <p:nvSpPr>
              <p:cNvPr id="70" name="Ovaal 69">
                <a:extLst>
                  <a:ext uri="{FF2B5EF4-FFF2-40B4-BE49-F238E27FC236}">
                    <a16:creationId xmlns:a16="http://schemas.microsoft.com/office/drawing/2014/main" id="{DE5113B8-45E0-4CD6-8C15-3F73E9E52B90}"/>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71" name="Graphic 163" descr="Informatie">
                <a:extLst>
                  <a:ext uri="{FF2B5EF4-FFF2-40B4-BE49-F238E27FC236}">
                    <a16:creationId xmlns:a16="http://schemas.microsoft.com/office/drawing/2014/main" id="{F42118AE-B90F-4A35-B02F-9FA0B11927BD}"/>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29" name="VOORBEELD">
              <a:extLst>
                <a:ext uri="{FF2B5EF4-FFF2-40B4-BE49-F238E27FC236}">
                  <a16:creationId xmlns:a16="http://schemas.microsoft.com/office/drawing/2014/main" id="{0F4F82FD-27A5-4883-943E-58B2465A3607}"/>
                </a:ext>
              </a:extLst>
            </p:cNvPr>
            <p:cNvGrpSpPr/>
            <p:nvPr userDrawn="1"/>
          </p:nvGrpSpPr>
          <p:grpSpPr>
            <a:xfrm>
              <a:off x="-3605171" y="458674"/>
              <a:ext cx="3234311" cy="558875"/>
              <a:chOff x="-3605171" y="458674"/>
              <a:chExt cx="3234311" cy="558875"/>
            </a:xfrm>
          </p:grpSpPr>
          <p:sp>
            <p:nvSpPr>
              <p:cNvPr id="30" name="Rechthoek 29">
                <a:extLst>
                  <a:ext uri="{FF2B5EF4-FFF2-40B4-BE49-F238E27FC236}">
                    <a16:creationId xmlns:a16="http://schemas.microsoft.com/office/drawing/2014/main" id="{C215E613-296C-4836-959A-B70FB60D1479}"/>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1" name="Rechthoek 30">
                <a:extLst>
                  <a:ext uri="{FF2B5EF4-FFF2-40B4-BE49-F238E27FC236}">
                    <a16:creationId xmlns:a16="http://schemas.microsoft.com/office/drawing/2014/main" id="{1ADFA503-8F38-47B0-809E-AE5751E71F3A}"/>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2" name="Groep 31">
                <a:extLst>
                  <a:ext uri="{FF2B5EF4-FFF2-40B4-BE49-F238E27FC236}">
                    <a16:creationId xmlns:a16="http://schemas.microsoft.com/office/drawing/2014/main" id="{AAD9C5E9-67C5-46D5-8391-5CC78DF9BED2}"/>
                  </a:ext>
                </a:extLst>
              </p:cNvPr>
              <p:cNvGrpSpPr/>
              <p:nvPr userDrawn="1"/>
            </p:nvGrpSpPr>
            <p:grpSpPr>
              <a:xfrm>
                <a:off x="-3386247" y="830871"/>
                <a:ext cx="139423" cy="109566"/>
                <a:chOff x="-2866744" y="827071"/>
                <a:chExt cx="168701" cy="132575"/>
              </a:xfrm>
            </p:grpSpPr>
            <p:grpSp>
              <p:nvGrpSpPr>
                <p:cNvPr id="63" name="Groep 62">
                  <a:extLst>
                    <a:ext uri="{FF2B5EF4-FFF2-40B4-BE49-F238E27FC236}">
                      <a16:creationId xmlns:a16="http://schemas.microsoft.com/office/drawing/2014/main" id="{AAA1490B-622C-440B-874B-EC9538F146EF}"/>
                    </a:ext>
                  </a:extLst>
                </p:cNvPr>
                <p:cNvGrpSpPr/>
                <p:nvPr userDrawn="1"/>
              </p:nvGrpSpPr>
              <p:grpSpPr>
                <a:xfrm>
                  <a:off x="-2866744" y="827071"/>
                  <a:ext cx="168701" cy="132575"/>
                  <a:chOff x="-2866744" y="827071"/>
                  <a:chExt cx="168701" cy="132575"/>
                </a:xfrm>
              </p:grpSpPr>
              <p:cxnSp>
                <p:nvCxnSpPr>
                  <p:cNvPr id="65" name="Rechte verbindingslijn 64">
                    <a:extLst>
                      <a:ext uri="{FF2B5EF4-FFF2-40B4-BE49-F238E27FC236}">
                        <a16:creationId xmlns:a16="http://schemas.microsoft.com/office/drawing/2014/main" id="{C91B5296-3D10-4BB5-90C0-519A2A767A5F}"/>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51D7362A-30DE-4585-9BA4-D5262248A437}"/>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7" name="Rechte verbindingslijn 66">
                    <a:extLst>
                      <a:ext uri="{FF2B5EF4-FFF2-40B4-BE49-F238E27FC236}">
                        <a16:creationId xmlns:a16="http://schemas.microsoft.com/office/drawing/2014/main" id="{65F9A14F-818B-4B67-A104-262689E6FDC1}"/>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42E4979F-5ED6-40F1-9221-4B156B8FAA86}"/>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010BA12F-2BDF-466C-9F91-0149B5DC3304}"/>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4" name="Pijl: rechts 63">
                  <a:extLst>
                    <a:ext uri="{FF2B5EF4-FFF2-40B4-BE49-F238E27FC236}">
                      <a16:creationId xmlns:a16="http://schemas.microsoft.com/office/drawing/2014/main" id="{84A3E5D8-F4F1-4B34-9229-4A9D020F6769}"/>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3" name="Groep 32">
                <a:extLst>
                  <a:ext uri="{FF2B5EF4-FFF2-40B4-BE49-F238E27FC236}">
                    <a16:creationId xmlns:a16="http://schemas.microsoft.com/office/drawing/2014/main" id="{9E24BA67-0C2C-4BCF-84BA-035E477EC02B}"/>
                  </a:ext>
                </a:extLst>
              </p:cNvPr>
              <p:cNvGrpSpPr/>
              <p:nvPr userDrawn="1"/>
            </p:nvGrpSpPr>
            <p:grpSpPr>
              <a:xfrm>
                <a:off x="-3605171" y="830871"/>
                <a:ext cx="139423" cy="109566"/>
                <a:chOff x="-2866744" y="518074"/>
                <a:chExt cx="168701" cy="132575"/>
              </a:xfrm>
            </p:grpSpPr>
            <p:grpSp>
              <p:nvGrpSpPr>
                <p:cNvPr id="56" name="Groep 55">
                  <a:extLst>
                    <a:ext uri="{FF2B5EF4-FFF2-40B4-BE49-F238E27FC236}">
                      <a16:creationId xmlns:a16="http://schemas.microsoft.com/office/drawing/2014/main" id="{DA644CAB-DD9C-4271-8336-92E1FE3327F5}"/>
                    </a:ext>
                  </a:extLst>
                </p:cNvPr>
                <p:cNvGrpSpPr/>
                <p:nvPr userDrawn="1"/>
              </p:nvGrpSpPr>
              <p:grpSpPr>
                <a:xfrm>
                  <a:off x="-2866744" y="518074"/>
                  <a:ext cx="168701" cy="132575"/>
                  <a:chOff x="-2866744" y="518074"/>
                  <a:chExt cx="168701" cy="132575"/>
                </a:xfrm>
              </p:grpSpPr>
              <p:cxnSp>
                <p:nvCxnSpPr>
                  <p:cNvPr id="58" name="Rechte verbindingslijn 57">
                    <a:extLst>
                      <a:ext uri="{FF2B5EF4-FFF2-40B4-BE49-F238E27FC236}">
                        <a16:creationId xmlns:a16="http://schemas.microsoft.com/office/drawing/2014/main" id="{60C3C8F7-01A2-4692-A160-36BF74BB23A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03067FE0-73F8-40B0-8067-9127D4BE3420}"/>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0" name="Rechte verbindingslijn 59">
                    <a:extLst>
                      <a:ext uri="{FF2B5EF4-FFF2-40B4-BE49-F238E27FC236}">
                        <a16:creationId xmlns:a16="http://schemas.microsoft.com/office/drawing/2014/main" id="{95C784AF-5E60-4276-86EE-438F27B5223F}"/>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15FD7509-F23F-41EB-B03C-2879B7355945}"/>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B6352CA3-9F6F-436F-8D51-DE855BC7A2D2}"/>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7" name="Pijl: rechts 56">
                  <a:extLst>
                    <a:ext uri="{FF2B5EF4-FFF2-40B4-BE49-F238E27FC236}">
                      <a16:creationId xmlns:a16="http://schemas.microsoft.com/office/drawing/2014/main" id="{B652129C-FFAE-4F97-965A-930E35C991F6}"/>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4" name="Rechte verbindingslijn 33">
                <a:extLst>
                  <a:ext uri="{FF2B5EF4-FFF2-40B4-BE49-F238E27FC236}">
                    <a16:creationId xmlns:a16="http://schemas.microsoft.com/office/drawing/2014/main" id="{DB4E412B-70AF-4F1E-99C2-6C5E6619344B}"/>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5" name="Rechte verbindingslijn 34">
                <a:extLst>
                  <a:ext uri="{FF2B5EF4-FFF2-40B4-BE49-F238E27FC236}">
                    <a16:creationId xmlns:a16="http://schemas.microsoft.com/office/drawing/2014/main" id="{7E4FE612-7A01-4411-B712-D23AF53FEA90}"/>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6" name="Rechthoek 35">
                <a:extLst>
                  <a:ext uri="{FF2B5EF4-FFF2-40B4-BE49-F238E27FC236}">
                    <a16:creationId xmlns:a16="http://schemas.microsoft.com/office/drawing/2014/main" id="{B07A4E6D-6813-4D92-994F-7C0AC48243DB}"/>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37" name="Rechthoek 36">
                <a:extLst>
                  <a:ext uri="{FF2B5EF4-FFF2-40B4-BE49-F238E27FC236}">
                    <a16:creationId xmlns:a16="http://schemas.microsoft.com/office/drawing/2014/main" id="{C74BB224-A148-49F5-982E-FB45BEF2A609}"/>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38" name="Groep 37">
                <a:extLst>
                  <a:ext uri="{FF2B5EF4-FFF2-40B4-BE49-F238E27FC236}">
                    <a16:creationId xmlns:a16="http://schemas.microsoft.com/office/drawing/2014/main" id="{2D5A3B4F-71E5-4FA9-AAEB-8E8DEF861A27}"/>
                  </a:ext>
                </a:extLst>
              </p:cNvPr>
              <p:cNvGrpSpPr/>
              <p:nvPr userDrawn="1"/>
            </p:nvGrpSpPr>
            <p:grpSpPr>
              <a:xfrm>
                <a:off x="-2916763" y="769168"/>
                <a:ext cx="268738" cy="248381"/>
                <a:chOff x="-2916763" y="769168"/>
                <a:chExt cx="268738" cy="248381"/>
              </a:xfrm>
            </p:grpSpPr>
            <p:sp>
              <p:nvSpPr>
                <p:cNvPr id="48" name="Rechthoek 47">
                  <a:extLst>
                    <a:ext uri="{FF2B5EF4-FFF2-40B4-BE49-F238E27FC236}">
                      <a16:creationId xmlns:a16="http://schemas.microsoft.com/office/drawing/2014/main" id="{E1936144-B0DC-4878-B563-D5BF5EB79F87}"/>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9" name="Groep 48">
                  <a:extLst>
                    <a:ext uri="{FF2B5EF4-FFF2-40B4-BE49-F238E27FC236}">
                      <a16:creationId xmlns:a16="http://schemas.microsoft.com/office/drawing/2014/main" id="{3D374B62-2B3C-4581-A2D9-B6F0CF0C2236}"/>
                    </a:ext>
                  </a:extLst>
                </p:cNvPr>
                <p:cNvGrpSpPr/>
                <p:nvPr userDrawn="1"/>
              </p:nvGrpSpPr>
              <p:grpSpPr>
                <a:xfrm>
                  <a:off x="-2866744" y="827071"/>
                  <a:ext cx="168701" cy="132575"/>
                  <a:chOff x="-2866744" y="827071"/>
                  <a:chExt cx="168701" cy="132575"/>
                </a:xfrm>
              </p:grpSpPr>
              <p:cxnSp>
                <p:nvCxnSpPr>
                  <p:cNvPr id="51" name="Rechte verbindingslijn 50">
                    <a:extLst>
                      <a:ext uri="{FF2B5EF4-FFF2-40B4-BE49-F238E27FC236}">
                        <a16:creationId xmlns:a16="http://schemas.microsoft.com/office/drawing/2014/main" id="{9D945CC8-A196-46E6-A2B2-FAA62ED3BD43}"/>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E0DFC931-4B74-4B9C-8E53-0D53FAE4D6D3}"/>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3" name="Rechte verbindingslijn 52">
                    <a:extLst>
                      <a:ext uri="{FF2B5EF4-FFF2-40B4-BE49-F238E27FC236}">
                        <a16:creationId xmlns:a16="http://schemas.microsoft.com/office/drawing/2014/main" id="{B49D9984-23A5-4ED0-9F0D-E91F4DE30714}"/>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50B6D8C7-0ED7-4233-9B06-8857F98D4226}"/>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3D0DB7E9-678A-4D19-A2C4-7B58E16032A2}"/>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0" name="Pijl: rechts 49">
                  <a:extLst>
                    <a:ext uri="{FF2B5EF4-FFF2-40B4-BE49-F238E27FC236}">
                      <a16:creationId xmlns:a16="http://schemas.microsoft.com/office/drawing/2014/main" id="{934471A7-FF81-4766-8CC6-5EE1BF132075}"/>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9" name="Groep 38">
                <a:extLst>
                  <a:ext uri="{FF2B5EF4-FFF2-40B4-BE49-F238E27FC236}">
                    <a16:creationId xmlns:a16="http://schemas.microsoft.com/office/drawing/2014/main" id="{7CCA31EF-80B6-4BD8-BDE3-C3946C66FF15}"/>
                  </a:ext>
                </a:extLst>
              </p:cNvPr>
              <p:cNvGrpSpPr/>
              <p:nvPr userDrawn="1"/>
            </p:nvGrpSpPr>
            <p:grpSpPr>
              <a:xfrm>
                <a:off x="-2916763" y="460171"/>
                <a:ext cx="268738" cy="248381"/>
                <a:chOff x="-2916763" y="460171"/>
                <a:chExt cx="268738" cy="248381"/>
              </a:xfrm>
            </p:grpSpPr>
            <p:sp>
              <p:nvSpPr>
                <p:cNvPr id="40" name="Rechthoek 39">
                  <a:extLst>
                    <a:ext uri="{FF2B5EF4-FFF2-40B4-BE49-F238E27FC236}">
                      <a16:creationId xmlns:a16="http://schemas.microsoft.com/office/drawing/2014/main" id="{DB8E2063-D4D5-4519-854B-4C0EA23927B2}"/>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1" name="Groep 40">
                  <a:extLst>
                    <a:ext uri="{FF2B5EF4-FFF2-40B4-BE49-F238E27FC236}">
                      <a16:creationId xmlns:a16="http://schemas.microsoft.com/office/drawing/2014/main" id="{4896B7FD-01DD-419E-974E-0CD2C7C82502}"/>
                    </a:ext>
                  </a:extLst>
                </p:cNvPr>
                <p:cNvGrpSpPr/>
                <p:nvPr userDrawn="1"/>
              </p:nvGrpSpPr>
              <p:grpSpPr>
                <a:xfrm>
                  <a:off x="-2866744" y="518074"/>
                  <a:ext cx="168701" cy="132575"/>
                  <a:chOff x="-2866744" y="518074"/>
                  <a:chExt cx="168701" cy="132575"/>
                </a:xfrm>
              </p:grpSpPr>
              <p:cxnSp>
                <p:nvCxnSpPr>
                  <p:cNvPr id="43" name="Rechte verbindingslijn 42">
                    <a:extLst>
                      <a:ext uri="{FF2B5EF4-FFF2-40B4-BE49-F238E27FC236}">
                        <a16:creationId xmlns:a16="http://schemas.microsoft.com/office/drawing/2014/main" id="{EC90EA7F-D5EE-42A4-97E5-015FE67C258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4" name="Rechte verbindingslijn 43">
                    <a:extLst>
                      <a:ext uri="{FF2B5EF4-FFF2-40B4-BE49-F238E27FC236}">
                        <a16:creationId xmlns:a16="http://schemas.microsoft.com/office/drawing/2014/main" id="{B74CE048-BFE1-4949-BE7D-A241FB0FB461}"/>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5" name="Rechte verbindingslijn 44">
                    <a:extLst>
                      <a:ext uri="{FF2B5EF4-FFF2-40B4-BE49-F238E27FC236}">
                        <a16:creationId xmlns:a16="http://schemas.microsoft.com/office/drawing/2014/main" id="{D0EB1C61-77DC-459C-8FA3-DF703DB03B98}"/>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6" name="Rechte verbindingslijn 45">
                    <a:extLst>
                      <a:ext uri="{FF2B5EF4-FFF2-40B4-BE49-F238E27FC236}">
                        <a16:creationId xmlns:a16="http://schemas.microsoft.com/office/drawing/2014/main" id="{3D245DFD-8498-456D-86A4-E32164626798}"/>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47" name="Rechte verbindingslijn 46">
                    <a:extLst>
                      <a:ext uri="{FF2B5EF4-FFF2-40B4-BE49-F238E27FC236}">
                        <a16:creationId xmlns:a16="http://schemas.microsoft.com/office/drawing/2014/main" id="{18C0B4EA-04D0-4E0C-82EF-CFBA3393C300}"/>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2" name="Pijl: rechts 41">
                  <a:extLst>
                    <a:ext uri="{FF2B5EF4-FFF2-40B4-BE49-F238E27FC236}">
                      <a16:creationId xmlns:a16="http://schemas.microsoft.com/office/drawing/2014/main" id="{8B102A94-B40A-4267-A1D7-32D341D7D159}"/>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grpSp>
        <p:nvGrpSpPr>
          <p:cNvPr id="77" name="Groep 76">
            <a:extLst>
              <a:ext uri="{FF2B5EF4-FFF2-40B4-BE49-F238E27FC236}">
                <a16:creationId xmlns:a16="http://schemas.microsoft.com/office/drawing/2014/main" id="{02981310-3982-466B-8AA3-764872DD3038}"/>
              </a:ext>
            </a:extLst>
          </p:cNvPr>
          <p:cNvGrpSpPr/>
          <p:nvPr userDrawn="1"/>
        </p:nvGrpSpPr>
        <p:grpSpPr>
          <a:xfrm>
            <a:off x="0" y="-2084542"/>
            <a:ext cx="2859314" cy="1913465"/>
            <a:chOff x="0" y="-2084542"/>
            <a:chExt cx="2859314" cy="1913465"/>
          </a:xfrm>
        </p:grpSpPr>
        <p:grpSp>
          <p:nvGrpSpPr>
            <p:cNvPr id="78" name="Groep 77">
              <a:extLst>
                <a:ext uri="{FF2B5EF4-FFF2-40B4-BE49-F238E27FC236}">
                  <a16:creationId xmlns:a16="http://schemas.microsoft.com/office/drawing/2014/main" id="{78E1086C-DF7B-45B1-9CFD-D1D676C59884}"/>
                </a:ext>
              </a:extLst>
            </p:cNvPr>
            <p:cNvGrpSpPr/>
            <p:nvPr userDrawn="1"/>
          </p:nvGrpSpPr>
          <p:grpSpPr>
            <a:xfrm>
              <a:off x="0" y="-2084542"/>
              <a:ext cx="2859314" cy="1913465"/>
              <a:chOff x="-6934" y="-6325808"/>
              <a:chExt cx="2859314" cy="1913465"/>
            </a:xfrm>
          </p:grpSpPr>
          <p:sp>
            <p:nvSpPr>
              <p:cNvPr id="80" name="Rechthoek 79">
                <a:extLst>
                  <a:ext uri="{FF2B5EF4-FFF2-40B4-BE49-F238E27FC236}">
                    <a16:creationId xmlns:a16="http://schemas.microsoft.com/office/drawing/2014/main" id="{51CB7E3C-BA66-4C90-9E3A-8F8A39C39695}"/>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81" name="Ovaal 80">
                <a:extLst>
                  <a:ext uri="{FF2B5EF4-FFF2-40B4-BE49-F238E27FC236}">
                    <a16:creationId xmlns:a16="http://schemas.microsoft.com/office/drawing/2014/main" id="{48CFCD18-1583-465C-85E5-81CFDD44BF2C}"/>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2" name="Rechthoek 81">
                <a:extLst>
                  <a:ext uri="{FF2B5EF4-FFF2-40B4-BE49-F238E27FC236}">
                    <a16:creationId xmlns:a16="http://schemas.microsoft.com/office/drawing/2014/main" id="{939A14C0-EC09-4E49-896C-5B4CD8B96ED5}"/>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83" name="Rechte verbindingslijn 82">
                <a:extLst>
                  <a:ext uri="{FF2B5EF4-FFF2-40B4-BE49-F238E27FC236}">
                    <a16:creationId xmlns:a16="http://schemas.microsoft.com/office/drawing/2014/main" id="{4E03B2A5-408B-46CF-ADF5-B597888B8DFE}"/>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79" name="Afbeelding 78">
              <a:extLst>
                <a:ext uri="{FF2B5EF4-FFF2-40B4-BE49-F238E27FC236}">
                  <a16:creationId xmlns:a16="http://schemas.microsoft.com/office/drawing/2014/main" id="{94DAC501-0685-4D01-98BC-AD3B6119C777}"/>
                </a:ext>
              </a:extLst>
            </p:cNvPr>
            <p:cNvPicPr>
              <a:picLocks noChangeAspect="1"/>
            </p:cNvPicPr>
            <p:nvPr userDrawn="1"/>
          </p:nvPicPr>
          <p:blipFill rotWithShape="1">
            <a:blip r:embed="rId2">
              <a:clrChange>
                <a:clrFrom>
                  <a:srgbClr val="F3F2F1"/>
                </a:clrFrom>
                <a:clrTo>
                  <a:srgbClr val="F3F2F1">
                    <a:alpha val="0"/>
                  </a:srgbClr>
                </a:clrTo>
              </a:clrChange>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3217193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kst 100% - 2 kolommen">
    <p:spTree>
      <p:nvGrpSpPr>
        <p:cNvPr id="1" name=""/>
        <p:cNvGrpSpPr/>
        <p:nvPr/>
      </p:nvGrpSpPr>
      <p:grpSpPr>
        <a:xfrm>
          <a:off x="0" y="0"/>
          <a:ext cx="0" cy="0"/>
          <a:chOff x="0" y="0"/>
          <a:chExt cx="0" cy="0"/>
        </a:xfrm>
      </p:grpSpPr>
      <p:sp>
        <p:nvSpPr>
          <p:cNvPr id="99" name="Titel 98">
            <a:extLst>
              <a:ext uri="{FF2B5EF4-FFF2-40B4-BE49-F238E27FC236}">
                <a16:creationId xmlns:a16="http://schemas.microsoft.com/office/drawing/2014/main" id="{5A69743C-3C2D-489A-A077-1C6CF2F83669}"/>
              </a:ext>
            </a:extLst>
          </p:cNvPr>
          <p:cNvSpPr>
            <a:spLocks noGrp="1"/>
          </p:cNvSpPr>
          <p:nvPr>
            <p:ph type="title" hasCustomPrompt="1"/>
          </p:nvPr>
        </p:nvSpPr>
        <p:spPr/>
        <p:txBody>
          <a:bodyPr/>
          <a:lstStyle>
            <a:lvl1pPr>
              <a:defRPr/>
            </a:lvl1pPr>
          </a:lstStyle>
          <a:p>
            <a:r>
              <a:rPr lang="nl-NL"/>
              <a:t>Plaats hier je titel</a:t>
            </a:r>
          </a:p>
        </p:txBody>
      </p:sp>
      <p:sp>
        <p:nvSpPr>
          <p:cNvPr id="4" name="Tijdelijke aanduiding voor dianummer 3">
            <a:extLst>
              <a:ext uri="{FF2B5EF4-FFF2-40B4-BE49-F238E27FC236}">
                <a16:creationId xmlns:a16="http://schemas.microsoft.com/office/drawing/2014/main" id="{6AB84D6B-29FF-4934-9E85-A6CCC6A9E58A}"/>
              </a:ext>
            </a:extLst>
          </p:cNvPr>
          <p:cNvSpPr>
            <a:spLocks noGrp="1"/>
          </p:cNvSpPr>
          <p:nvPr>
            <p:ph type="sldNum" sz="quarter" idx="10"/>
          </p:nvPr>
        </p:nvSpPr>
        <p:spPr/>
        <p:txBody>
          <a:bodyPr/>
          <a:lstStyle/>
          <a:p>
            <a:fld id="{B502C9A5-716F-45E6-800B-D4D02CE26F90}" type="slidenum">
              <a:rPr lang="nl-NL" smtClean="0"/>
              <a:pPr/>
              <a:t>‹nr.›</a:t>
            </a:fld>
            <a:endParaRPr lang="nl-NL"/>
          </a:p>
        </p:txBody>
      </p:sp>
      <p:sp>
        <p:nvSpPr>
          <p:cNvPr id="9" name="Tijdelijke aanduiding voor verticale tekst 8">
            <a:extLst>
              <a:ext uri="{FF2B5EF4-FFF2-40B4-BE49-F238E27FC236}">
                <a16:creationId xmlns:a16="http://schemas.microsoft.com/office/drawing/2014/main" id="{6B127C43-469A-4481-A66F-47E1FD092ED0}"/>
              </a:ext>
            </a:extLst>
          </p:cNvPr>
          <p:cNvSpPr>
            <a:spLocks noGrp="1"/>
          </p:cNvSpPr>
          <p:nvPr>
            <p:ph type="body" orient="vert" idx="11" hasCustomPrompt="1"/>
          </p:nvPr>
        </p:nvSpPr>
        <p:spPr>
          <a:xfrm>
            <a:off x="-1" y="1313868"/>
            <a:ext cx="11615999" cy="4682616"/>
          </a:xfrm>
          <a:custGeom>
            <a:avLst/>
            <a:gdLst>
              <a:gd name="connsiteX0" fmla="*/ 0 w 11615999"/>
              <a:gd name="connsiteY0" fmla="*/ 0 h 4682616"/>
              <a:gd name="connsiteX1" fmla="*/ 7444159 w 11615999"/>
              <a:gd name="connsiteY1" fmla="*/ 0 h 4682616"/>
              <a:gd name="connsiteX2" fmla="*/ 11303481 w 11615999"/>
              <a:gd name="connsiteY2" fmla="*/ 0 h 4682616"/>
              <a:gd name="connsiteX3" fmla="*/ 11615999 w 11615999"/>
              <a:gd name="connsiteY3" fmla="*/ 312518 h 4682616"/>
              <a:gd name="connsiteX4" fmla="*/ 11615999 w 11615999"/>
              <a:gd name="connsiteY4" fmla="*/ 4370098 h 4682616"/>
              <a:gd name="connsiteX5" fmla="*/ 11303481 w 11615999"/>
              <a:gd name="connsiteY5" fmla="*/ 4682616 h 4682616"/>
              <a:gd name="connsiteX6" fmla="*/ 7444159 w 11615999"/>
              <a:gd name="connsiteY6" fmla="*/ 4682616 h 4682616"/>
              <a:gd name="connsiteX7" fmla="*/ 0 w 11615999"/>
              <a:gd name="connsiteY7" fmla="*/ 4682616 h 4682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15999" h="4682616">
                <a:moveTo>
                  <a:pt x="0" y="0"/>
                </a:moveTo>
                <a:lnTo>
                  <a:pt x="7444159" y="0"/>
                </a:lnTo>
                <a:lnTo>
                  <a:pt x="11303481" y="0"/>
                </a:lnTo>
                <a:cubicBezTo>
                  <a:pt x="11476080" y="0"/>
                  <a:pt x="11615999" y="139920"/>
                  <a:pt x="11615999" y="312518"/>
                </a:cubicBezTo>
                <a:lnTo>
                  <a:pt x="11615999" y="4370098"/>
                </a:lnTo>
                <a:cubicBezTo>
                  <a:pt x="11615999" y="4542697"/>
                  <a:pt x="11476080" y="4682616"/>
                  <a:pt x="11303481" y="4682616"/>
                </a:cubicBezTo>
                <a:lnTo>
                  <a:pt x="7444159" y="4682616"/>
                </a:lnTo>
                <a:lnTo>
                  <a:pt x="0" y="4682616"/>
                </a:lnTo>
                <a:close/>
              </a:path>
            </a:pathLst>
          </a:custGeom>
          <a:solidFill>
            <a:schemeClr val="bg1">
              <a:lumMod val="75000"/>
              <a:alpha val="20000"/>
            </a:schemeClr>
          </a:solidFill>
        </p:spPr>
        <p:txBody>
          <a:bodyPr vert="horz" wrap="square" lIns="540000" tIns="360000" rIns="360000" bIns="360000" numCol="2" spcCol="540000">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Bullet</a:t>
            </a:r>
          </a:p>
          <a:p>
            <a:pPr lvl="1"/>
            <a:r>
              <a:rPr lang="nl-NL"/>
              <a:t>Sub-</a:t>
            </a:r>
            <a:r>
              <a:rPr lang="nl-NL" err="1"/>
              <a:t>bullet</a:t>
            </a:r>
            <a:endParaRPr lang="nl-NL"/>
          </a:p>
          <a:p>
            <a:pPr lvl="2"/>
            <a:r>
              <a:rPr lang="nl-NL"/>
              <a:t>Leestekst</a:t>
            </a:r>
          </a:p>
          <a:p>
            <a:pPr lvl="3"/>
            <a:r>
              <a:rPr lang="nl-NL"/>
              <a:t>Subtitel</a:t>
            </a:r>
          </a:p>
          <a:p>
            <a:pPr lvl="4"/>
            <a:r>
              <a:rPr lang="nl-NL"/>
              <a:t>Numerieke </a:t>
            </a:r>
            <a:r>
              <a:rPr lang="nl-NL" err="1"/>
              <a:t>bullet</a:t>
            </a:r>
            <a:endParaRPr lang="nl-NL"/>
          </a:p>
          <a:p>
            <a:pPr lvl="5"/>
            <a:r>
              <a:rPr lang="nl-NL" err="1"/>
              <a:t>Bullet</a:t>
            </a:r>
            <a:endParaRPr lang="nl-NL"/>
          </a:p>
          <a:p>
            <a:pPr lvl="6"/>
            <a:r>
              <a:rPr lang="nl-NL"/>
              <a:t>Sub-</a:t>
            </a:r>
            <a:r>
              <a:rPr lang="nl-NL" err="1"/>
              <a:t>bullet</a:t>
            </a:r>
            <a:endParaRPr lang="nl-NL"/>
          </a:p>
          <a:p>
            <a:pPr lvl="7"/>
            <a:r>
              <a:rPr lang="nl-NL"/>
              <a:t>Leestekst</a:t>
            </a:r>
          </a:p>
          <a:p>
            <a:pPr lvl="8"/>
            <a:r>
              <a:rPr lang="nl-NL"/>
              <a:t>Subtitel</a:t>
            </a:r>
          </a:p>
        </p:txBody>
      </p:sp>
      <p:grpSp>
        <p:nvGrpSpPr>
          <p:cNvPr id="5" name="INSTRUCTIE">
            <a:extLst>
              <a:ext uri="{FF2B5EF4-FFF2-40B4-BE49-F238E27FC236}">
                <a16:creationId xmlns:a16="http://schemas.microsoft.com/office/drawing/2014/main" id="{B62A2E0E-A80E-4B44-A470-D7EC29DECC78}"/>
              </a:ext>
            </a:extLst>
          </p:cNvPr>
          <p:cNvGrpSpPr/>
          <p:nvPr userDrawn="1"/>
        </p:nvGrpSpPr>
        <p:grpSpPr>
          <a:xfrm>
            <a:off x="-3786437" y="0"/>
            <a:ext cx="3693386" cy="5359349"/>
            <a:chOff x="-3786437" y="0"/>
            <a:chExt cx="3693386" cy="5359349"/>
          </a:xfrm>
        </p:grpSpPr>
        <p:sp>
          <p:nvSpPr>
            <p:cNvPr id="6" name="Rechthoek 5">
              <a:extLst>
                <a:ext uri="{FF2B5EF4-FFF2-40B4-BE49-F238E27FC236}">
                  <a16:creationId xmlns:a16="http://schemas.microsoft.com/office/drawing/2014/main" id="{62458FF4-4F71-4CD8-9EDB-A6BFDE0EE676}"/>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Tekstniveaus kiezen</a:t>
              </a:r>
            </a:p>
          </p:txBody>
        </p:sp>
        <p:sp>
          <p:nvSpPr>
            <p:cNvPr id="7" name="Ovaal 6">
              <a:extLst>
                <a:ext uri="{FF2B5EF4-FFF2-40B4-BE49-F238E27FC236}">
                  <a16:creationId xmlns:a16="http://schemas.microsoft.com/office/drawing/2014/main" id="{B325A46D-7E6C-478F-B352-976063DE83AF}"/>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 name="Rechthoek 7">
              <a:extLst>
                <a:ext uri="{FF2B5EF4-FFF2-40B4-BE49-F238E27FC236}">
                  <a16:creationId xmlns:a16="http://schemas.microsoft.com/office/drawing/2014/main" id="{47222C02-8AB0-47D3-8F59-F386F191C876}"/>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10" name="Ovaal 9">
              <a:extLst>
                <a:ext uri="{FF2B5EF4-FFF2-40B4-BE49-F238E27FC236}">
                  <a16:creationId xmlns:a16="http://schemas.microsoft.com/office/drawing/2014/main" id="{6746D4BA-A564-499D-AEE0-D08D79FF5F01}"/>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1" name="Rechthoek 10">
              <a:extLst>
                <a:ext uri="{FF2B5EF4-FFF2-40B4-BE49-F238E27FC236}">
                  <a16:creationId xmlns:a16="http://schemas.microsoft.com/office/drawing/2014/main" id="{A884D8D3-775C-46C4-B8E0-24D694EBDA08}"/>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2" name="Rechthoek 11">
              <a:extLst>
                <a:ext uri="{FF2B5EF4-FFF2-40B4-BE49-F238E27FC236}">
                  <a16:creationId xmlns:a16="http://schemas.microsoft.com/office/drawing/2014/main" id="{C805F62A-E359-4494-A390-79C50FF087A2}"/>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 #1</a:t>
              </a:r>
            </a:p>
          </p:txBody>
        </p:sp>
        <p:sp>
          <p:nvSpPr>
            <p:cNvPr id="13" name="Ovaal 12">
              <a:extLst>
                <a:ext uri="{FF2B5EF4-FFF2-40B4-BE49-F238E27FC236}">
                  <a16:creationId xmlns:a16="http://schemas.microsoft.com/office/drawing/2014/main" id="{E9302874-F5C9-4F4A-83F0-62A105728F03}"/>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4" name="Rechthoek 13">
              <a:extLst>
                <a:ext uri="{FF2B5EF4-FFF2-40B4-BE49-F238E27FC236}">
                  <a16:creationId xmlns:a16="http://schemas.microsoft.com/office/drawing/2014/main" id="{8A584F1B-0AF3-43EC-A193-9567285E410D}"/>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15" name="Ovaal 14">
              <a:extLst>
                <a:ext uri="{FF2B5EF4-FFF2-40B4-BE49-F238E27FC236}">
                  <a16:creationId xmlns:a16="http://schemas.microsoft.com/office/drawing/2014/main" id="{D7C43A5C-322B-43AD-BCE6-EE2FE8769DB3}"/>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6" name="Rechthoek 15">
              <a:extLst>
                <a:ext uri="{FF2B5EF4-FFF2-40B4-BE49-F238E27FC236}">
                  <a16:creationId xmlns:a16="http://schemas.microsoft.com/office/drawing/2014/main" id="{F49CF300-4DA9-464E-8067-29E160CBA191}"/>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17" name="Ovaal 16">
              <a:extLst>
                <a:ext uri="{FF2B5EF4-FFF2-40B4-BE49-F238E27FC236}">
                  <a16:creationId xmlns:a16="http://schemas.microsoft.com/office/drawing/2014/main" id="{0120B55D-694A-4615-A3D1-EC3305400EFD}"/>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18" name="Rechthoek 17">
              <a:extLst>
                <a:ext uri="{FF2B5EF4-FFF2-40B4-BE49-F238E27FC236}">
                  <a16:creationId xmlns:a16="http://schemas.microsoft.com/office/drawing/2014/main" id="{F9588A47-480D-43AB-B533-A8799F0BFB80}"/>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Numerieke </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19" name="Ovaal 18">
              <a:extLst>
                <a:ext uri="{FF2B5EF4-FFF2-40B4-BE49-F238E27FC236}">
                  <a16:creationId xmlns:a16="http://schemas.microsoft.com/office/drawing/2014/main" id="{6B820234-66BE-4B89-AC2E-F2734389CBA0}"/>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0" name="Rechthoek 19">
              <a:extLst>
                <a:ext uri="{FF2B5EF4-FFF2-40B4-BE49-F238E27FC236}">
                  <a16:creationId xmlns:a16="http://schemas.microsoft.com/office/drawing/2014/main" id="{5CF434FA-CB02-430B-A341-D90E7BC9BC8B}"/>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 #1</a:t>
              </a:r>
            </a:p>
          </p:txBody>
        </p:sp>
        <p:sp>
          <p:nvSpPr>
            <p:cNvPr id="21" name="Ovaal 20">
              <a:extLst>
                <a:ext uri="{FF2B5EF4-FFF2-40B4-BE49-F238E27FC236}">
                  <a16:creationId xmlns:a16="http://schemas.microsoft.com/office/drawing/2014/main" id="{F19E772D-673C-4C15-8740-45D987A4C5DD}"/>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2" name="Rechthoek 21">
              <a:extLst>
                <a:ext uri="{FF2B5EF4-FFF2-40B4-BE49-F238E27FC236}">
                  <a16:creationId xmlns:a16="http://schemas.microsoft.com/office/drawing/2014/main" id="{77D326AA-DF42-43A8-8658-E84FE1F52AE1}"/>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23" name="Ovaal 22">
              <a:extLst>
                <a:ext uri="{FF2B5EF4-FFF2-40B4-BE49-F238E27FC236}">
                  <a16:creationId xmlns:a16="http://schemas.microsoft.com/office/drawing/2014/main" id="{E55DF2F5-76AE-45AD-A3C5-9EFA0885A1A9}"/>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4" name="Rechthoek 23">
              <a:extLst>
                <a:ext uri="{FF2B5EF4-FFF2-40B4-BE49-F238E27FC236}">
                  <a16:creationId xmlns:a16="http://schemas.microsoft.com/office/drawing/2014/main" id="{6287E48F-AA39-4E58-B553-BB31164DFBCF}"/>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25" name="Ovaal 24">
              <a:extLst>
                <a:ext uri="{FF2B5EF4-FFF2-40B4-BE49-F238E27FC236}">
                  <a16:creationId xmlns:a16="http://schemas.microsoft.com/office/drawing/2014/main" id="{FA291FC4-7757-4218-8A8A-11F1C359ACDC}"/>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6" name="Rechthoek 25">
              <a:extLst>
                <a:ext uri="{FF2B5EF4-FFF2-40B4-BE49-F238E27FC236}">
                  <a16:creationId xmlns:a16="http://schemas.microsoft.com/office/drawing/2014/main" id="{37DB7470-1BF5-46F3-A033-D0AF7E8D3A91}"/>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27" name="Rechthoek 26">
              <a:extLst>
                <a:ext uri="{FF2B5EF4-FFF2-40B4-BE49-F238E27FC236}">
                  <a16:creationId xmlns:a16="http://schemas.microsoft.com/office/drawing/2014/main" id="{98CBCB3F-F7AA-4FBD-A770-3F9505C4C88D}"/>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28" name="ICOON_info">
              <a:extLst>
                <a:ext uri="{FF2B5EF4-FFF2-40B4-BE49-F238E27FC236}">
                  <a16:creationId xmlns:a16="http://schemas.microsoft.com/office/drawing/2014/main" id="{33250AFB-978F-435E-8FD4-C247062E9A49}"/>
                </a:ext>
              </a:extLst>
            </p:cNvPr>
            <p:cNvGrpSpPr/>
            <p:nvPr userDrawn="1"/>
          </p:nvGrpSpPr>
          <p:grpSpPr>
            <a:xfrm>
              <a:off x="-376736" y="4400186"/>
              <a:ext cx="283685" cy="283685"/>
              <a:chOff x="-510741" y="5913713"/>
              <a:chExt cx="267555" cy="267555"/>
            </a:xfrm>
          </p:grpSpPr>
          <p:sp>
            <p:nvSpPr>
              <p:cNvPr id="70" name="Ovaal 69">
                <a:extLst>
                  <a:ext uri="{FF2B5EF4-FFF2-40B4-BE49-F238E27FC236}">
                    <a16:creationId xmlns:a16="http://schemas.microsoft.com/office/drawing/2014/main" id="{DE5113B8-45E0-4CD6-8C15-3F73E9E52B90}"/>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71" name="Graphic 163" descr="Informatie">
                <a:extLst>
                  <a:ext uri="{FF2B5EF4-FFF2-40B4-BE49-F238E27FC236}">
                    <a16:creationId xmlns:a16="http://schemas.microsoft.com/office/drawing/2014/main" id="{F42118AE-B90F-4A35-B02F-9FA0B11927BD}"/>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29" name="VOORBEELD">
              <a:extLst>
                <a:ext uri="{FF2B5EF4-FFF2-40B4-BE49-F238E27FC236}">
                  <a16:creationId xmlns:a16="http://schemas.microsoft.com/office/drawing/2014/main" id="{0F4F82FD-27A5-4883-943E-58B2465A3607}"/>
                </a:ext>
              </a:extLst>
            </p:cNvPr>
            <p:cNvGrpSpPr/>
            <p:nvPr userDrawn="1"/>
          </p:nvGrpSpPr>
          <p:grpSpPr>
            <a:xfrm>
              <a:off x="-3605171" y="458674"/>
              <a:ext cx="3234311" cy="558875"/>
              <a:chOff x="-3605171" y="458674"/>
              <a:chExt cx="3234311" cy="558875"/>
            </a:xfrm>
          </p:grpSpPr>
          <p:sp>
            <p:nvSpPr>
              <p:cNvPr id="30" name="Rechthoek 29">
                <a:extLst>
                  <a:ext uri="{FF2B5EF4-FFF2-40B4-BE49-F238E27FC236}">
                    <a16:creationId xmlns:a16="http://schemas.microsoft.com/office/drawing/2014/main" id="{C215E613-296C-4836-959A-B70FB60D1479}"/>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1" name="Rechthoek 30">
                <a:extLst>
                  <a:ext uri="{FF2B5EF4-FFF2-40B4-BE49-F238E27FC236}">
                    <a16:creationId xmlns:a16="http://schemas.microsoft.com/office/drawing/2014/main" id="{1ADFA503-8F38-47B0-809E-AE5751E71F3A}"/>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2" name="Groep 31">
                <a:extLst>
                  <a:ext uri="{FF2B5EF4-FFF2-40B4-BE49-F238E27FC236}">
                    <a16:creationId xmlns:a16="http://schemas.microsoft.com/office/drawing/2014/main" id="{AAD9C5E9-67C5-46D5-8391-5CC78DF9BED2}"/>
                  </a:ext>
                </a:extLst>
              </p:cNvPr>
              <p:cNvGrpSpPr/>
              <p:nvPr userDrawn="1"/>
            </p:nvGrpSpPr>
            <p:grpSpPr>
              <a:xfrm>
                <a:off x="-3386247" y="830871"/>
                <a:ext cx="139423" cy="109566"/>
                <a:chOff x="-2866744" y="827071"/>
                <a:chExt cx="168701" cy="132575"/>
              </a:xfrm>
            </p:grpSpPr>
            <p:grpSp>
              <p:nvGrpSpPr>
                <p:cNvPr id="63" name="Groep 62">
                  <a:extLst>
                    <a:ext uri="{FF2B5EF4-FFF2-40B4-BE49-F238E27FC236}">
                      <a16:creationId xmlns:a16="http://schemas.microsoft.com/office/drawing/2014/main" id="{AAA1490B-622C-440B-874B-EC9538F146EF}"/>
                    </a:ext>
                  </a:extLst>
                </p:cNvPr>
                <p:cNvGrpSpPr/>
                <p:nvPr userDrawn="1"/>
              </p:nvGrpSpPr>
              <p:grpSpPr>
                <a:xfrm>
                  <a:off x="-2866744" y="827071"/>
                  <a:ext cx="168701" cy="132575"/>
                  <a:chOff x="-2866744" y="827071"/>
                  <a:chExt cx="168701" cy="132575"/>
                </a:xfrm>
              </p:grpSpPr>
              <p:cxnSp>
                <p:nvCxnSpPr>
                  <p:cNvPr id="65" name="Rechte verbindingslijn 64">
                    <a:extLst>
                      <a:ext uri="{FF2B5EF4-FFF2-40B4-BE49-F238E27FC236}">
                        <a16:creationId xmlns:a16="http://schemas.microsoft.com/office/drawing/2014/main" id="{C91B5296-3D10-4BB5-90C0-519A2A767A5F}"/>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51D7362A-30DE-4585-9BA4-D5262248A437}"/>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7" name="Rechte verbindingslijn 66">
                    <a:extLst>
                      <a:ext uri="{FF2B5EF4-FFF2-40B4-BE49-F238E27FC236}">
                        <a16:creationId xmlns:a16="http://schemas.microsoft.com/office/drawing/2014/main" id="{65F9A14F-818B-4B67-A104-262689E6FDC1}"/>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42E4979F-5ED6-40F1-9221-4B156B8FAA86}"/>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010BA12F-2BDF-466C-9F91-0149B5DC3304}"/>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4" name="Pijl: rechts 63">
                  <a:extLst>
                    <a:ext uri="{FF2B5EF4-FFF2-40B4-BE49-F238E27FC236}">
                      <a16:creationId xmlns:a16="http://schemas.microsoft.com/office/drawing/2014/main" id="{84A3E5D8-F4F1-4B34-9229-4A9D020F6769}"/>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3" name="Groep 32">
                <a:extLst>
                  <a:ext uri="{FF2B5EF4-FFF2-40B4-BE49-F238E27FC236}">
                    <a16:creationId xmlns:a16="http://schemas.microsoft.com/office/drawing/2014/main" id="{9E24BA67-0C2C-4BCF-84BA-035E477EC02B}"/>
                  </a:ext>
                </a:extLst>
              </p:cNvPr>
              <p:cNvGrpSpPr/>
              <p:nvPr userDrawn="1"/>
            </p:nvGrpSpPr>
            <p:grpSpPr>
              <a:xfrm>
                <a:off x="-3605171" y="830871"/>
                <a:ext cx="139423" cy="109566"/>
                <a:chOff x="-2866744" y="518074"/>
                <a:chExt cx="168701" cy="132575"/>
              </a:xfrm>
            </p:grpSpPr>
            <p:grpSp>
              <p:nvGrpSpPr>
                <p:cNvPr id="56" name="Groep 55">
                  <a:extLst>
                    <a:ext uri="{FF2B5EF4-FFF2-40B4-BE49-F238E27FC236}">
                      <a16:creationId xmlns:a16="http://schemas.microsoft.com/office/drawing/2014/main" id="{DA644CAB-DD9C-4271-8336-92E1FE3327F5}"/>
                    </a:ext>
                  </a:extLst>
                </p:cNvPr>
                <p:cNvGrpSpPr/>
                <p:nvPr userDrawn="1"/>
              </p:nvGrpSpPr>
              <p:grpSpPr>
                <a:xfrm>
                  <a:off x="-2866744" y="518074"/>
                  <a:ext cx="168701" cy="132575"/>
                  <a:chOff x="-2866744" y="518074"/>
                  <a:chExt cx="168701" cy="132575"/>
                </a:xfrm>
              </p:grpSpPr>
              <p:cxnSp>
                <p:nvCxnSpPr>
                  <p:cNvPr id="58" name="Rechte verbindingslijn 57">
                    <a:extLst>
                      <a:ext uri="{FF2B5EF4-FFF2-40B4-BE49-F238E27FC236}">
                        <a16:creationId xmlns:a16="http://schemas.microsoft.com/office/drawing/2014/main" id="{60C3C8F7-01A2-4692-A160-36BF74BB23A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03067FE0-73F8-40B0-8067-9127D4BE3420}"/>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0" name="Rechte verbindingslijn 59">
                    <a:extLst>
                      <a:ext uri="{FF2B5EF4-FFF2-40B4-BE49-F238E27FC236}">
                        <a16:creationId xmlns:a16="http://schemas.microsoft.com/office/drawing/2014/main" id="{95C784AF-5E60-4276-86EE-438F27B5223F}"/>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15FD7509-F23F-41EB-B03C-2879B7355945}"/>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B6352CA3-9F6F-436F-8D51-DE855BC7A2D2}"/>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7" name="Pijl: rechts 56">
                  <a:extLst>
                    <a:ext uri="{FF2B5EF4-FFF2-40B4-BE49-F238E27FC236}">
                      <a16:creationId xmlns:a16="http://schemas.microsoft.com/office/drawing/2014/main" id="{B652129C-FFAE-4F97-965A-930E35C991F6}"/>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4" name="Rechte verbindingslijn 33">
                <a:extLst>
                  <a:ext uri="{FF2B5EF4-FFF2-40B4-BE49-F238E27FC236}">
                    <a16:creationId xmlns:a16="http://schemas.microsoft.com/office/drawing/2014/main" id="{DB4E412B-70AF-4F1E-99C2-6C5E6619344B}"/>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5" name="Rechte verbindingslijn 34">
                <a:extLst>
                  <a:ext uri="{FF2B5EF4-FFF2-40B4-BE49-F238E27FC236}">
                    <a16:creationId xmlns:a16="http://schemas.microsoft.com/office/drawing/2014/main" id="{7E4FE612-7A01-4411-B712-D23AF53FEA90}"/>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6" name="Rechthoek 35">
                <a:extLst>
                  <a:ext uri="{FF2B5EF4-FFF2-40B4-BE49-F238E27FC236}">
                    <a16:creationId xmlns:a16="http://schemas.microsoft.com/office/drawing/2014/main" id="{B07A4E6D-6813-4D92-994F-7C0AC48243DB}"/>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37" name="Rechthoek 36">
                <a:extLst>
                  <a:ext uri="{FF2B5EF4-FFF2-40B4-BE49-F238E27FC236}">
                    <a16:creationId xmlns:a16="http://schemas.microsoft.com/office/drawing/2014/main" id="{C74BB224-A148-49F5-982E-FB45BEF2A609}"/>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38" name="Groep 37">
                <a:extLst>
                  <a:ext uri="{FF2B5EF4-FFF2-40B4-BE49-F238E27FC236}">
                    <a16:creationId xmlns:a16="http://schemas.microsoft.com/office/drawing/2014/main" id="{2D5A3B4F-71E5-4FA9-AAEB-8E8DEF861A27}"/>
                  </a:ext>
                </a:extLst>
              </p:cNvPr>
              <p:cNvGrpSpPr/>
              <p:nvPr userDrawn="1"/>
            </p:nvGrpSpPr>
            <p:grpSpPr>
              <a:xfrm>
                <a:off x="-2916763" y="769168"/>
                <a:ext cx="268738" cy="248381"/>
                <a:chOff x="-2916763" y="769168"/>
                <a:chExt cx="268738" cy="248381"/>
              </a:xfrm>
            </p:grpSpPr>
            <p:sp>
              <p:nvSpPr>
                <p:cNvPr id="48" name="Rechthoek 47">
                  <a:extLst>
                    <a:ext uri="{FF2B5EF4-FFF2-40B4-BE49-F238E27FC236}">
                      <a16:creationId xmlns:a16="http://schemas.microsoft.com/office/drawing/2014/main" id="{E1936144-B0DC-4878-B563-D5BF5EB79F87}"/>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9" name="Groep 48">
                  <a:extLst>
                    <a:ext uri="{FF2B5EF4-FFF2-40B4-BE49-F238E27FC236}">
                      <a16:creationId xmlns:a16="http://schemas.microsoft.com/office/drawing/2014/main" id="{3D374B62-2B3C-4581-A2D9-B6F0CF0C2236}"/>
                    </a:ext>
                  </a:extLst>
                </p:cNvPr>
                <p:cNvGrpSpPr/>
                <p:nvPr userDrawn="1"/>
              </p:nvGrpSpPr>
              <p:grpSpPr>
                <a:xfrm>
                  <a:off x="-2866744" y="827071"/>
                  <a:ext cx="168701" cy="132575"/>
                  <a:chOff x="-2866744" y="827071"/>
                  <a:chExt cx="168701" cy="132575"/>
                </a:xfrm>
              </p:grpSpPr>
              <p:cxnSp>
                <p:nvCxnSpPr>
                  <p:cNvPr id="51" name="Rechte verbindingslijn 50">
                    <a:extLst>
                      <a:ext uri="{FF2B5EF4-FFF2-40B4-BE49-F238E27FC236}">
                        <a16:creationId xmlns:a16="http://schemas.microsoft.com/office/drawing/2014/main" id="{9D945CC8-A196-46E6-A2B2-FAA62ED3BD43}"/>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E0DFC931-4B74-4B9C-8E53-0D53FAE4D6D3}"/>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3" name="Rechte verbindingslijn 52">
                    <a:extLst>
                      <a:ext uri="{FF2B5EF4-FFF2-40B4-BE49-F238E27FC236}">
                        <a16:creationId xmlns:a16="http://schemas.microsoft.com/office/drawing/2014/main" id="{B49D9984-23A5-4ED0-9F0D-E91F4DE30714}"/>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50B6D8C7-0ED7-4233-9B06-8857F98D4226}"/>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3D0DB7E9-678A-4D19-A2C4-7B58E16032A2}"/>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0" name="Pijl: rechts 49">
                  <a:extLst>
                    <a:ext uri="{FF2B5EF4-FFF2-40B4-BE49-F238E27FC236}">
                      <a16:creationId xmlns:a16="http://schemas.microsoft.com/office/drawing/2014/main" id="{934471A7-FF81-4766-8CC6-5EE1BF132075}"/>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9" name="Groep 38">
                <a:extLst>
                  <a:ext uri="{FF2B5EF4-FFF2-40B4-BE49-F238E27FC236}">
                    <a16:creationId xmlns:a16="http://schemas.microsoft.com/office/drawing/2014/main" id="{7CCA31EF-80B6-4BD8-BDE3-C3946C66FF15}"/>
                  </a:ext>
                </a:extLst>
              </p:cNvPr>
              <p:cNvGrpSpPr/>
              <p:nvPr userDrawn="1"/>
            </p:nvGrpSpPr>
            <p:grpSpPr>
              <a:xfrm>
                <a:off x="-2916763" y="460171"/>
                <a:ext cx="268738" cy="248381"/>
                <a:chOff x="-2916763" y="460171"/>
                <a:chExt cx="268738" cy="248381"/>
              </a:xfrm>
            </p:grpSpPr>
            <p:sp>
              <p:nvSpPr>
                <p:cNvPr id="40" name="Rechthoek 39">
                  <a:extLst>
                    <a:ext uri="{FF2B5EF4-FFF2-40B4-BE49-F238E27FC236}">
                      <a16:creationId xmlns:a16="http://schemas.microsoft.com/office/drawing/2014/main" id="{DB8E2063-D4D5-4519-854B-4C0EA23927B2}"/>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1" name="Groep 40">
                  <a:extLst>
                    <a:ext uri="{FF2B5EF4-FFF2-40B4-BE49-F238E27FC236}">
                      <a16:creationId xmlns:a16="http://schemas.microsoft.com/office/drawing/2014/main" id="{4896B7FD-01DD-419E-974E-0CD2C7C82502}"/>
                    </a:ext>
                  </a:extLst>
                </p:cNvPr>
                <p:cNvGrpSpPr/>
                <p:nvPr userDrawn="1"/>
              </p:nvGrpSpPr>
              <p:grpSpPr>
                <a:xfrm>
                  <a:off x="-2866744" y="518074"/>
                  <a:ext cx="168701" cy="132575"/>
                  <a:chOff x="-2866744" y="518074"/>
                  <a:chExt cx="168701" cy="132575"/>
                </a:xfrm>
              </p:grpSpPr>
              <p:cxnSp>
                <p:nvCxnSpPr>
                  <p:cNvPr id="43" name="Rechte verbindingslijn 42">
                    <a:extLst>
                      <a:ext uri="{FF2B5EF4-FFF2-40B4-BE49-F238E27FC236}">
                        <a16:creationId xmlns:a16="http://schemas.microsoft.com/office/drawing/2014/main" id="{EC90EA7F-D5EE-42A4-97E5-015FE67C258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4" name="Rechte verbindingslijn 43">
                    <a:extLst>
                      <a:ext uri="{FF2B5EF4-FFF2-40B4-BE49-F238E27FC236}">
                        <a16:creationId xmlns:a16="http://schemas.microsoft.com/office/drawing/2014/main" id="{B74CE048-BFE1-4949-BE7D-A241FB0FB461}"/>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5" name="Rechte verbindingslijn 44">
                    <a:extLst>
                      <a:ext uri="{FF2B5EF4-FFF2-40B4-BE49-F238E27FC236}">
                        <a16:creationId xmlns:a16="http://schemas.microsoft.com/office/drawing/2014/main" id="{D0EB1C61-77DC-459C-8FA3-DF703DB03B98}"/>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6" name="Rechte verbindingslijn 45">
                    <a:extLst>
                      <a:ext uri="{FF2B5EF4-FFF2-40B4-BE49-F238E27FC236}">
                        <a16:creationId xmlns:a16="http://schemas.microsoft.com/office/drawing/2014/main" id="{3D245DFD-8498-456D-86A4-E32164626798}"/>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47" name="Rechte verbindingslijn 46">
                    <a:extLst>
                      <a:ext uri="{FF2B5EF4-FFF2-40B4-BE49-F238E27FC236}">
                        <a16:creationId xmlns:a16="http://schemas.microsoft.com/office/drawing/2014/main" id="{18C0B4EA-04D0-4E0C-82EF-CFBA3393C300}"/>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2" name="Pijl: rechts 41">
                  <a:extLst>
                    <a:ext uri="{FF2B5EF4-FFF2-40B4-BE49-F238E27FC236}">
                      <a16:creationId xmlns:a16="http://schemas.microsoft.com/office/drawing/2014/main" id="{8B102A94-B40A-4267-A1D7-32D341D7D159}"/>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grpSp>
        <p:nvGrpSpPr>
          <p:cNvPr id="77" name="Groep 76">
            <a:extLst>
              <a:ext uri="{FF2B5EF4-FFF2-40B4-BE49-F238E27FC236}">
                <a16:creationId xmlns:a16="http://schemas.microsoft.com/office/drawing/2014/main" id="{0210F302-E07A-47D5-8DFF-B1BCE230DDC1}"/>
              </a:ext>
            </a:extLst>
          </p:cNvPr>
          <p:cNvGrpSpPr/>
          <p:nvPr userDrawn="1"/>
        </p:nvGrpSpPr>
        <p:grpSpPr>
          <a:xfrm>
            <a:off x="0" y="-2084542"/>
            <a:ext cx="2859314" cy="1913465"/>
            <a:chOff x="0" y="-2084542"/>
            <a:chExt cx="2859314" cy="1913465"/>
          </a:xfrm>
        </p:grpSpPr>
        <p:grpSp>
          <p:nvGrpSpPr>
            <p:cNvPr id="78" name="Groep 77">
              <a:extLst>
                <a:ext uri="{FF2B5EF4-FFF2-40B4-BE49-F238E27FC236}">
                  <a16:creationId xmlns:a16="http://schemas.microsoft.com/office/drawing/2014/main" id="{99A015CF-BE4C-4ADF-85A4-A924F1F247B9}"/>
                </a:ext>
              </a:extLst>
            </p:cNvPr>
            <p:cNvGrpSpPr/>
            <p:nvPr userDrawn="1"/>
          </p:nvGrpSpPr>
          <p:grpSpPr>
            <a:xfrm>
              <a:off x="0" y="-2084542"/>
              <a:ext cx="2859314" cy="1913465"/>
              <a:chOff x="-6934" y="-6325808"/>
              <a:chExt cx="2859314" cy="1913465"/>
            </a:xfrm>
          </p:grpSpPr>
          <p:sp>
            <p:nvSpPr>
              <p:cNvPr id="80" name="Rechthoek 79">
                <a:extLst>
                  <a:ext uri="{FF2B5EF4-FFF2-40B4-BE49-F238E27FC236}">
                    <a16:creationId xmlns:a16="http://schemas.microsoft.com/office/drawing/2014/main" id="{D829504C-7CD1-4833-8EA7-81835AC481D2}"/>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81" name="Ovaal 80">
                <a:extLst>
                  <a:ext uri="{FF2B5EF4-FFF2-40B4-BE49-F238E27FC236}">
                    <a16:creationId xmlns:a16="http://schemas.microsoft.com/office/drawing/2014/main" id="{FAB1785B-F059-4584-B264-9EB5484E4CDA}"/>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2" name="Rechthoek 81">
                <a:extLst>
                  <a:ext uri="{FF2B5EF4-FFF2-40B4-BE49-F238E27FC236}">
                    <a16:creationId xmlns:a16="http://schemas.microsoft.com/office/drawing/2014/main" id="{3436BB84-32D1-4BAF-8D2D-B1B5E1E12060}"/>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83" name="Rechte verbindingslijn 82">
                <a:extLst>
                  <a:ext uri="{FF2B5EF4-FFF2-40B4-BE49-F238E27FC236}">
                    <a16:creationId xmlns:a16="http://schemas.microsoft.com/office/drawing/2014/main" id="{A1DC462A-2296-413D-A8ED-AD4981CCBF8B}"/>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79" name="Afbeelding 78">
              <a:extLst>
                <a:ext uri="{FF2B5EF4-FFF2-40B4-BE49-F238E27FC236}">
                  <a16:creationId xmlns:a16="http://schemas.microsoft.com/office/drawing/2014/main" id="{CDD6234E-BAEE-4F53-BE8A-7A2234182FC5}"/>
                </a:ext>
              </a:extLst>
            </p:cNvPr>
            <p:cNvPicPr>
              <a:picLocks noChangeAspect="1"/>
            </p:cNvPicPr>
            <p:nvPr userDrawn="1"/>
          </p:nvPicPr>
          <p:blipFill rotWithShape="1">
            <a:blip r:embed="rId2">
              <a:clrChange>
                <a:clrFrom>
                  <a:srgbClr val="F3F2F1"/>
                </a:clrFrom>
                <a:clrTo>
                  <a:srgbClr val="F3F2F1">
                    <a:alpha val="0"/>
                  </a:srgbClr>
                </a:clrTo>
              </a:clrChange>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690074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ekst 75% + Afbeelding 25%">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7EEE3C67-B1E9-4D0C-86A0-4B82D4BB2E1C}"/>
              </a:ext>
            </a:extLst>
          </p:cNvPr>
          <p:cNvSpPr>
            <a:spLocks noGrp="1"/>
          </p:cNvSpPr>
          <p:nvPr>
            <p:ph type="title" hasCustomPrompt="1"/>
          </p:nvPr>
        </p:nvSpPr>
        <p:spPr/>
        <p:txBody>
          <a:bodyPr/>
          <a:lstStyle>
            <a:lvl1pPr>
              <a:defRPr/>
            </a:lvl1pPr>
          </a:lstStyle>
          <a:p>
            <a:r>
              <a:rPr lang="nl-NL"/>
              <a:t>Plaats hier je titel</a:t>
            </a:r>
          </a:p>
        </p:txBody>
      </p:sp>
      <p:sp>
        <p:nvSpPr>
          <p:cNvPr id="29" name="Tijdelijke aanduiding voor dianummer 28">
            <a:extLst>
              <a:ext uri="{FF2B5EF4-FFF2-40B4-BE49-F238E27FC236}">
                <a16:creationId xmlns:a16="http://schemas.microsoft.com/office/drawing/2014/main" id="{0C97E6C8-882C-4CDF-A04A-191A0A6A4950}"/>
              </a:ext>
            </a:extLst>
          </p:cNvPr>
          <p:cNvSpPr>
            <a:spLocks noGrp="1"/>
          </p:cNvSpPr>
          <p:nvPr>
            <p:ph type="sldNum" sz="quarter" idx="15"/>
          </p:nvPr>
        </p:nvSpPr>
        <p:spPr/>
        <p:txBody>
          <a:bodyPr/>
          <a:lstStyle/>
          <a:p>
            <a:fld id="{B502C9A5-716F-45E6-800B-D4D02CE26F90}" type="slidenum">
              <a:rPr lang="nl-NL" smtClean="0"/>
              <a:pPr/>
              <a:t>‹nr.›</a:t>
            </a:fld>
            <a:endParaRPr lang="nl-NL"/>
          </a:p>
        </p:txBody>
      </p:sp>
      <p:sp>
        <p:nvSpPr>
          <p:cNvPr id="19" name="Tijdelijke aanduiding voor verticale tekst 18">
            <a:extLst>
              <a:ext uri="{FF2B5EF4-FFF2-40B4-BE49-F238E27FC236}">
                <a16:creationId xmlns:a16="http://schemas.microsoft.com/office/drawing/2014/main" id="{68C4988A-C046-4614-830A-02116BA13B5A}"/>
              </a:ext>
            </a:extLst>
          </p:cNvPr>
          <p:cNvSpPr>
            <a:spLocks noGrp="1"/>
          </p:cNvSpPr>
          <p:nvPr>
            <p:ph type="body" orient="vert" idx="16" hasCustomPrompt="1"/>
          </p:nvPr>
        </p:nvSpPr>
        <p:spPr>
          <a:xfrm>
            <a:off x="0" y="1313868"/>
            <a:ext cx="8560083" cy="4682616"/>
          </a:xfrm>
          <a:custGeom>
            <a:avLst/>
            <a:gdLst>
              <a:gd name="connsiteX0" fmla="*/ 0 w 8560083"/>
              <a:gd name="connsiteY0" fmla="*/ 0 h 4682616"/>
              <a:gd name="connsiteX1" fmla="*/ 3040091 w 8560083"/>
              <a:gd name="connsiteY1" fmla="*/ 0 h 4682616"/>
              <a:gd name="connsiteX2" fmla="*/ 5221663 w 8560083"/>
              <a:gd name="connsiteY2" fmla="*/ 0 h 4682616"/>
              <a:gd name="connsiteX3" fmla="*/ 8261754 w 8560083"/>
              <a:gd name="connsiteY3" fmla="*/ 0 h 4682616"/>
              <a:gd name="connsiteX4" fmla="*/ 8560083 w 8560083"/>
              <a:gd name="connsiteY4" fmla="*/ 298329 h 4682616"/>
              <a:gd name="connsiteX5" fmla="*/ 8560083 w 8560083"/>
              <a:gd name="connsiteY5" fmla="*/ 4384287 h 4682616"/>
              <a:gd name="connsiteX6" fmla="*/ 8261754 w 8560083"/>
              <a:gd name="connsiteY6" fmla="*/ 4682616 h 4682616"/>
              <a:gd name="connsiteX7" fmla="*/ 5221663 w 8560083"/>
              <a:gd name="connsiteY7" fmla="*/ 4682616 h 4682616"/>
              <a:gd name="connsiteX8" fmla="*/ 3040091 w 8560083"/>
              <a:gd name="connsiteY8" fmla="*/ 4682616 h 4682616"/>
              <a:gd name="connsiteX9" fmla="*/ 0 w 8560083"/>
              <a:gd name="connsiteY9" fmla="*/ 4682616 h 4682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0083" h="4682616">
                <a:moveTo>
                  <a:pt x="0" y="0"/>
                </a:moveTo>
                <a:lnTo>
                  <a:pt x="3040091" y="0"/>
                </a:lnTo>
                <a:lnTo>
                  <a:pt x="5221663" y="0"/>
                </a:lnTo>
                <a:lnTo>
                  <a:pt x="8261754" y="0"/>
                </a:lnTo>
                <a:cubicBezTo>
                  <a:pt x="8426517" y="0"/>
                  <a:pt x="8560083" y="133566"/>
                  <a:pt x="8560083" y="298329"/>
                </a:cubicBezTo>
                <a:lnTo>
                  <a:pt x="8560083" y="4384287"/>
                </a:lnTo>
                <a:cubicBezTo>
                  <a:pt x="8560083" y="4549050"/>
                  <a:pt x="8426517" y="4682616"/>
                  <a:pt x="8261754" y="4682616"/>
                </a:cubicBezTo>
                <a:lnTo>
                  <a:pt x="5221663" y="4682616"/>
                </a:lnTo>
                <a:lnTo>
                  <a:pt x="3040091" y="4682616"/>
                </a:lnTo>
                <a:lnTo>
                  <a:pt x="0" y="4682616"/>
                </a:lnTo>
                <a:close/>
              </a:path>
            </a:pathLst>
          </a:custGeom>
          <a:solidFill>
            <a:schemeClr val="bg1">
              <a:lumMod val="75000"/>
              <a:alpha val="20000"/>
            </a:schemeClr>
          </a:solidFill>
        </p:spPr>
        <p:txBody>
          <a:bodyPr vert="horz" wrap="square" lIns="540000" tIns="360000" rIns="180000" bIns="360000" anchor="t">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Bullet</a:t>
            </a:r>
          </a:p>
          <a:p>
            <a:pPr lvl="1"/>
            <a:r>
              <a:rPr lang="nl-NL"/>
              <a:t>Sub-</a:t>
            </a:r>
            <a:r>
              <a:rPr lang="nl-NL" err="1"/>
              <a:t>bullet</a:t>
            </a:r>
            <a:endParaRPr lang="nl-NL"/>
          </a:p>
          <a:p>
            <a:pPr lvl="2"/>
            <a:r>
              <a:rPr lang="nl-NL"/>
              <a:t>Leestekst</a:t>
            </a:r>
          </a:p>
          <a:p>
            <a:pPr lvl="3"/>
            <a:r>
              <a:rPr lang="nl-NL"/>
              <a:t>Subtitel</a:t>
            </a:r>
          </a:p>
          <a:p>
            <a:pPr lvl="4"/>
            <a:r>
              <a:rPr lang="nl-NL"/>
              <a:t>Numerieke </a:t>
            </a:r>
            <a:r>
              <a:rPr lang="nl-NL" err="1"/>
              <a:t>bullet</a:t>
            </a:r>
            <a:endParaRPr lang="nl-NL"/>
          </a:p>
          <a:p>
            <a:pPr lvl="5"/>
            <a:r>
              <a:rPr lang="nl-NL" err="1"/>
              <a:t>Bullet</a:t>
            </a:r>
            <a:endParaRPr lang="nl-NL"/>
          </a:p>
          <a:p>
            <a:pPr lvl="6"/>
            <a:r>
              <a:rPr lang="nl-NL"/>
              <a:t>Sub-</a:t>
            </a:r>
            <a:r>
              <a:rPr lang="nl-NL" err="1"/>
              <a:t>bullet</a:t>
            </a:r>
            <a:endParaRPr lang="nl-NL"/>
          </a:p>
          <a:p>
            <a:pPr lvl="7"/>
            <a:r>
              <a:rPr lang="nl-NL"/>
              <a:t>Leestekst</a:t>
            </a:r>
          </a:p>
          <a:p>
            <a:pPr lvl="8"/>
            <a:r>
              <a:rPr lang="nl-NL"/>
              <a:t>Subtitel</a:t>
            </a:r>
          </a:p>
        </p:txBody>
      </p:sp>
      <p:sp>
        <p:nvSpPr>
          <p:cNvPr id="21" name="Tijdelijke aanduiding voor afbeelding 20">
            <a:extLst>
              <a:ext uri="{FF2B5EF4-FFF2-40B4-BE49-F238E27FC236}">
                <a16:creationId xmlns:a16="http://schemas.microsoft.com/office/drawing/2014/main" id="{B6BFA3DC-BF78-4392-BD59-589A0C55A966}"/>
              </a:ext>
            </a:extLst>
          </p:cNvPr>
          <p:cNvSpPr>
            <a:spLocks noGrp="1"/>
          </p:cNvSpPr>
          <p:nvPr>
            <p:ph type="pic" sz="quarter" idx="17" hasCustomPrompt="1"/>
          </p:nvPr>
        </p:nvSpPr>
        <p:spPr>
          <a:xfrm>
            <a:off x="9140083" y="1313867"/>
            <a:ext cx="3051916" cy="4682617"/>
          </a:xfrm>
          <a:custGeom>
            <a:avLst/>
            <a:gdLst>
              <a:gd name="connsiteX0" fmla="*/ 306931 w 3051916"/>
              <a:gd name="connsiteY0" fmla="*/ 0 h 4682617"/>
              <a:gd name="connsiteX1" fmla="*/ 2744985 w 3051916"/>
              <a:gd name="connsiteY1" fmla="*/ 0 h 4682617"/>
              <a:gd name="connsiteX2" fmla="*/ 3051916 w 3051916"/>
              <a:gd name="connsiteY2" fmla="*/ 306931 h 4682617"/>
              <a:gd name="connsiteX3" fmla="*/ 3051916 w 3051916"/>
              <a:gd name="connsiteY3" fmla="*/ 770427 h 4682617"/>
              <a:gd name="connsiteX4" fmla="*/ 3051916 w 3051916"/>
              <a:gd name="connsiteY4" fmla="*/ 4375686 h 4682617"/>
              <a:gd name="connsiteX5" fmla="*/ 3051916 w 3051916"/>
              <a:gd name="connsiteY5" fmla="*/ 4682617 h 4682617"/>
              <a:gd name="connsiteX6" fmla="*/ 2744985 w 3051916"/>
              <a:gd name="connsiteY6" fmla="*/ 4682617 h 4682617"/>
              <a:gd name="connsiteX7" fmla="*/ 867999 w 3051916"/>
              <a:gd name="connsiteY7" fmla="*/ 4682617 h 4682617"/>
              <a:gd name="connsiteX8" fmla="*/ 306931 w 3051916"/>
              <a:gd name="connsiteY8" fmla="*/ 4682617 h 4682617"/>
              <a:gd name="connsiteX9" fmla="*/ 0 w 3051916"/>
              <a:gd name="connsiteY9" fmla="*/ 4375686 h 4682617"/>
              <a:gd name="connsiteX10" fmla="*/ 0 w 3051916"/>
              <a:gd name="connsiteY10" fmla="*/ 306931 h 4682617"/>
              <a:gd name="connsiteX11" fmla="*/ 306931 w 3051916"/>
              <a:gd name="connsiteY11" fmla="*/ 0 h 4682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51916" h="4682617">
                <a:moveTo>
                  <a:pt x="306931" y="0"/>
                </a:moveTo>
                <a:lnTo>
                  <a:pt x="2744985" y="0"/>
                </a:lnTo>
                <a:cubicBezTo>
                  <a:pt x="2914498" y="0"/>
                  <a:pt x="3051916" y="137418"/>
                  <a:pt x="3051916" y="306931"/>
                </a:cubicBezTo>
                <a:lnTo>
                  <a:pt x="3051916" y="770427"/>
                </a:lnTo>
                <a:lnTo>
                  <a:pt x="3051916" y="4375686"/>
                </a:lnTo>
                <a:lnTo>
                  <a:pt x="3051916" y="4682617"/>
                </a:lnTo>
                <a:lnTo>
                  <a:pt x="2744985" y="4682617"/>
                </a:lnTo>
                <a:lnTo>
                  <a:pt x="867999" y="4682617"/>
                </a:lnTo>
                <a:lnTo>
                  <a:pt x="306931" y="4682617"/>
                </a:lnTo>
                <a:cubicBezTo>
                  <a:pt x="137418" y="4682617"/>
                  <a:pt x="0" y="4545199"/>
                  <a:pt x="0" y="4375686"/>
                </a:cubicBezTo>
                <a:lnTo>
                  <a:pt x="0" y="306931"/>
                </a:lnTo>
                <a:cubicBezTo>
                  <a:pt x="0" y="137418"/>
                  <a:pt x="137418" y="0"/>
                  <a:pt x="306931" y="0"/>
                </a:cubicBezTo>
                <a:close/>
              </a:path>
            </a:pathLst>
          </a:custGeom>
          <a:solidFill>
            <a:schemeClr val="bg1">
              <a:lumMod val="95000"/>
            </a:schemeClr>
          </a:solidFill>
        </p:spPr>
        <p:txBody>
          <a:bodyPr wrap="square" bIns="1620000" anchor="ctr">
            <a:noAutofit/>
          </a:bodyP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grpSp>
        <p:nvGrpSpPr>
          <p:cNvPr id="6" name="INSTRUCTIE">
            <a:extLst>
              <a:ext uri="{FF2B5EF4-FFF2-40B4-BE49-F238E27FC236}">
                <a16:creationId xmlns:a16="http://schemas.microsoft.com/office/drawing/2014/main" id="{31500896-31C5-4778-AEC6-420410D833E6}"/>
              </a:ext>
            </a:extLst>
          </p:cNvPr>
          <p:cNvGrpSpPr/>
          <p:nvPr userDrawn="1"/>
        </p:nvGrpSpPr>
        <p:grpSpPr>
          <a:xfrm>
            <a:off x="-3786437" y="0"/>
            <a:ext cx="3693386" cy="5359349"/>
            <a:chOff x="-3786437" y="0"/>
            <a:chExt cx="3693386" cy="5359349"/>
          </a:xfrm>
        </p:grpSpPr>
        <p:sp>
          <p:nvSpPr>
            <p:cNvPr id="7" name="Rechthoek 6">
              <a:extLst>
                <a:ext uri="{FF2B5EF4-FFF2-40B4-BE49-F238E27FC236}">
                  <a16:creationId xmlns:a16="http://schemas.microsoft.com/office/drawing/2014/main" id="{A620AF70-680F-4BDA-936B-EF2CFA182A07}"/>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Tekstniveaus kiezen</a:t>
              </a:r>
            </a:p>
          </p:txBody>
        </p:sp>
        <p:sp>
          <p:nvSpPr>
            <p:cNvPr id="8" name="Ovaal 7">
              <a:extLst>
                <a:ext uri="{FF2B5EF4-FFF2-40B4-BE49-F238E27FC236}">
                  <a16:creationId xmlns:a16="http://schemas.microsoft.com/office/drawing/2014/main" id="{A0DCE217-3E57-445E-98E9-343DFF2C095B}"/>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 name="Rechthoek 8">
              <a:extLst>
                <a:ext uri="{FF2B5EF4-FFF2-40B4-BE49-F238E27FC236}">
                  <a16:creationId xmlns:a16="http://schemas.microsoft.com/office/drawing/2014/main" id="{29EC1BD5-0A73-422B-A8AD-78820F01B1A3}"/>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10" name="Ovaal 9">
              <a:extLst>
                <a:ext uri="{FF2B5EF4-FFF2-40B4-BE49-F238E27FC236}">
                  <a16:creationId xmlns:a16="http://schemas.microsoft.com/office/drawing/2014/main" id="{621BD351-C40B-4E43-9E7B-6FD47D45B34B}"/>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1" name="Rechthoek 10">
              <a:extLst>
                <a:ext uri="{FF2B5EF4-FFF2-40B4-BE49-F238E27FC236}">
                  <a16:creationId xmlns:a16="http://schemas.microsoft.com/office/drawing/2014/main" id="{5AB80A0C-9704-46A3-8631-392E9A81C2C8}"/>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2" name="Rechthoek 11">
              <a:extLst>
                <a:ext uri="{FF2B5EF4-FFF2-40B4-BE49-F238E27FC236}">
                  <a16:creationId xmlns:a16="http://schemas.microsoft.com/office/drawing/2014/main" id="{29CE81FB-3792-460E-96FE-094B4116B309}"/>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 #1</a:t>
              </a:r>
            </a:p>
          </p:txBody>
        </p:sp>
        <p:sp>
          <p:nvSpPr>
            <p:cNvPr id="13" name="Ovaal 12">
              <a:extLst>
                <a:ext uri="{FF2B5EF4-FFF2-40B4-BE49-F238E27FC236}">
                  <a16:creationId xmlns:a16="http://schemas.microsoft.com/office/drawing/2014/main" id="{FE5B6747-B3D8-431A-A7D2-32E608962BF9}"/>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4" name="Rechthoek 13">
              <a:extLst>
                <a:ext uri="{FF2B5EF4-FFF2-40B4-BE49-F238E27FC236}">
                  <a16:creationId xmlns:a16="http://schemas.microsoft.com/office/drawing/2014/main" id="{9FE57DEC-EA65-4BB0-A26C-23ECF1B50717}"/>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15" name="Ovaal 14">
              <a:extLst>
                <a:ext uri="{FF2B5EF4-FFF2-40B4-BE49-F238E27FC236}">
                  <a16:creationId xmlns:a16="http://schemas.microsoft.com/office/drawing/2014/main" id="{CF291B9E-4339-41E6-87A2-F528FDB6B59D}"/>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6" name="Rechthoek 15">
              <a:extLst>
                <a:ext uri="{FF2B5EF4-FFF2-40B4-BE49-F238E27FC236}">
                  <a16:creationId xmlns:a16="http://schemas.microsoft.com/office/drawing/2014/main" id="{E2C446CC-FE5E-4B21-86F2-97183EACC8C0}"/>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17" name="Ovaal 16">
              <a:extLst>
                <a:ext uri="{FF2B5EF4-FFF2-40B4-BE49-F238E27FC236}">
                  <a16:creationId xmlns:a16="http://schemas.microsoft.com/office/drawing/2014/main" id="{DFC0E820-F088-4A6A-A786-16B04431DE53}"/>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18" name="Rechthoek 17">
              <a:extLst>
                <a:ext uri="{FF2B5EF4-FFF2-40B4-BE49-F238E27FC236}">
                  <a16:creationId xmlns:a16="http://schemas.microsoft.com/office/drawing/2014/main" id="{0F418BF7-A809-4342-9A79-19733179848E}"/>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Numerieke </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20" name="Ovaal 19">
              <a:extLst>
                <a:ext uri="{FF2B5EF4-FFF2-40B4-BE49-F238E27FC236}">
                  <a16:creationId xmlns:a16="http://schemas.microsoft.com/office/drawing/2014/main" id="{FE2E17A8-3FFE-4639-8221-B0101C4053C3}"/>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2" name="Rechthoek 21">
              <a:extLst>
                <a:ext uri="{FF2B5EF4-FFF2-40B4-BE49-F238E27FC236}">
                  <a16:creationId xmlns:a16="http://schemas.microsoft.com/office/drawing/2014/main" id="{6F1296F8-C547-4C53-BB90-B1E5BB04068F}"/>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 #1</a:t>
              </a:r>
            </a:p>
          </p:txBody>
        </p:sp>
        <p:sp>
          <p:nvSpPr>
            <p:cNvPr id="23" name="Ovaal 22">
              <a:extLst>
                <a:ext uri="{FF2B5EF4-FFF2-40B4-BE49-F238E27FC236}">
                  <a16:creationId xmlns:a16="http://schemas.microsoft.com/office/drawing/2014/main" id="{24A1C644-5096-45C8-AB12-28CB2AB4783A}"/>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4" name="Rechthoek 23">
              <a:extLst>
                <a:ext uri="{FF2B5EF4-FFF2-40B4-BE49-F238E27FC236}">
                  <a16:creationId xmlns:a16="http://schemas.microsoft.com/office/drawing/2014/main" id="{0F141BDE-A77A-4092-B805-CB35B487476F}"/>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25" name="Ovaal 24">
              <a:extLst>
                <a:ext uri="{FF2B5EF4-FFF2-40B4-BE49-F238E27FC236}">
                  <a16:creationId xmlns:a16="http://schemas.microsoft.com/office/drawing/2014/main" id="{18869424-722A-49C5-A9E3-3FC35ED87FE2}"/>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6" name="Rechthoek 25">
              <a:extLst>
                <a:ext uri="{FF2B5EF4-FFF2-40B4-BE49-F238E27FC236}">
                  <a16:creationId xmlns:a16="http://schemas.microsoft.com/office/drawing/2014/main" id="{73164007-1528-4AD8-BF11-177DDCB93A10}"/>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27" name="Ovaal 26">
              <a:extLst>
                <a:ext uri="{FF2B5EF4-FFF2-40B4-BE49-F238E27FC236}">
                  <a16:creationId xmlns:a16="http://schemas.microsoft.com/office/drawing/2014/main" id="{6DFE6D0A-C69D-473D-85F4-C20EBD5C3B3D}"/>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8" name="Rechthoek 27">
              <a:extLst>
                <a:ext uri="{FF2B5EF4-FFF2-40B4-BE49-F238E27FC236}">
                  <a16:creationId xmlns:a16="http://schemas.microsoft.com/office/drawing/2014/main" id="{2BC07199-E776-47E6-967C-725C4E3A164F}"/>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30" name="Rechthoek 29">
              <a:extLst>
                <a:ext uri="{FF2B5EF4-FFF2-40B4-BE49-F238E27FC236}">
                  <a16:creationId xmlns:a16="http://schemas.microsoft.com/office/drawing/2014/main" id="{2E8EEA64-FD30-46DC-8008-5015FBB799C5}"/>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31" name="ICOON_info">
              <a:extLst>
                <a:ext uri="{FF2B5EF4-FFF2-40B4-BE49-F238E27FC236}">
                  <a16:creationId xmlns:a16="http://schemas.microsoft.com/office/drawing/2014/main" id="{226177A6-0FE1-4E42-A7AA-B0A2786ABB81}"/>
                </a:ext>
              </a:extLst>
            </p:cNvPr>
            <p:cNvGrpSpPr/>
            <p:nvPr userDrawn="1"/>
          </p:nvGrpSpPr>
          <p:grpSpPr>
            <a:xfrm>
              <a:off x="-376736" y="4400186"/>
              <a:ext cx="283685" cy="283685"/>
              <a:chOff x="-510741" y="5913713"/>
              <a:chExt cx="267555" cy="267555"/>
            </a:xfrm>
          </p:grpSpPr>
          <p:sp>
            <p:nvSpPr>
              <p:cNvPr id="73" name="Ovaal 72">
                <a:extLst>
                  <a:ext uri="{FF2B5EF4-FFF2-40B4-BE49-F238E27FC236}">
                    <a16:creationId xmlns:a16="http://schemas.microsoft.com/office/drawing/2014/main" id="{AF57BA65-39C4-4F9C-AC1B-861D227EEFC0}"/>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74" name="Graphic 163" descr="Informatie">
                <a:extLst>
                  <a:ext uri="{FF2B5EF4-FFF2-40B4-BE49-F238E27FC236}">
                    <a16:creationId xmlns:a16="http://schemas.microsoft.com/office/drawing/2014/main" id="{051C954B-0880-4947-9B68-799E31145007}"/>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32" name="VOORBEELD">
              <a:extLst>
                <a:ext uri="{FF2B5EF4-FFF2-40B4-BE49-F238E27FC236}">
                  <a16:creationId xmlns:a16="http://schemas.microsoft.com/office/drawing/2014/main" id="{E7A86F43-2707-4DFB-B2C5-BB0AE7F666B0}"/>
                </a:ext>
              </a:extLst>
            </p:cNvPr>
            <p:cNvGrpSpPr/>
            <p:nvPr userDrawn="1"/>
          </p:nvGrpSpPr>
          <p:grpSpPr>
            <a:xfrm>
              <a:off x="-3605171" y="458674"/>
              <a:ext cx="3234311" cy="558875"/>
              <a:chOff x="-3605171" y="458674"/>
              <a:chExt cx="3234311" cy="558875"/>
            </a:xfrm>
          </p:grpSpPr>
          <p:sp>
            <p:nvSpPr>
              <p:cNvPr id="33" name="Rechthoek 32">
                <a:extLst>
                  <a:ext uri="{FF2B5EF4-FFF2-40B4-BE49-F238E27FC236}">
                    <a16:creationId xmlns:a16="http://schemas.microsoft.com/office/drawing/2014/main" id="{5DBED907-929E-4BDB-8DE4-338A3D2B8094}"/>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4" name="Rechthoek 33">
                <a:extLst>
                  <a:ext uri="{FF2B5EF4-FFF2-40B4-BE49-F238E27FC236}">
                    <a16:creationId xmlns:a16="http://schemas.microsoft.com/office/drawing/2014/main" id="{1DB04469-744E-4C10-BCF4-277B3FF18416}"/>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5" name="Groep 34">
                <a:extLst>
                  <a:ext uri="{FF2B5EF4-FFF2-40B4-BE49-F238E27FC236}">
                    <a16:creationId xmlns:a16="http://schemas.microsoft.com/office/drawing/2014/main" id="{1CFB716E-09D2-43E9-9130-B63A5B428E09}"/>
                  </a:ext>
                </a:extLst>
              </p:cNvPr>
              <p:cNvGrpSpPr/>
              <p:nvPr userDrawn="1"/>
            </p:nvGrpSpPr>
            <p:grpSpPr>
              <a:xfrm>
                <a:off x="-3386247" y="830871"/>
                <a:ext cx="139423" cy="109566"/>
                <a:chOff x="-2866744" y="827071"/>
                <a:chExt cx="168701" cy="132575"/>
              </a:xfrm>
            </p:grpSpPr>
            <p:grpSp>
              <p:nvGrpSpPr>
                <p:cNvPr id="66" name="Groep 65">
                  <a:extLst>
                    <a:ext uri="{FF2B5EF4-FFF2-40B4-BE49-F238E27FC236}">
                      <a16:creationId xmlns:a16="http://schemas.microsoft.com/office/drawing/2014/main" id="{24B749EB-FC7D-4009-835C-685B1218A4B0}"/>
                    </a:ext>
                  </a:extLst>
                </p:cNvPr>
                <p:cNvGrpSpPr/>
                <p:nvPr userDrawn="1"/>
              </p:nvGrpSpPr>
              <p:grpSpPr>
                <a:xfrm>
                  <a:off x="-2866744" y="827071"/>
                  <a:ext cx="168701" cy="132575"/>
                  <a:chOff x="-2866744" y="827071"/>
                  <a:chExt cx="168701" cy="132575"/>
                </a:xfrm>
              </p:grpSpPr>
              <p:cxnSp>
                <p:nvCxnSpPr>
                  <p:cNvPr id="68" name="Rechte verbindingslijn 67">
                    <a:extLst>
                      <a:ext uri="{FF2B5EF4-FFF2-40B4-BE49-F238E27FC236}">
                        <a16:creationId xmlns:a16="http://schemas.microsoft.com/office/drawing/2014/main" id="{4E56C374-17B3-46EF-BC66-F3333A6CB0E6}"/>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C5DC4795-E3CE-44B4-8701-630B95489EFC}"/>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137F7F0B-E397-40B4-88BF-92DAC71B7FB1}"/>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725653C2-9A38-48FA-AFAB-377CE2C98265}"/>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9AFE3A66-96A0-443F-84A0-143E44179589}"/>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7" name="Pijl: rechts 66">
                  <a:extLst>
                    <a:ext uri="{FF2B5EF4-FFF2-40B4-BE49-F238E27FC236}">
                      <a16:creationId xmlns:a16="http://schemas.microsoft.com/office/drawing/2014/main" id="{7A6A5005-D38A-4AA7-82C2-23BA542BC2B5}"/>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6" name="Groep 35">
                <a:extLst>
                  <a:ext uri="{FF2B5EF4-FFF2-40B4-BE49-F238E27FC236}">
                    <a16:creationId xmlns:a16="http://schemas.microsoft.com/office/drawing/2014/main" id="{BB78637B-FE13-4AF2-A9DD-D7A519391AE1}"/>
                  </a:ext>
                </a:extLst>
              </p:cNvPr>
              <p:cNvGrpSpPr/>
              <p:nvPr userDrawn="1"/>
            </p:nvGrpSpPr>
            <p:grpSpPr>
              <a:xfrm>
                <a:off x="-3605171" y="830871"/>
                <a:ext cx="139423" cy="109566"/>
                <a:chOff x="-2866744" y="518074"/>
                <a:chExt cx="168701" cy="132575"/>
              </a:xfrm>
            </p:grpSpPr>
            <p:grpSp>
              <p:nvGrpSpPr>
                <p:cNvPr id="59" name="Groep 58">
                  <a:extLst>
                    <a:ext uri="{FF2B5EF4-FFF2-40B4-BE49-F238E27FC236}">
                      <a16:creationId xmlns:a16="http://schemas.microsoft.com/office/drawing/2014/main" id="{FC4DF606-0A50-4E19-BD60-D46C5BB29A89}"/>
                    </a:ext>
                  </a:extLst>
                </p:cNvPr>
                <p:cNvGrpSpPr/>
                <p:nvPr userDrawn="1"/>
              </p:nvGrpSpPr>
              <p:grpSpPr>
                <a:xfrm>
                  <a:off x="-2866744" y="518074"/>
                  <a:ext cx="168701" cy="132575"/>
                  <a:chOff x="-2866744" y="518074"/>
                  <a:chExt cx="168701" cy="132575"/>
                </a:xfrm>
              </p:grpSpPr>
              <p:cxnSp>
                <p:nvCxnSpPr>
                  <p:cNvPr id="61" name="Rechte verbindingslijn 60">
                    <a:extLst>
                      <a:ext uri="{FF2B5EF4-FFF2-40B4-BE49-F238E27FC236}">
                        <a16:creationId xmlns:a16="http://schemas.microsoft.com/office/drawing/2014/main" id="{7C347DEA-3701-4590-B621-986F54D7D4B8}"/>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88E67C75-11C5-49B1-BDDF-A5107AB36BF6}"/>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0628CFAB-4549-4162-8216-2C961D9CC808}"/>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DC7440BA-FDC4-4B7E-8B04-99BED2538F22}"/>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3091948C-FD9B-46A8-92A9-7A9972D2418E}"/>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0" name="Pijl: rechts 59">
                  <a:extLst>
                    <a:ext uri="{FF2B5EF4-FFF2-40B4-BE49-F238E27FC236}">
                      <a16:creationId xmlns:a16="http://schemas.microsoft.com/office/drawing/2014/main" id="{4758D254-B989-4C8E-881C-3CF1A18C1AE1}"/>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7" name="Rechte verbindingslijn 36">
                <a:extLst>
                  <a:ext uri="{FF2B5EF4-FFF2-40B4-BE49-F238E27FC236}">
                    <a16:creationId xmlns:a16="http://schemas.microsoft.com/office/drawing/2014/main" id="{98C734B0-B46B-4AB4-8D0D-E0A2B80C931B}"/>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8" name="Rechte verbindingslijn 37">
                <a:extLst>
                  <a:ext uri="{FF2B5EF4-FFF2-40B4-BE49-F238E27FC236}">
                    <a16:creationId xmlns:a16="http://schemas.microsoft.com/office/drawing/2014/main" id="{3D27A59F-7E6A-4499-AF33-9501435706E8}"/>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9" name="Rechthoek 38">
                <a:extLst>
                  <a:ext uri="{FF2B5EF4-FFF2-40B4-BE49-F238E27FC236}">
                    <a16:creationId xmlns:a16="http://schemas.microsoft.com/office/drawing/2014/main" id="{FFAEA40E-D244-4625-9130-025EFA516D4B}"/>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40" name="Rechthoek 39">
                <a:extLst>
                  <a:ext uri="{FF2B5EF4-FFF2-40B4-BE49-F238E27FC236}">
                    <a16:creationId xmlns:a16="http://schemas.microsoft.com/office/drawing/2014/main" id="{D06A9815-1221-4FBE-ACBA-D31B101658A6}"/>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41" name="Groep 40">
                <a:extLst>
                  <a:ext uri="{FF2B5EF4-FFF2-40B4-BE49-F238E27FC236}">
                    <a16:creationId xmlns:a16="http://schemas.microsoft.com/office/drawing/2014/main" id="{70A81F4A-8C31-4248-89C6-7D814B0EE69B}"/>
                  </a:ext>
                </a:extLst>
              </p:cNvPr>
              <p:cNvGrpSpPr/>
              <p:nvPr userDrawn="1"/>
            </p:nvGrpSpPr>
            <p:grpSpPr>
              <a:xfrm>
                <a:off x="-2916763" y="769168"/>
                <a:ext cx="268738" cy="248381"/>
                <a:chOff x="-2916763" y="769168"/>
                <a:chExt cx="268738" cy="248381"/>
              </a:xfrm>
            </p:grpSpPr>
            <p:sp>
              <p:nvSpPr>
                <p:cNvPr id="51" name="Rechthoek 50">
                  <a:extLst>
                    <a:ext uri="{FF2B5EF4-FFF2-40B4-BE49-F238E27FC236}">
                      <a16:creationId xmlns:a16="http://schemas.microsoft.com/office/drawing/2014/main" id="{87E90D21-BA58-4439-8171-54051B434FFB}"/>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52" name="Groep 51">
                  <a:extLst>
                    <a:ext uri="{FF2B5EF4-FFF2-40B4-BE49-F238E27FC236}">
                      <a16:creationId xmlns:a16="http://schemas.microsoft.com/office/drawing/2014/main" id="{3A7F1365-B533-46CB-9DCB-3228D54BFFD2}"/>
                    </a:ext>
                  </a:extLst>
                </p:cNvPr>
                <p:cNvGrpSpPr/>
                <p:nvPr userDrawn="1"/>
              </p:nvGrpSpPr>
              <p:grpSpPr>
                <a:xfrm>
                  <a:off x="-2866744" y="827071"/>
                  <a:ext cx="168701" cy="132575"/>
                  <a:chOff x="-2866744" y="827071"/>
                  <a:chExt cx="168701" cy="132575"/>
                </a:xfrm>
              </p:grpSpPr>
              <p:cxnSp>
                <p:nvCxnSpPr>
                  <p:cNvPr id="54" name="Rechte verbindingslijn 53">
                    <a:extLst>
                      <a:ext uri="{FF2B5EF4-FFF2-40B4-BE49-F238E27FC236}">
                        <a16:creationId xmlns:a16="http://schemas.microsoft.com/office/drawing/2014/main" id="{55DD8D14-2BFF-49C8-8204-B4DA24B5C712}"/>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26F94AD0-025E-416B-AA20-A6B946C4C2E7}"/>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025243A9-6CCC-4357-A3A6-19FE7DD0B9DC}"/>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F30A759D-7BF0-4A9C-93E8-FEB3D8B8E7AC}"/>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2C498263-C612-4C18-A626-4953511E5352}"/>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3" name="Pijl: rechts 52">
                  <a:extLst>
                    <a:ext uri="{FF2B5EF4-FFF2-40B4-BE49-F238E27FC236}">
                      <a16:creationId xmlns:a16="http://schemas.microsoft.com/office/drawing/2014/main" id="{D3F4ACA7-01CD-4152-A8D9-123924D6D997}"/>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2" name="Groep 41">
                <a:extLst>
                  <a:ext uri="{FF2B5EF4-FFF2-40B4-BE49-F238E27FC236}">
                    <a16:creationId xmlns:a16="http://schemas.microsoft.com/office/drawing/2014/main" id="{2E538297-4C06-4574-A8C2-E144D7F36353}"/>
                  </a:ext>
                </a:extLst>
              </p:cNvPr>
              <p:cNvGrpSpPr/>
              <p:nvPr userDrawn="1"/>
            </p:nvGrpSpPr>
            <p:grpSpPr>
              <a:xfrm>
                <a:off x="-2916763" y="460171"/>
                <a:ext cx="268738" cy="248381"/>
                <a:chOff x="-2916763" y="460171"/>
                <a:chExt cx="268738" cy="248381"/>
              </a:xfrm>
            </p:grpSpPr>
            <p:sp>
              <p:nvSpPr>
                <p:cNvPr id="43" name="Rechthoek 42">
                  <a:extLst>
                    <a:ext uri="{FF2B5EF4-FFF2-40B4-BE49-F238E27FC236}">
                      <a16:creationId xmlns:a16="http://schemas.microsoft.com/office/drawing/2014/main" id="{89FAD65D-CA48-4FF3-92F5-B6BA59197B9C}"/>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4" name="Groep 43">
                  <a:extLst>
                    <a:ext uri="{FF2B5EF4-FFF2-40B4-BE49-F238E27FC236}">
                      <a16:creationId xmlns:a16="http://schemas.microsoft.com/office/drawing/2014/main" id="{97E32988-54E9-423A-AC8E-E35572E3ACAB}"/>
                    </a:ext>
                  </a:extLst>
                </p:cNvPr>
                <p:cNvGrpSpPr/>
                <p:nvPr userDrawn="1"/>
              </p:nvGrpSpPr>
              <p:grpSpPr>
                <a:xfrm>
                  <a:off x="-2866744" y="518074"/>
                  <a:ext cx="168701" cy="132575"/>
                  <a:chOff x="-2866744" y="518074"/>
                  <a:chExt cx="168701" cy="132575"/>
                </a:xfrm>
              </p:grpSpPr>
              <p:cxnSp>
                <p:nvCxnSpPr>
                  <p:cNvPr id="46" name="Rechte verbindingslijn 45">
                    <a:extLst>
                      <a:ext uri="{FF2B5EF4-FFF2-40B4-BE49-F238E27FC236}">
                        <a16:creationId xmlns:a16="http://schemas.microsoft.com/office/drawing/2014/main" id="{090B19A4-6184-4F05-B5EC-A0897D203DF1}"/>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7" name="Rechte verbindingslijn 46">
                    <a:extLst>
                      <a:ext uri="{FF2B5EF4-FFF2-40B4-BE49-F238E27FC236}">
                        <a16:creationId xmlns:a16="http://schemas.microsoft.com/office/drawing/2014/main" id="{F6C8F73E-7C16-4B25-99F4-8F61FB5327DF}"/>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8" name="Rechte verbindingslijn 47">
                    <a:extLst>
                      <a:ext uri="{FF2B5EF4-FFF2-40B4-BE49-F238E27FC236}">
                        <a16:creationId xmlns:a16="http://schemas.microsoft.com/office/drawing/2014/main" id="{62ED4C7D-11DC-4754-89A7-3753E3BC93BB}"/>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F44F7572-9316-449B-9627-48F1AF3B359B}"/>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1232DF0B-26E5-4CBE-85A9-5F67BC98D1EC}"/>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5" name="Pijl: rechts 44">
                  <a:extLst>
                    <a:ext uri="{FF2B5EF4-FFF2-40B4-BE49-F238E27FC236}">
                      <a16:creationId xmlns:a16="http://schemas.microsoft.com/office/drawing/2014/main" id="{0A03E8F2-1550-40A2-BCF3-5E2016B5EFE2}"/>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grpSp>
        <p:nvGrpSpPr>
          <p:cNvPr id="75" name="INSTRUCTIE">
            <a:extLst>
              <a:ext uri="{FF2B5EF4-FFF2-40B4-BE49-F238E27FC236}">
                <a16:creationId xmlns:a16="http://schemas.microsoft.com/office/drawing/2014/main" id="{BEDA8C59-289A-4A2C-A42A-79F0195C2556}"/>
              </a:ext>
            </a:extLst>
          </p:cNvPr>
          <p:cNvGrpSpPr/>
          <p:nvPr userDrawn="1"/>
        </p:nvGrpSpPr>
        <p:grpSpPr>
          <a:xfrm>
            <a:off x="12377595" y="0"/>
            <a:ext cx="3693386" cy="5270646"/>
            <a:chOff x="-3786437" y="0"/>
            <a:chExt cx="3693386" cy="5270646"/>
          </a:xfrm>
        </p:grpSpPr>
        <p:sp>
          <p:nvSpPr>
            <p:cNvPr id="76" name="Rechthoek 75">
              <a:extLst>
                <a:ext uri="{FF2B5EF4-FFF2-40B4-BE49-F238E27FC236}">
                  <a16:creationId xmlns:a16="http://schemas.microsoft.com/office/drawing/2014/main" id="{A533C86B-E10A-48C3-9034-CD37FAF616DE}"/>
                </a:ext>
              </a:extLst>
            </p:cNvPr>
            <p:cNvSpPr/>
            <p:nvPr userDrawn="1"/>
          </p:nvSpPr>
          <p:spPr>
            <a:xfrm>
              <a:off x="-3786437" y="4442646"/>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sp>
          <p:nvSpPr>
            <p:cNvPr id="77" name="Rechthoek 76">
              <a:extLst>
                <a:ext uri="{FF2B5EF4-FFF2-40B4-BE49-F238E27FC236}">
                  <a16:creationId xmlns:a16="http://schemas.microsoft.com/office/drawing/2014/main" id="{258DE9E4-CBFA-4C26-8B0F-C1D91410A153}"/>
                </a:ext>
              </a:extLst>
            </p:cNvPr>
            <p:cNvSpPr/>
            <p:nvPr userDrawn="1"/>
          </p:nvSpPr>
          <p:spPr>
            <a:xfrm>
              <a:off x="-3786165" y="0"/>
              <a:ext cx="3593091" cy="444079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Afbeelding invoegen/opmaken</a:t>
              </a:r>
            </a:p>
          </p:txBody>
        </p:sp>
        <p:sp>
          <p:nvSpPr>
            <p:cNvPr id="78" name="Ovaal 77">
              <a:extLst>
                <a:ext uri="{FF2B5EF4-FFF2-40B4-BE49-F238E27FC236}">
                  <a16:creationId xmlns:a16="http://schemas.microsoft.com/office/drawing/2014/main" id="{C1AA17EE-7D7A-4E2F-95FF-4473481D7E9D}"/>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9" name="Rechthoek 78">
              <a:extLst>
                <a:ext uri="{FF2B5EF4-FFF2-40B4-BE49-F238E27FC236}">
                  <a16:creationId xmlns:a16="http://schemas.microsoft.com/office/drawing/2014/main" id="{0A16FFDD-DC60-4376-A68A-61A2F9C3B47B}"/>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0" name="Groep 79">
              <a:extLst>
                <a:ext uri="{FF2B5EF4-FFF2-40B4-BE49-F238E27FC236}">
                  <a16:creationId xmlns:a16="http://schemas.microsoft.com/office/drawing/2014/main" id="{15840ADF-B814-4BC4-9E25-AA7BBBFF0668}"/>
                </a:ext>
              </a:extLst>
            </p:cNvPr>
            <p:cNvGrpSpPr/>
            <p:nvPr userDrawn="1"/>
          </p:nvGrpSpPr>
          <p:grpSpPr>
            <a:xfrm>
              <a:off x="-3316179" y="1231351"/>
              <a:ext cx="294789" cy="318834"/>
              <a:chOff x="14466489" y="1001522"/>
              <a:chExt cx="290627" cy="314333"/>
            </a:xfrm>
          </p:grpSpPr>
          <p:sp>
            <p:nvSpPr>
              <p:cNvPr id="109" name="Rechthoek 108">
                <a:extLst>
                  <a:ext uri="{FF2B5EF4-FFF2-40B4-BE49-F238E27FC236}">
                    <a16:creationId xmlns:a16="http://schemas.microsoft.com/office/drawing/2014/main" id="{32A7D1CE-9F94-4AF6-8F48-B3CE07659789}"/>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10" name="Ovaal 109">
                <a:extLst>
                  <a:ext uri="{FF2B5EF4-FFF2-40B4-BE49-F238E27FC236}">
                    <a16:creationId xmlns:a16="http://schemas.microsoft.com/office/drawing/2014/main" id="{705C9292-3786-4089-901A-CA5BCAC6C469}"/>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11" name="Vrije vorm: vorm 110">
                <a:extLst>
                  <a:ext uri="{FF2B5EF4-FFF2-40B4-BE49-F238E27FC236}">
                    <a16:creationId xmlns:a16="http://schemas.microsoft.com/office/drawing/2014/main" id="{FB784489-54ED-4075-A46B-41F830183A4E}"/>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12" name="Rechthoek: afgeronde hoeken 111">
                <a:extLst>
                  <a:ext uri="{FF2B5EF4-FFF2-40B4-BE49-F238E27FC236}">
                    <a16:creationId xmlns:a16="http://schemas.microsoft.com/office/drawing/2014/main" id="{7BE3E4B5-9C4E-4E48-9393-883C888C668E}"/>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cxnSp>
            <p:nvCxnSpPr>
              <p:cNvPr id="113" name="Rechte verbindingslijn 112">
                <a:extLst>
                  <a:ext uri="{FF2B5EF4-FFF2-40B4-BE49-F238E27FC236}">
                    <a16:creationId xmlns:a16="http://schemas.microsoft.com/office/drawing/2014/main" id="{B7A6E15E-D4C9-4A38-A532-194342BD6651}"/>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14" name="Rechte verbindingslijn 113">
                <a:extLst>
                  <a:ext uri="{FF2B5EF4-FFF2-40B4-BE49-F238E27FC236}">
                    <a16:creationId xmlns:a16="http://schemas.microsoft.com/office/drawing/2014/main" id="{6B32FB29-F34C-4EF9-A6B4-C2041DE8D01E}"/>
                  </a:ext>
                </a:extLst>
              </p:cNvPr>
              <p:cNvCxnSpPr>
                <a:cxnSpLocks/>
                <a:stCxn id="11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81" name="Ovaal 80">
              <a:extLst>
                <a:ext uri="{FF2B5EF4-FFF2-40B4-BE49-F238E27FC236}">
                  <a16:creationId xmlns:a16="http://schemas.microsoft.com/office/drawing/2014/main" id="{2BDA453B-1B7B-4F5E-9828-08081F9DAB62}"/>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2" name="Rechthoek 81">
              <a:extLst>
                <a:ext uri="{FF2B5EF4-FFF2-40B4-BE49-F238E27FC236}">
                  <a16:creationId xmlns:a16="http://schemas.microsoft.com/office/drawing/2014/main" id="{072D7EF7-D9CC-4287-BA06-AEC926F5F185}"/>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3" name="Groep 82">
              <a:extLst>
                <a:ext uri="{FF2B5EF4-FFF2-40B4-BE49-F238E27FC236}">
                  <a16:creationId xmlns:a16="http://schemas.microsoft.com/office/drawing/2014/main" id="{A393CDBC-A619-4E03-A2D3-1E11D0995F93}"/>
                </a:ext>
              </a:extLst>
            </p:cNvPr>
            <p:cNvGrpSpPr/>
            <p:nvPr userDrawn="1"/>
          </p:nvGrpSpPr>
          <p:grpSpPr>
            <a:xfrm>
              <a:off x="-3311319" y="2164285"/>
              <a:ext cx="825500" cy="209550"/>
              <a:chOff x="13504624" y="2482850"/>
              <a:chExt cx="825500" cy="209550"/>
            </a:xfrm>
          </p:grpSpPr>
          <p:sp>
            <p:nvSpPr>
              <p:cNvPr id="106" name="Rechthoek 105">
                <a:extLst>
                  <a:ext uri="{FF2B5EF4-FFF2-40B4-BE49-F238E27FC236}">
                    <a16:creationId xmlns:a16="http://schemas.microsoft.com/office/drawing/2014/main" id="{4AA43EE8-3E84-46C7-8948-2953AC6AB43C}"/>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107" name="Rechte verbindingslijn 106">
                <a:extLst>
                  <a:ext uri="{FF2B5EF4-FFF2-40B4-BE49-F238E27FC236}">
                    <a16:creationId xmlns:a16="http://schemas.microsoft.com/office/drawing/2014/main" id="{88FCCD5E-7FE9-498F-8977-69F0CACD6252}"/>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08" name="Gelijkbenige driehoek 107">
                <a:extLst>
                  <a:ext uri="{FF2B5EF4-FFF2-40B4-BE49-F238E27FC236}">
                    <a16:creationId xmlns:a16="http://schemas.microsoft.com/office/drawing/2014/main" id="{3026A4DF-9686-43F3-863D-5C7E54F4DC73}"/>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84" name="Ovaal 83">
              <a:extLst>
                <a:ext uri="{FF2B5EF4-FFF2-40B4-BE49-F238E27FC236}">
                  <a16:creationId xmlns:a16="http://schemas.microsoft.com/office/drawing/2014/main" id="{B49299C3-B8B9-4F52-B135-24AF075050E9}"/>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5" name="Rechthoek 84">
              <a:extLst>
                <a:ext uri="{FF2B5EF4-FFF2-40B4-BE49-F238E27FC236}">
                  <a16:creationId xmlns:a16="http://schemas.microsoft.com/office/drawing/2014/main" id="{4D9EF0EE-BBF2-4DD4-BA6A-6126A3CDB41E}"/>
                </a:ext>
              </a:extLst>
            </p:cNvPr>
            <p:cNvSpPr/>
            <p:nvPr userDrawn="1"/>
          </p:nvSpPr>
          <p:spPr>
            <a:xfrm>
              <a:off x="-3319415" y="2553360"/>
              <a:ext cx="2944682" cy="97979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86" name="Groep 85">
              <a:extLst>
                <a:ext uri="{FF2B5EF4-FFF2-40B4-BE49-F238E27FC236}">
                  <a16:creationId xmlns:a16="http://schemas.microsoft.com/office/drawing/2014/main" id="{0730E146-154D-4E47-B1C2-CFA3724AFED0}"/>
                </a:ext>
              </a:extLst>
            </p:cNvPr>
            <p:cNvGrpSpPr/>
            <p:nvPr userDrawn="1"/>
          </p:nvGrpSpPr>
          <p:grpSpPr>
            <a:xfrm>
              <a:off x="-3408294" y="3643742"/>
              <a:ext cx="622283" cy="612920"/>
              <a:chOff x="12617641" y="3403239"/>
              <a:chExt cx="752963" cy="741634"/>
            </a:xfrm>
          </p:grpSpPr>
          <p:grpSp>
            <p:nvGrpSpPr>
              <p:cNvPr id="90" name="Groep 89">
                <a:extLst>
                  <a:ext uri="{FF2B5EF4-FFF2-40B4-BE49-F238E27FC236}">
                    <a16:creationId xmlns:a16="http://schemas.microsoft.com/office/drawing/2014/main" id="{B3EC9783-3B14-48D6-BC87-20144DD76D9B}"/>
                  </a:ext>
                </a:extLst>
              </p:cNvPr>
              <p:cNvGrpSpPr/>
              <p:nvPr userDrawn="1"/>
            </p:nvGrpSpPr>
            <p:grpSpPr>
              <a:xfrm>
                <a:off x="12771530" y="3403239"/>
                <a:ext cx="467176" cy="448491"/>
                <a:chOff x="12782157" y="3403239"/>
                <a:chExt cx="467176" cy="448491"/>
              </a:xfrm>
            </p:grpSpPr>
            <p:grpSp>
              <p:nvGrpSpPr>
                <p:cNvPr id="93" name="Groep 92">
                  <a:extLst>
                    <a:ext uri="{FF2B5EF4-FFF2-40B4-BE49-F238E27FC236}">
                      <a16:creationId xmlns:a16="http://schemas.microsoft.com/office/drawing/2014/main" id="{1210FF5F-F8DB-4D70-A0F4-6861932C836D}"/>
                    </a:ext>
                  </a:extLst>
                </p:cNvPr>
                <p:cNvGrpSpPr/>
                <p:nvPr userDrawn="1"/>
              </p:nvGrpSpPr>
              <p:grpSpPr>
                <a:xfrm>
                  <a:off x="12782157" y="3403239"/>
                  <a:ext cx="412976" cy="396132"/>
                  <a:chOff x="13554906" y="3320109"/>
                  <a:chExt cx="443917" cy="425811"/>
                </a:xfrm>
              </p:grpSpPr>
              <p:grpSp>
                <p:nvGrpSpPr>
                  <p:cNvPr id="100" name="Groep 99">
                    <a:extLst>
                      <a:ext uri="{FF2B5EF4-FFF2-40B4-BE49-F238E27FC236}">
                        <a16:creationId xmlns:a16="http://schemas.microsoft.com/office/drawing/2014/main" id="{048D18DC-CC0D-4BF5-BCD0-1EE8A47E980A}"/>
                      </a:ext>
                    </a:extLst>
                  </p:cNvPr>
                  <p:cNvGrpSpPr/>
                  <p:nvPr userDrawn="1"/>
                </p:nvGrpSpPr>
                <p:grpSpPr>
                  <a:xfrm>
                    <a:off x="13554906" y="3320109"/>
                    <a:ext cx="443917" cy="425811"/>
                    <a:chOff x="12909684" y="1276143"/>
                    <a:chExt cx="443917" cy="425811"/>
                  </a:xfrm>
                </p:grpSpPr>
                <p:sp>
                  <p:nvSpPr>
                    <p:cNvPr id="103" name="Rechthoek 102">
                      <a:extLst>
                        <a:ext uri="{FF2B5EF4-FFF2-40B4-BE49-F238E27FC236}">
                          <a16:creationId xmlns:a16="http://schemas.microsoft.com/office/drawing/2014/main" id="{9BD2BDA8-5054-4840-9C2D-71A3B09195A3}"/>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04" name="Rechthoek 103">
                      <a:extLst>
                        <a:ext uri="{FF2B5EF4-FFF2-40B4-BE49-F238E27FC236}">
                          <a16:creationId xmlns:a16="http://schemas.microsoft.com/office/drawing/2014/main" id="{650843EE-1A14-42FF-9034-440C79411595}"/>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05" name="Ovaal 104">
                      <a:extLst>
                        <a:ext uri="{FF2B5EF4-FFF2-40B4-BE49-F238E27FC236}">
                          <a16:creationId xmlns:a16="http://schemas.microsoft.com/office/drawing/2014/main" id="{5EE6F2C9-1EB2-49A5-B04A-1BAC5D9E82A8}"/>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101" name="Afbeelding 100">
                    <a:extLst>
                      <a:ext uri="{FF2B5EF4-FFF2-40B4-BE49-F238E27FC236}">
                        <a16:creationId xmlns:a16="http://schemas.microsoft.com/office/drawing/2014/main" id="{2AC30E80-BA03-4BCF-BB67-5FCB9E3C91E2}"/>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02" name="Afbeelding 101">
                    <a:extLst>
                      <a:ext uri="{FF2B5EF4-FFF2-40B4-BE49-F238E27FC236}">
                        <a16:creationId xmlns:a16="http://schemas.microsoft.com/office/drawing/2014/main" id="{E94F0808-4B0E-4C0C-BA0B-752487954632}"/>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94" name="Groep 93">
                  <a:extLst>
                    <a:ext uri="{FF2B5EF4-FFF2-40B4-BE49-F238E27FC236}">
                      <a16:creationId xmlns:a16="http://schemas.microsoft.com/office/drawing/2014/main" id="{FA73CE36-96EC-4C59-9DA2-6629961F641D}"/>
                    </a:ext>
                  </a:extLst>
                </p:cNvPr>
                <p:cNvGrpSpPr/>
                <p:nvPr userDrawn="1"/>
              </p:nvGrpSpPr>
              <p:grpSpPr>
                <a:xfrm>
                  <a:off x="13103513" y="3705268"/>
                  <a:ext cx="145820" cy="146462"/>
                  <a:chOff x="13096169" y="3602278"/>
                  <a:chExt cx="145820" cy="146462"/>
                </a:xfrm>
              </p:grpSpPr>
              <p:sp>
                <p:nvSpPr>
                  <p:cNvPr id="98" name="Rechthoek 97">
                    <a:extLst>
                      <a:ext uri="{FF2B5EF4-FFF2-40B4-BE49-F238E27FC236}">
                        <a16:creationId xmlns:a16="http://schemas.microsoft.com/office/drawing/2014/main" id="{A2BD0909-4612-40EE-ADE4-B6FAD3BB763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99" name="Rechthoek 98">
                    <a:extLst>
                      <a:ext uri="{FF2B5EF4-FFF2-40B4-BE49-F238E27FC236}">
                        <a16:creationId xmlns:a16="http://schemas.microsoft.com/office/drawing/2014/main" id="{6D7E1E13-9A21-4663-B9A1-1954DEF312A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95" name="Groep 94">
                  <a:extLst>
                    <a:ext uri="{FF2B5EF4-FFF2-40B4-BE49-F238E27FC236}">
                      <a16:creationId xmlns:a16="http://schemas.microsoft.com/office/drawing/2014/main" id="{B3403ACA-9A2C-447B-B7A0-F19A1B426ADB}"/>
                    </a:ext>
                  </a:extLst>
                </p:cNvPr>
                <p:cNvGrpSpPr/>
                <p:nvPr userDrawn="1"/>
              </p:nvGrpSpPr>
              <p:grpSpPr>
                <a:xfrm rot="10800000">
                  <a:off x="13061402" y="3665637"/>
                  <a:ext cx="145820" cy="146462"/>
                  <a:chOff x="13096169" y="3602278"/>
                  <a:chExt cx="145820" cy="146462"/>
                </a:xfrm>
              </p:grpSpPr>
              <p:sp>
                <p:nvSpPr>
                  <p:cNvPr id="96" name="Rechthoek 95">
                    <a:extLst>
                      <a:ext uri="{FF2B5EF4-FFF2-40B4-BE49-F238E27FC236}">
                        <a16:creationId xmlns:a16="http://schemas.microsoft.com/office/drawing/2014/main" id="{EEDD46F3-6A1F-47CF-A91A-2CC4FBEB453F}"/>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97" name="Rechthoek 96">
                    <a:extLst>
                      <a:ext uri="{FF2B5EF4-FFF2-40B4-BE49-F238E27FC236}">
                        <a16:creationId xmlns:a16="http://schemas.microsoft.com/office/drawing/2014/main" id="{9E1FC51A-63DF-4565-8D79-F3AD8787404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91" name="Rechthoek 90">
                <a:extLst>
                  <a:ext uri="{FF2B5EF4-FFF2-40B4-BE49-F238E27FC236}">
                    <a16:creationId xmlns:a16="http://schemas.microsoft.com/office/drawing/2014/main" id="{36DC6CB4-BB7C-45CF-A883-F7B32E320472}"/>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92" name="Gelijkbenige driehoek 91">
                <a:extLst>
                  <a:ext uri="{FF2B5EF4-FFF2-40B4-BE49-F238E27FC236}">
                    <a16:creationId xmlns:a16="http://schemas.microsoft.com/office/drawing/2014/main" id="{50CA3692-8B71-4E00-B405-560196D4D613}"/>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87" name="ICOON_info">
              <a:extLst>
                <a:ext uri="{FF2B5EF4-FFF2-40B4-BE49-F238E27FC236}">
                  <a16:creationId xmlns:a16="http://schemas.microsoft.com/office/drawing/2014/main" id="{5AD483A4-E19C-457B-8D99-9F8CE16E4A94}"/>
                </a:ext>
              </a:extLst>
            </p:cNvPr>
            <p:cNvGrpSpPr/>
            <p:nvPr userDrawn="1"/>
          </p:nvGrpSpPr>
          <p:grpSpPr>
            <a:xfrm>
              <a:off x="-376736" y="4271597"/>
              <a:ext cx="283685" cy="283685"/>
              <a:chOff x="-510741" y="5913713"/>
              <a:chExt cx="267555" cy="267555"/>
            </a:xfrm>
          </p:grpSpPr>
          <p:sp>
            <p:nvSpPr>
              <p:cNvPr id="88" name="Ovaal 87">
                <a:extLst>
                  <a:ext uri="{FF2B5EF4-FFF2-40B4-BE49-F238E27FC236}">
                    <a16:creationId xmlns:a16="http://schemas.microsoft.com/office/drawing/2014/main" id="{835E3671-FDF5-436C-8B94-B3AFCCBCA631}"/>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89" name="Graphic 163" descr="Informatie">
                <a:extLst>
                  <a:ext uri="{FF2B5EF4-FFF2-40B4-BE49-F238E27FC236}">
                    <a16:creationId xmlns:a16="http://schemas.microsoft.com/office/drawing/2014/main" id="{96A80074-0FB5-4C15-B947-DFC7114E0EAC}"/>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grpSp>
        <p:nvGrpSpPr>
          <p:cNvPr id="120" name="Groep 119">
            <a:extLst>
              <a:ext uri="{FF2B5EF4-FFF2-40B4-BE49-F238E27FC236}">
                <a16:creationId xmlns:a16="http://schemas.microsoft.com/office/drawing/2014/main" id="{09F982FE-F73F-4EBF-AAFA-89A32CD343AA}"/>
              </a:ext>
            </a:extLst>
          </p:cNvPr>
          <p:cNvGrpSpPr/>
          <p:nvPr userDrawn="1"/>
        </p:nvGrpSpPr>
        <p:grpSpPr>
          <a:xfrm>
            <a:off x="0" y="-2084542"/>
            <a:ext cx="2859314" cy="1913465"/>
            <a:chOff x="0" y="-2084542"/>
            <a:chExt cx="2859314" cy="1913465"/>
          </a:xfrm>
        </p:grpSpPr>
        <p:grpSp>
          <p:nvGrpSpPr>
            <p:cNvPr id="121" name="Groep 120">
              <a:extLst>
                <a:ext uri="{FF2B5EF4-FFF2-40B4-BE49-F238E27FC236}">
                  <a16:creationId xmlns:a16="http://schemas.microsoft.com/office/drawing/2014/main" id="{2F697148-2ECA-4732-973B-2636E6E1C1BA}"/>
                </a:ext>
              </a:extLst>
            </p:cNvPr>
            <p:cNvGrpSpPr/>
            <p:nvPr userDrawn="1"/>
          </p:nvGrpSpPr>
          <p:grpSpPr>
            <a:xfrm>
              <a:off x="0" y="-2084542"/>
              <a:ext cx="2859314" cy="1913465"/>
              <a:chOff x="-6934" y="-6325808"/>
              <a:chExt cx="2859314" cy="1913465"/>
            </a:xfrm>
          </p:grpSpPr>
          <p:sp>
            <p:nvSpPr>
              <p:cNvPr id="123" name="Rechthoek 122">
                <a:extLst>
                  <a:ext uri="{FF2B5EF4-FFF2-40B4-BE49-F238E27FC236}">
                    <a16:creationId xmlns:a16="http://schemas.microsoft.com/office/drawing/2014/main" id="{AE4BBB74-3ABF-4726-986D-8AB7CD53783F}"/>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124" name="Ovaal 123">
                <a:extLst>
                  <a:ext uri="{FF2B5EF4-FFF2-40B4-BE49-F238E27FC236}">
                    <a16:creationId xmlns:a16="http://schemas.microsoft.com/office/drawing/2014/main" id="{C415B3FC-E16F-42A9-8DB8-5C6E60E256BA}"/>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25" name="Rechthoek 124">
                <a:extLst>
                  <a:ext uri="{FF2B5EF4-FFF2-40B4-BE49-F238E27FC236}">
                    <a16:creationId xmlns:a16="http://schemas.microsoft.com/office/drawing/2014/main" id="{9AE6DD70-DD87-48D8-AEAA-E0CDD0213908}"/>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126" name="Rechte verbindingslijn 125">
                <a:extLst>
                  <a:ext uri="{FF2B5EF4-FFF2-40B4-BE49-F238E27FC236}">
                    <a16:creationId xmlns:a16="http://schemas.microsoft.com/office/drawing/2014/main" id="{EDB99B67-7C21-4A02-88F0-AA910305FBD8}"/>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122" name="Afbeelding 121">
              <a:extLst>
                <a:ext uri="{FF2B5EF4-FFF2-40B4-BE49-F238E27FC236}">
                  <a16:creationId xmlns:a16="http://schemas.microsoft.com/office/drawing/2014/main" id="{6BC13187-E70A-418F-A4FE-87DACF067DB2}"/>
                </a:ext>
              </a:extLst>
            </p:cNvPr>
            <p:cNvPicPr>
              <a:picLocks noChangeAspect="1"/>
            </p:cNvPicPr>
            <p:nvPr userDrawn="1"/>
          </p:nvPicPr>
          <p:blipFill rotWithShape="1">
            <a:blip r:embed="rId6">
              <a:clrChange>
                <a:clrFrom>
                  <a:srgbClr val="F3F2F1"/>
                </a:clrFrom>
                <a:clrTo>
                  <a:srgbClr val="F3F2F1">
                    <a:alpha val="0"/>
                  </a:srgbClr>
                </a:clrTo>
              </a:clrChange>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2274540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0-#ppt_w/2"/>
                                          </p:val>
                                        </p:tav>
                                        <p:tav tm="100000">
                                          <p:val>
                                            <p:strVal val="#ppt_x"/>
                                          </p:val>
                                        </p:tav>
                                      </p:tavLst>
                                    </p:anim>
                                    <p:anim calcmode="lin" valueType="num">
                                      <p:cBhvr additive="base">
                                        <p:cTn id="8" dur="10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decel="10000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1000" fill="hold"/>
                                        <p:tgtEl>
                                          <p:spTgt spid="21"/>
                                        </p:tgtEl>
                                        <p:attrNameLst>
                                          <p:attrName>ppt_x</p:attrName>
                                        </p:attrNameLst>
                                      </p:cBhvr>
                                      <p:tavLst>
                                        <p:tav tm="0">
                                          <p:val>
                                            <p:strVal val="1+#ppt_w/2"/>
                                          </p:val>
                                        </p:tav>
                                        <p:tav tm="100000">
                                          <p:val>
                                            <p:strVal val="#ppt_x"/>
                                          </p:val>
                                        </p:tav>
                                      </p:tavLst>
                                    </p:anim>
                                    <p:anim calcmode="lin" valueType="num">
                                      <p:cBhvr additive="base">
                                        <p:cTn id="13"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tmplLst>
          <p:tmpl>
            <p:tnLst>
              <p:par>
                <p:cTn presetID="2" presetClass="entr" presetSubtype="8" decel="10000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1000" fill="hold"/>
                        <p:tgtEl>
                          <p:spTgt spid="19"/>
                        </p:tgtEl>
                        <p:attrNameLst>
                          <p:attrName>ppt_x</p:attrName>
                        </p:attrNameLst>
                      </p:cBhvr>
                      <p:tavLst>
                        <p:tav tm="0">
                          <p:val>
                            <p:strVal val="0-#ppt_w/2"/>
                          </p:val>
                        </p:tav>
                        <p:tav tm="100000">
                          <p:val>
                            <p:strVal val="#ppt_x"/>
                          </p:val>
                        </p:tav>
                      </p:tavLst>
                    </p:anim>
                    <p:anim calcmode="lin" valueType="num">
                      <p:cBhvr additive="base">
                        <p:cTn dur="1000" fill="hold"/>
                        <p:tgtEl>
                          <p:spTgt spid="19"/>
                        </p:tgtEl>
                        <p:attrNameLst>
                          <p:attrName>ppt_y</p:attrName>
                        </p:attrNameLst>
                      </p:cBhvr>
                      <p:tavLst>
                        <p:tav tm="0">
                          <p:val>
                            <p:strVal val="#ppt_y"/>
                          </p:val>
                        </p:tav>
                        <p:tav tm="100000">
                          <p:val>
                            <p:strVal val="#ppt_y"/>
                          </p:val>
                        </p:tav>
                      </p:tavLst>
                    </p:anim>
                  </p:childTnLst>
                </p:cTn>
              </p:par>
            </p:tnLst>
          </p:tmpl>
        </p:tmplLst>
      </p:bldP>
      <p:bldP spid="21" grpId="0" animBg="1"/>
    </p:bld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ekst 50% + Afbeelding 50% #1">
    <p:spTree>
      <p:nvGrpSpPr>
        <p:cNvPr id="1" name=""/>
        <p:cNvGrpSpPr/>
        <p:nvPr/>
      </p:nvGrpSpPr>
      <p:grpSpPr>
        <a:xfrm>
          <a:off x="0" y="0"/>
          <a:ext cx="0" cy="0"/>
          <a:chOff x="0" y="0"/>
          <a:chExt cx="0" cy="0"/>
        </a:xfrm>
      </p:grpSpPr>
      <p:sp>
        <p:nvSpPr>
          <p:cNvPr id="11" name="Tijdelijke aanduiding voor afbeelding 10">
            <a:extLst>
              <a:ext uri="{FF2B5EF4-FFF2-40B4-BE49-F238E27FC236}">
                <a16:creationId xmlns:a16="http://schemas.microsoft.com/office/drawing/2014/main" id="{FA92C458-F73D-47B9-9BDF-5FFDD1BD7946}"/>
              </a:ext>
            </a:extLst>
          </p:cNvPr>
          <p:cNvSpPr>
            <a:spLocks noGrp="1"/>
          </p:cNvSpPr>
          <p:nvPr>
            <p:ph type="pic" sz="quarter" idx="14" hasCustomPrompt="1"/>
          </p:nvPr>
        </p:nvSpPr>
        <p:spPr>
          <a:xfrm>
            <a:off x="6095997" y="1313867"/>
            <a:ext cx="6096003" cy="4682617"/>
          </a:xfrm>
          <a:custGeom>
            <a:avLst/>
            <a:gdLst>
              <a:gd name="connsiteX0" fmla="*/ 348668 w 6096003"/>
              <a:gd name="connsiteY0" fmla="*/ 0 h 4682617"/>
              <a:gd name="connsiteX1" fmla="*/ 5747335 w 6096003"/>
              <a:gd name="connsiteY1" fmla="*/ 0 h 4682617"/>
              <a:gd name="connsiteX2" fmla="*/ 6096003 w 6096003"/>
              <a:gd name="connsiteY2" fmla="*/ 348668 h 4682617"/>
              <a:gd name="connsiteX3" fmla="*/ 6096003 w 6096003"/>
              <a:gd name="connsiteY3" fmla="*/ 1099133 h 4682617"/>
              <a:gd name="connsiteX4" fmla="*/ 6096003 w 6096003"/>
              <a:gd name="connsiteY4" fmla="*/ 4333949 h 4682617"/>
              <a:gd name="connsiteX5" fmla="*/ 6096003 w 6096003"/>
              <a:gd name="connsiteY5" fmla="*/ 4682617 h 4682617"/>
              <a:gd name="connsiteX6" fmla="*/ 5747335 w 6096003"/>
              <a:gd name="connsiteY6" fmla="*/ 4682617 h 4682617"/>
              <a:gd name="connsiteX7" fmla="*/ 1574800 w 6096003"/>
              <a:gd name="connsiteY7" fmla="*/ 4682617 h 4682617"/>
              <a:gd name="connsiteX8" fmla="*/ 348668 w 6096003"/>
              <a:gd name="connsiteY8" fmla="*/ 4682617 h 4682617"/>
              <a:gd name="connsiteX9" fmla="*/ 0 w 6096003"/>
              <a:gd name="connsiteY9" fmla="*/ 4333949 h 4682617"/>
              <a:gd name="connsiteX10" fmla="*/ 0 w 6096003"/>
              <a:gd name="connsiteY10" fmla="*/ 348668 h 4682617"/>
              <a:gd name="connsiteX11" fmla="*/ 348668 w 6096003"/>
              <a:gd name="connsiteY11" fmla="*/ 0 h 4682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96003" h="4682617">
                <a:moveTo>
                  <a:pt x="348668" y="0"/>
                </a:moveTo>
                <a:lnTo>
                  <a:pt x="5747335" y="0"/>
                </a:lnTo>
                <a:cubicBezTo>
                  <a:pt x="5939899" y="0"/>
                  <a:pt x="6096003" y="156104"/>
                  <a:pt x="6096003" y="348668"/>
                </a:cubicBezTo>
                <a:lnTo>
                  <a:pt x="6096003" y="1099133"/>
                </a:lnTo>
                <a:lnTo>
                  <a:pt x="6096003" y="4333949"/>
                </a:lnTo>
                <a:lnTo>
                  <a:pt x="6096003" y="4682617"/>
                </a:lnTo>
                <a:lnTo>
                  <a:pt x="5747335" y="4682617"/>
                </a:lnTo>
                <a:lnTo>
                  <a:pt x="1574800" y="4682617"/>
                </a:lnTo>
                <a:lnTo>
                  <a:pt x="348668" y="4682617"/>
                </a:lnTo>
                <a:cubicBezTo>
                  <a:pt x="156104" y="4682617"/>
                  <a:pt x="0" y="4526513"/>
                  <a:pt x="0" y="4333949"/>
                </a:cubicBezTo>
                <a:lnTo>
                  <a:pt x="0" y="348668"/>
                </a:lnTo>
                <a:cubicBezTo>
                  <a:pt x="0" y="156104"/>
                  <a:pt x="156104" y="0"/>
                  <a:pt x="348668" y="0"/>
                </a:cubicBezTo>
                <a:close/>
              </a:path>
            </a:pathLst>
          </a:custGeom>
          <a:solidFill>
            <a:schemeClr val="bg1">
              <a:lumMod val="95000"/>
            </a:schemeClr>
          </a:solidFill>
        </p:spPr>
        <p:txBody>
          <a:bodyPr wrap="square" bIns="1620000" anchor="ctr">
            <a:noAutofit/>
          </a:bodyP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14" name="Tijdelijke aanduiding voor verticale tekst 13">
            <a:extLst>
              <a:ext uri="{FF2B5EF4-FFF2-40B4-BE49-F238E27FC236}">
                <a16:creationId xmlns:a16="http://schemas.microsoft.com/office/drawing/2014/main" id="{5703D203-A7A5-4255-923C-1E1B8201F7A8}"/>
              </a:ext>
            </a:extLst>
          </p:cNvPr>
          <p:cNvSpPr>
            <a:spLocks noGrp="1"/>
          </p:cNvSpPr>
          <p:nvPr>
            <p:ph type="body" orient="vert" idx="1" hasCustomPrompt="1"/>
          </p:nvPr>
        </p:nvSpPr>
        <p:spPr>
          <a:xfrm>
            <a:off x="0" y="1313868"/>
            <a:ext cx="5519992" cy="4682616"/>
          </a:xfrm>
          <a:custGeom>
            <a:avLst/>
            <a:gdLst>
              <a:gd name="connsiteX0" fmla="*/ 0 w 5519992"/>
              <a:gd name="connsiteY0" fmla="*/ 0 h 4682616"/>
              <a:gd name="connsiteX1" fmla="*/ 5221663 w 5519992"/>
              <a:gd name="connsiteY1" fmla="*/ 0 h 4682616"/>
              <a:gd name="connsiteX2" fmla="*/ 5519992 w 5519992"/>
              <a:gd name="connsiteY2" fmla="*/ 298329 h 4682616"/>
              <a:gd name="connsiteX3" fmla="*/ 5519992 w 5519992"/>
              <a:gd name="connsiteY3" fmla="*/ 4384287 h 4682616"/>
              <a:gd name="connsiteX4" fmla="*/ 5221663 w 5519992"/>
              <a:gd name="connsiteY4" fmla="*/ 4682616 h 4682616"/>
              <a:gd name="connsiteX5" fmla="*/ 0 w 5519992"/>
              <a:gd name="connsiteY5" fmla="*/ 4682616 h 4682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19992" h="4682616">
                <a:moveTo>
                  <a:pt x="0" y="0"/>
                </a:moveTo>
                <a:lnTo>
                  <a:pt x="5221663" y="0"/>
                </a:lnTo>
                <a:cubicBezTo>
                  <a:pt x="5386426" y="0"/>
                  <a:pt x="5519992" y="133566"/>
                  <a:pt x="5519992" y="298329"/>
                </a:cubicBezTo>
                <a:lnTo>
                  <a:pt x="5519992" y="4384287"/>
                </a:lnTo>
                <a:cubicBezTo>
                  <a:pt x="5519992" y="4549050"/>
                  <a:pt x="5386426" y="4682616"/>
                  <a:pt x="5221663" y="4682616"/>
                </a:cubicBezTo>
                <a:lnTo>
                  <a:pt x="0" y="4682616"/>
                </a:lnTo>
                <a:close/>
              </a:path>
            </a:pathLst>
          </a:custGeom>
          <a:solidFill>
            <a:schemeClr val="bg1">
              <a:lumMod val="75000"/>
              <a:alpha val="20000"/>
            </a:schemeClr>
          </a:solidFill>
        </p:spPr>
        <p:txBody>
          <a:bodyPr vert="horz" wrap="square" lIns="540000" tIns="360000" rIns="180000" bIns="360000" anchor="t">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Bullet</a:t>
            </a:r>
          </a:p>
          <a:p>
            <a:pPr lvl="1"/>
            <a:r>
              <a:rPr lang="nl-NL"/>
              <a:t>Sub-</a:t>
            </a:r>
            <a:r>
              <a:rPr lang="nl-NL" err="1"/>
              <a:t>bullet</a:t>
            </a:r>
            <a:endParaRPr lang="nl-NL"/>
          </a:p>
          <a:p>
            <a:pPr lvl="2"/>
            <a:r>
              <a:rPr lang="nl-NL"/>
              <a:t>Leestekst</a:t>
            </a:r>
          </a:p>
          <a:p>
            <a:pPr lvl="3"/>
            <a:r>
              <a:rPr lang="nl-NL"/>
              <a:t>Subtitel</a:t>
            </a:r>
          </a:p>
          <a:p>
            <a:pPr lvl="4"/>
            <a:r>
              <a:rPr lang="nl-NL"/>
              <a:t>Numerieke </a:t>
            </a:r>
            <a:r>
              <a:rPr lang="nl-NL" err="1"/>
              <a:t>bullet</a:t>
            </a:r>
            <a:endParaRPr lang="nl-NL"/>
          </a:p>
          <a:p>
            <a:pPr lvl="5"/>
            <a:r>
              <a:rPr lang="nl-NL" err="1"/>
              <a:t>Bullet</a:t>
            </a:r>
            <a:endParaRPr lang="nl-NL"/>
          </a:p>
          <a:p>
            <a:pPr lvl="6"/>
            <a:r>
              <a:rPr lang="nl-NL"/>
              <a:t>Sub-</a:t>
            </a:r>
            <a:r>
              <a:rPr lang="nl-NL" err="1"/>
              <a:t>bullet</a:t>
            </a:r>
            <a:endParaRPr lang="nl-NL"/>
          </a:p>
          <a:p>
            <a:pPr lvl="7"/>
            <a:r>
              <a:rPr lang="nl-NL"/>
              <a:t>Leestekst</a:t>
            </a:r>
          </a:p>
          <a:p>
            <a:pPr lvl="8"/>
            <a:r>
              <a:rPr lang="nl-NL"/>
              <a:t>Subtitel</a:t>
            </a:r>
          </a:p>
        </p:txBody>
      </p:sp>
      <p:sp>
        <p:nvSpPr>
          <p:cNvPr id="4" name="Titel 3">
            <a:extLst>
              <a:ext uri="{FF2B5EF4-FFF2-40B4-BE49-F238E27FC236}">
                <a16:creationId xmlns:a16="http://schemas.microsoft.com/office/drawing/2014/main" id="{7EEE3C67-B1E9-4D0C-86A0-4B82D4BB2E1C}"/>
              </a:ext>
            </a:extLst>
          </p:cNvPr>
          <p:cNvSpPr>
            <a:spLocks noGrp="1"/>
          </p:cNvSpPr>
          <p:nvPr>
            <p:ph type="title" hasCustomPrompt="1"/>
          </p:nvPr>
        </p:nvSpPr>
        <p:spPr/>
        <p:txBody>
          <a:bodyPr/>
          <a:lstStyle>
            <a:lvl1pPr>
              <a:defRPr/>
            </a:lvl1pPr>
          </a:lstStyle>
          <a:p>
            <a:r>
              <a:rPr lang="nl-NL"/>
              <a:t>Plaats hier je titel</a:t>
            </a:r>
          </a:p>
        </p:txBody>
      </p:sp>
      <p:sp>
        <p:nvSpPr>
          <p:cNvPr id="29" name="Tijdelijke aanduiding voor dianummer 28">
            <a:extLst>
              <a:ext uri="{FF2B5EF4-FFF2-40B4-BE49-F238E27FC236}">
                <a16:creationId xmlns:a16="http://schemas.microsoft.com/office/drawing/2014/main" id="{0C97E6C8-882C-4CDF-A04A-191A0A6A4950}"/>
              </a:ext>
            </a:extLst>
          </p:cNvPr>
          <p:cNvSpPr>
            <a:spLocks noGrp="1"/>
          </p:cNvSpPr>
          <p:nvPr>
            <p:ph type="sldNum" sz="quarter" idx="15"/>
          </p:nvPr>
        </p:nvSpPr>
        <p:spPr/>
        <p:txBody>
          <a:bodyPr/>
          <a:lstStyle/>
          <a:p>
            <a:fld id="{B502C9A5-716F-45E6-800B-D4D02CE26F90}" type="slidenum">
              <a:rPr lang="nl-NL" smtClean="0"/>
              <a:pPr/>
              <a:t>‹nr.›</a:t>
            </a:fld>
            <a:endParaRPr lang="nl-NL"/>
          </a:p>
        </p:txBody>
      </p:sp>
      <p:grpSp>
        <p:nvGrpSpPr>
          <p:cNvPr id="6" name="INSTRUCTIE">
            <a:extLst>
              <a:ext uri="{FF2B5EF4-FFF2-40B4-BE49-F238E27FC236}">
                <a16:creationId xmlns:a16="http://schemas.microsoft.com/office/drawing/2014/main" id="{344A7C8E-B1A0-4FC2-915C-DF48DB7802E2}"/>
              </a:ext>
            </a:extLst>
          </p:cNvPr>
          <p:cNvGrpSpPr/>
          <p:nvPr userDrawn="1"/>
        </p:nvGrpSpPr>
        <p:grpSpPr>
          <a:xfrm>
            <a:off x="-3786437" y="0"/>
            <a:ext cx="3693386" cy="5359349"/>
            <a:chOff x="-3786437" y="0"/>
            <a:chExt cx="3693386" cy="5359349"/>
          </a:xfrm>
        </p:grpSpPr>
        <p:sp>
          <p:nvSpPr>
            <p:cNvPr id="7" name="Rechthoek 6">
              <a:extLst>
                <a:ext uri="{FF2B5EF4-FFF2-40B4-BE49-F238E27FC236}">
                  <a16:creationId xmlns:a16="http://schemas.microsoft.com/office/drawing/2014/main" id="{6FC80F14-7D64-4134-89EA-D455D2D4D340}"/>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Tekstniveaus kiezen</a:t>
              </a:r>
            </a:p>
          </p:txBody>
        </p:sp>
        <p:sp>
          <p:nvSpPr>
            <p:cNvPr id="8" name="Ovaal 7">
              <a:extLst>
                <a:ext uri="{FF2B5EF4-FFF2-40B4-BE49-F238E27FC236}">
                  <a16:creationId xmlns:a16="http://schemas.microsoft.com/office/drawing/2014/main" id="{114E4CDF-4780-4E01-A5BA-AC57256A1327}"/>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 name="Rechthoek 8">
              <a:extLst>
                <a:ext uri="{FF2B5EF4-FFF2-40B4-BE49-F238E27FC236}">
                  <a16:creationId xmlns:a16="http://schemas.microsoft.com/office/drawing/2014/main" id="{8DBED9FF-4AFA-4730-A108-C13D1A5E2DCB}"/>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10" name="Ovaal 9">
              <a:extLst>
                <a:ext uri="{FF2B5EF4-FFF2-40B4-BE49-F238E27FC236}">
                  <a16:creationId xmlns:a16="http://schemas.microsoft.com/office/drawing/2014/main" id="{37709C40-4932-409B-862B-B87D2DBDDAEE}"/>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2" name="Rechthoek 11">
              <a:extLst>
                <a:ext uri="{FF2B5EF4-FFF2-40B4-BE49-F238E27FC236}">
                  <a16:creationId xmlns:a16="http://schemas.microsoft.com/office/drawing/2014/main" id="{A5341023-EB6B-48EA-A588-29BDBF8C0371}"/>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3" name="Rechthoek 12">
              <a:extLst>
                <a:ext uri="{FF2B5EF4-FFF2-40B4-BE49-F238E27FC236}">
                  <a16:creationId xmlns:a16="http://schemas.microsoft.com/office/drawing/2014/main" id="{0E046B33-272C-4C87-93CB-E80141B18906}"/>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 #1</a:t>
              </a:r>
            </a:p>
          </p:txBody>
        </p:sp>
        <p:sp>
          <p:nvSpPr>
            <p:cNvPr id="15" name="Ovaal 14">
              <a:extLst>
                <a:ext uri="{FF2B5EF4-FFF2-40B4-BE49-F238E27FC236}">
                  <a16:creationId xmlns:a16="http://schemas.microsoft.com/office/drawing/2014/main" id="{B87BD287-8938-4F10-B611-14769175E981}"/>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6" name="Rechthoek 15">
              <a:extLst>
                <a:ext uri="{FF2B5EF4-FFF2-40B4-BE49-F238E27FC236}">
                  <a16:creationId xmlns:a16="http://schemas.microsoft.com/office/drawing/2014/main" id="{99DD9770-E981-4F09-95E3-5A1E048E852C}"/>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17" name="Ovaal 16">
              <a:extLst>
                <a:ext uri="{FF2B5EF4-FFF2-40B4-BE49-F238E27FC236}">
                  <a16:creationId xmlns:a16="http://schemas.microsoft.com/office/drawing/2014/main" id="{FAF5B24F-E67C-4293-95F7-22D54B58D6AC}"/>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8" name="Rechthoek 17">
              <a:extLst>
                <a:ext uri="{FF2B5EF4-FFF2-40B4-BE49-F238E27FC236}">
                  <a16:creationId xmlns:a16="http://schemas.microsoft.com/office/drawing/2014/main" id="{537FF282-E690-4FCB-8B92-BE9BC3631FE7}"/>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19" name="Ovaal 18">
              <a:extLst>
                <a:ext uri="{FF2B5EF4-FFF2-40B4-BE49-F238E27FC236}">
                  <a16:creationId xmlns:a16="http://schemas.microsoft.com/office/drawing/2014/main" id="{AE798EA0-A086-47CE-8AC8-883033A6C213}"/>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0" name="Rechthoek 19">
              <a:extLst>
                <a:ext uri="{FF2B5EF4-FFF2-40B4-BE49-F238E27FC236}">
                  <a16:creationId xmlns:a16="http://schemas.microsoft.com/office/drawing/2014/main" id="{0FE8216B-344A-4368-BBE5-EFB8B321819E}"/>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Numerieke </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21" name="Ovaal 20">
              <a:extLst>
                <a:ext uri="{FF2B5EF4-FFF2-40B4-BE49-F238E27FC236}">
                  <a16:creationId xmlns:a16="http://schemas.microsoft.com/office/drawing/2014/main" id="{05CD596E-A595-4087-B5BC-D259B9399462}"/>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2" name="Rechthoek 21">
              <a:extLst>
                <a:ext uri="{FF2B5EF4-FFF2-40B4-BE49-F238E27FC236}">
                  <a16:creationId xmlns:a16="http://schemas.microsoft.com/office/drawing/2014/main" id="{B90CCC21-47D7-4150-83BC-F54110EFC0DD}"/>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 #1</a:t>
              </a:r>
            </a:p>
          </p:txBody>
        </p:sp>
        <p:sp>
          <p:nvSpPr>
            <p:cNvPr id="23" name="Ovaal 22">
              <a:extLst>
                <a:ext uri="{FF2B5EF4-FFF2-40B4-BE49-F238E27FC236}">
                  <a16:creationId xmlns:a16="http://schemas.microsoft.com/office/drawing/2014/main" id="{019DA7E8-F41D-4B47-8D33-19E16915581C}"/>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4" name="Rechthoek 23">
              <a:extLst>
                <a:ext uri="{FF2B5EF4-FFF2-40B4-BE49-F238E27FC236}">
                  <a16:creationId xmlns:a16="http://schemas.microsoft.com/office/drawing/2014/main" id="{7B72D6BF-6B45-4A32-ABC5-145A5EA08714}"/>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25" name="Ovaal 24">
              <a:extLst>
                <a:ext uri="{FF2B5EF4-FFF2-40B4-BE49-F238E27FC236}">
                  <a16:creationId xmlns:a16="http://schemas.microsoft.com/office/drawing/2014/main" id="{1F094E57-18E2-4732-A98A-BD9745CBBA4D}"/>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6" name="Rechthoek 25">
              <a:extLst>
                <a:ext uri="{FF2B5EF4-FFF2-40B4-BE49-F238E27FC236}">
                  <a16:creationId xmlns:a16="http://schemas.microsoft.com/office/drawing/2014/main" id="{B9CC2EE8-9E27-48B0-A5C3-06E0169372E6}"/>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27" name="Ovaal 26">
              <a:extLst>
                <a:ext uri="{FF2B5EF4-FFF2-40B4-BE49-F238E27FC236}">
                  <a16:creationId xmlns:a16="http://schemas.microsoft.com/office/drawing/2014/main" id="{56927441-6300-4C49-A302-CB570283E555}"/>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8" name="Rechthoek 27">
              <a:extLst>
                <a:ext uri="{FF2B5EF4-FFF2-40B4-BE49-F238E27FC236}">
                  <a16:creationId xmlns:a16="http://schemas.microsoft.com/office/drawing/2014/main" id="{3C616FC6-23CC-469A-AF5C-30FB9C8AE5C4}"/>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30" name="Rechthoek 29">
              <a:extLst>
                <a:ext uri="{FF2B5EF4-FFF2-40B4-BE49-F238E27FC236}">
                  <a16:creationId xmlns:a16="http://schemas.microsoft.com/office/drawing/2014/main" id="{BB703793-D275-4808-9BE3-90F0584F07F4}"/>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31" name="ICOON_info">
              <a:extLst>
                <a:ext uri="{FF2B5EF4-FFF2-40B4-BE49-F238E27FC236}">
                  <a16:creationId xmlns:a16="http://schemas.microsoft.com/office/drawing/2014/main" id="{49AB33E3-BC83-44AF-90A7-863BEE8C278E}"/>
                </a:ext>
              </a:extLst>
            </p:cNvPr>
            <p:cNvGrpSpPr/>
            <p:nvPr userDrawn="1"/>
          </p:nvGrpSpPr>
          <p:grpSpPr>
            <a:xfrm>
              <a:off x="-376736" y="4400186"/>
              <a:ext cx="283685" cy="283685"/>
              <a:chOff x="-510741" y="5913713"/>
              <a:chExt cx="267555" cy="267555"/>
            </a:xfrm>
          </p:grpSpPr>
          <p:sp>
            <p:nvSpPr>
              <p:cNvPr id="73" name="Ovaal 72">
                <a:extLst>
                  <a:ext uri="{FF2B5EF4-FFF2-40B4-BE49-F238E27FC236}">
                    <a16:creationId xmlns:a16="http://schemas.microsoft.com/office/drawing/2014/main" id="{32A978F6-1061-40F1-B54E-A7E319E3FD9E}"/>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74" name="Graphic 163" descr="Informatie">
                <a:extLst>
                  <a:ext uri="{FF2B5EF4-FFF2-40B4-BE49-F238E27FC236}">
                    <a16:creationId xmlns:a16="http://schemas.microsoft.com/office/drawing/2014/main" id="{66FD6713-E3B5-4B0B-B6AB-66A51DF59ECA}"/>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32" name="VOORBEELD">
              <a:extLst>
                <a:ext uri="{FF2B5EF4-FFF2-40B4-BE49-F238E27FC236}">
                  <a16:creationId xmlns:a16="http://schemas.microsoft.com/office/drawing/2014/main" id="{EB496DF4-4334-4053-98EB-5EB68CEF37C9}"/>
                </a:ext>
              </a:extLst>
            </p:cNvPr>
            <p:cNvGrpSpPr/>
            <p:nvPr userDrawn="1"/>
          </p:nvGrpSpPr>
          <p:grpSpPr>
            <a:xfrm>
              <a:off x="-3605171" y="458674"/>
              <a:ext cx="3234311" cy="558875"/>
              <a:chOff x="-3605171" y="458674"/>
              <a:chExt cx="3234311" cy="558875"/>
            </a:xfrm>
          </p:grpSpPr>
          <p:sp>
            <p:nvSpPr>
              <p:cNvPr id="33" name="Rechthoek 32">
                <a:extLst>
                  <a:ext uri="{FF2B5EF4-FFF2-40B4-BE49-F238E27FC236}">
                    <a16:creationId xmlns:a16="http://schemas.microsoft.com/office/drawing/2014/main" id="{5E15FA2F-BD0A-474B-B9F7-6A40399896C3}"/>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4" name="Rechthoek 33">
                <a:extLst>
                  <a:ext uri="{FF2B5EF4-FFF2-40B4-BE49-F238E27FC236}">
                    <a16:creationId xmlns:a16="http://schemas.microsoft.com/office/drawing/2014/main" id="{C2FC8495-A7C7-416D-AAAA-CCACF41BCD96}"/>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5" name="Groep 34">
                <a:extLst>
                  <a:ext uri="{FF2B5EF4-FFF2-40B4-BE49-F238E27FC236}">
                    <a16:creationId xmlns:a16="http://schemas.microsoft.com/office/drawing/2014/main" id="{4598DCE0-183F-446F-8A93-E59525C28A97}"/>
                  </a:ext>
                </a:extLst>
              </p:cNvPr>
              <p:cNvGrpSpPr/>
              <p:nvPr userDrawn="1"/>
            </p:nvGrpSpPr>
            <p:grpSpPr>
              <a:xfrm>
                <a:off x="-3386247" y="830871"/>
                <a:ext cx="139423" cy="109566"/>
                <a:chOff x="-2866744" y="827071"/>
                <a:chExt cx="168701" cy="132575"/>
              </a:xfrm>
            </p:grpSpPr>
            <p:grpSp>
              <p:nvGrpSpPr>
                <p:cNvPr id="66" name="Groep 65">
                  <a:extLst>
                    <a:ext uri="{FF2B5EF4-FFF2-40B4-BE49-F238E27FC236}">
                      <a16:creationId xmlns:a16="http://schemas.microsoft.com/office/drawing/2014/main" id="{67EFAE2A-7134-406B-BCAB-3E8E588CA625}"/>
                    </a:ext>
                  </a:extLst>
                </p:cNvPr>
                <p:cNvGrpSpPr/>
                <p:nvPr userDrawn="1"/>
              </p:nvGrpSpPr>
              <p:grpSpPr>
                <a:xfrm>
                  <a:off x="-2866744" y="827071"/>
                  <a:ext cx="168701" cy="132575"/>
                  <a:chOff x="-2866744" y="827071"/>
                  <a:chExt cx="168701" cy="132575"/>
                </a:xfrm>
              </p:grpSpPr>
              <p:cxnSp>
                <p:nvCxnSpPr>
                  <p:cNvPr id="68" name="Rechte verbindingslijn 67">
                    <a:extLst>
                      <a:ext uri="{FF2B5EF4-FFF2-40B4-BE49-F238E27FC236}">
                        <a16:creationId xmlns:a16="http://schemas.microsoft.com/office/drawing/2014/main" id="{F6B79D45-9599-4B6C-82C5-74EC10982C67}"/>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1DB04AC9-F14E-4DE1-B998-1DD60A8925A9}"/>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6745E3EB-CFB6-4E74-BD8A-63586403505E}"/>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8DC6CFFA-3ED0-4BAF-BE23-46208E3E7DAB}"/>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723C8303-D35E-4A3C-AA90-1430BC3B575C}"/>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7" name="Pijl: rechts 66">
                  <a:extLst>
                    <a:ext uri="{FF2B5EF4-FFF2-40B4-BE49-F238E27FC236}">
                      <a16:creationId xmlns:a16="http://schemas.microsoft.com/office/drawing/2014/main" id="{99085819-EC41-4E11-A170-7CCB8C22D973}"/>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6" name="Groep 35">
                <a:extLst>
                  <a:ext uri="{FF2B5EF4-FFF2-40B4-BE49-F238E27FC236}">
                    <a16:creationId xmlns:a16="http://schemas.microsoft.com/office/drawing/2014/main" id="{D755AC6B-A5AC-44F9-9243-5B6C2432F44A}"/>
                  </a:ext>
                </a:extLst>
              </p:cNvPr>
              <p:cNvGrpSpPr/>
              <p:nvPr userDrawn="1"/>
            </p:nvGrpSpPr>
            <p:grpSpPr>
              <a:xfrm>
                <a:off x="-3605171" y="830871"/>
                <a:ext cx="139423" cy="109566"/>
                <a:chOff x="-2866744" y="518074"/>
                <a:chExt cx="168701" cy="132575"/>
              </a:xfrm>
            </p:grpSpPr>
            <p:grpSp>
              <p:nvGrpSpPr>
                <p:cNvPr id="59" name="Groep 58">
                  <a:extLst>
                    <a:ext uri="{FF2B5EF4-FFF2-40B4-BE49-F238E27FC236}">
                      <a16:creationId xmlns:a16="http://schemas.microsoft.com/office/drawing/2014/main" id="{DB5545D5-3C19-48AD-8B9B-947830D8CBA7}"/>
                    </a:ext>
                  </a:extLst>
                </p:cNvPr>
                <p:cNvGrpSpPr/>
                <p:nvPr userDrawn="1"/>
              </p:nvGrpSpPr>
              <p:grpSpPr>
                <a:xfrm>
                  <a:off x="-2866744" y="518074"/>
                  <a:ext cx="168701" cy="132575"/>
                  <a:chOff x="-2866744" y="518074"/>
                  <a:chExt cx="168701" cy="132575"/>
                </a:xfrm>
              </p:grpSpPr>
              <p:cxnSp>
                <p:nvCxnSpPr>
                  <p:cNvPr id="61" name="Rechte verbindingslijn 60">
                    <a:extLst>
                      <a:ext uri="{FF2B5EF4-FFF2-40B4-BE49-F238E27FC236}">
                        <a16:creationId xmlns:a16="http://schemas.microsoft.com/office/drawing/2014/main" id="{ADFFE281-AF1C-49D2-A08E-431B27BCB4AF}"/>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C777272F-8A55-4641-804B-E487BF648543}"/>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AE0F0566-FD04-409C-B596-BD6EEDAE00E2}"/>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A182F811-7496-4A69-8C62-4BC02BEBA7DB}"/>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5C450323-F8F0-4554-9B81-FD252F9D1778}"/>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0" name="Pijl: rechts 59">
                  <a:extLst>
                    <a:ext uri="{FF2B5EF4-FFF2-40B4-BE49-F238E27FC236}">
                      <a16:creationId xmlns:a16="http://schemas.microsoft.com/office/drawing/2014/main" id="{5D8B31E0-9147-4F36-86E5-9F43AEE78845}"/>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7" name="Rechte verbindingslijn 36">
                <a:extLst>
                  <a:ext uri="{FF2B5EF4-FFF2-40B4-BE49-F238E27FC236}">
                    <a16:creationId xmlns:a16="http://schemas.microsoft.com/office/drawing/2014/main" id="{9281C119-A1AA-47C0-BA83-21B0C2F1F27A}"/>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8" name="Rechte verbindingslijn 37">
                <a:extLst>
                  <a:ext uri="{FF2B5EF4-FFF2-40B4-BE49-F238E27FC236}">
                    <a16:creationId xmlns:a16="http://schemas.microsoft.com/office/drawing/2014/main" id="{29A1DDDA-81BB-4CA3-913D-342C9D4B5501}"/>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9" name="Rechthoek 38">
                <a:extLst>
                  <a:ext uri="{FF2B5EF4-FFF2-40B4-BE49-F238E27FC236}">
                    <a16:creationId xmlns:a16="http://schemas.microsoft.com/office/drawing/2014/main" id="{6DC947A5-E2DB-400F-BCF4-EF8315853AE1}"/>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40" name="Rechthoek 39">
                <a:extLst>
                  <a:ext uri="{FF2B5EF4-FFF2-40B4-BE49-F238E27FC236}">
                    <a16:creationId xmlns:a16="http://schemas.microsoft.com/office/drawing/2014/main" id="{303916DD-DB9A-4D64-B2A8-29825F806E77}"/>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41" name="Groep 40">
                <a:extLst>
                  <a:ext uri="{FF2B5EF4-FFF2-40B4-BE49-F238E27FC236}">
                    <a16:creationId xmlns:a16="http://schemas.microsoft.com/office/drawing/2014/main" id="{1F0080A5-7901-4867-8FE9-07AD48CEAD4B}"/>
                  </a:ext>
                </a:extLst>
              </p:cNvPr>
              <p:cNvGrpSpPr/>
              <p:nvPr userDrawn="1"/>
            </p:nvGrpSpPr>
            <p:grpSpPr>
              <a:xfrm>
                <a:off x="-2916763" y="769168"/>
                <a:ext cx="268738" cy="248381"/>
                <a:chOff x="-2916763" y="769168"/>
                <a:chExt cx="268738" cy="248381"/>
              </a:xfrm>
            </p:grpSpPr>
            <p:sp>
              <p:nvSpPr>
                <p:cNvPr id="51" name="Rechthoek 50">
                  <a:extLst>
                    <a:ext uri="{FF2B5EF4-FFF2-40B4-BE49-F238E27FC236}">
                      <a16:creationId xmlns:a16="http://schemas.microsoft.com/office/drawing/2014/main" id="{E28BC91B-F62F-4200-99B4-547B314E07CE}"/>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52" name="Groep 51">
                  <a:extLst>
                    <a:ext uri="{FF2B5EF4-FFF2-40B4-BE49-F238E27FC236}">
                      <a16:creationId xmlns:a16="http://schemas.microsoft.com/office/drawing/2014/main" id="{2C27CF1A-E003-473A-82B2-01D4FBF9B7CC}"/>
                    </a:ext>
                  </a:extLst>
                </p:cNvPr>
                <p:cNvGrpSpPr/>
                <p:nvPr userDrawn="1"/>
              </p:nvGrpSpPr>
              <p:grpSpPr>
                <a:xfrm>
                  <a:off x="-2866744" y="827071"/>
                  <a:ext cx="168701" cy="132575"/>
                  <a:chOff x="-2866744" y="827071"/>
                  <a:chExt cx="168701" cy="132575"/>
                </a:xfrm>
              </p:grpSpPr>
              <p:cxnSp>
                <p:nvCxnSpPr>
                  <p:cNvPr id="54" name="Rechte verbindingslijn 53">
                    <a:extLst>
                      <a:ext uri="{FF2B5EF4-FFF2-40B4-BE49-F238E27FC236}">
                        <a16:creationId xmlns:a16="http://schemas.microsoft.com/office/drawing/2014/main" id="{6341887B-ED19-48BD-9AA3-3173D3823863}"/>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4C7886FA-DC48-477D-974F-7266D7A30ADF}"/>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57998167-2606-4E03-8570-9B9D0A5D9861}"/>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D22835B6-B2F8-4534-B34C-44A6D05FD93E}"/>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81CC0574-3723-4CD3-9DC0-6838FF69C271}"/>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3" name="Pijl: rechts 52">
                  <a:extLst>
                    <a:ext uri="{FF2B5EF4-FFF2-40B4-BE49-F238E27FC236}">
                      <a16:creationId xmlns:a16="http://schemas.microsoft.com/office/drawing/2014/main" id="{C14E4A0A-9638-45F9-AA50-787B556FFF6C}"/>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2" name="Groep 41">
                <a:extLst>
                  <a:ext uri="{FF2B5EF4-FFF2-40B4-BE49-F238E27FC236}">
                    <a16:creationId xmlns:a16="http://schemas.microsoft.com/office/drawing/2014/main" id="{8C391102-ADDB-47E4-B2E5-EE62B1456443}"/>
                  </a:ext>
                </a:extLst>
              </p:cNvPr>
              <p:cNvGrpSpPr/>
              <p:nvPr userDrawn="1"/>
            </p:nvGrpSpPr>
            <p:grpSpPr>
              <a:xfrm>
                <a:off x="-2916763" y="460171"/>
                <a:ext cx="268738" cy="248381"/>
                <a:chOff x="-2916763" y="460171"/>
                <a:chExt cx="268738" cy="248381"/>
              </a:xfrm>
            </p:grpSpPr>
            <p:sp>
              <p:nvSpPr>
                <p:cNvPr id="43" name="Rechthoek 42">
                  <a:extLst>
                    <a:ext uri="{FF2B5EF4-FFF2-40B4-BE49-F238E27FC236}">
                      <a16:creationId xmlns:a16="http://schemas.microsoft.com/office/drawing/2014/main" id="{A3068EA0-E758-4380-BB88-51C22A74F4E2}"/>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4" name="Groep 43">
                  <a:extLst>
                    <a:ext uri="{FF2B5EF4-FFF2-40B4-BE49-F238E27FC236}">
                      <a16:creationId xmlns:a16="http://schemas.microsoft.com/office/drawing/2014/main" id="{A778D9D8-7786-4310-8B81-A1639CD05C06}"/>
                    </a:ext>
                  </a:extLst>
                </p:cNvPr>
                <p:cNvGrpSpPr/>
                <p:nvPr userDrawn="1"/>
              </p:nvGrpSpPr>
              <p:grpSpPr>
                <a:xfrm>
                  <a:off x="-2866744" y="518074"/>
                  <a:ext cx="168701" cy="132575"/>
                  <a:chOff x="-2866744" y="518074"/>
                  <a:chExt cx="168701" cy="132575"/>
                </a:xfrm>
              </p:grpSpPr>
              <p:cxnSp>
                <p:nvCxnSpPr>
                  <p:cNvPr id="46" name="Rechte verbindingslijn 45">
                    <a:extLst>
                      <a:ext uri="{FF2B5EF4-FFF2-40B4-BE49-F238E27FC236}">
                        <a16:creationId xmlns:a16="http://schemas.microsoft.com/office/drawing/2014/main" id="{EE6143EA-9408-40A5-ABA1-31B8A589B8CF}"/>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7" name="Rechte verbindingslijn 46">
                    <a:extLst>
                      <a:ext uri="{FF2B5EF4-FFF2-40B4-BE49-F238E27FC236}">
                        <a16:creationId xmlns:a16="http://schemas.microsoft.com/office/drawing/2014/main" id="{927E64F6-9E22-42B2-B372-13C2C60D2C1C}"/>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8" name="Rechte verbindingslijn 47">
                    <a:extLst>
                      <a:ext uri="{FF2B5EF4-FFF2-40B4-BE49-F238E27FC236}">
                        <a16:creationId xmlns:a16="http://schemas.microsoft.com/office/drawing/2014/main" id="{69158093-8982-41AE-88CA-7163F510B343}"/>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60A7A465-31EA-4505-AC22-747FA500903B}"/>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DF07ECCD-B722-4C7D-A35B-05858204B1FA}"/>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5" name="Pijl: rechts 44">
                  <a:extLst>
                    <a:ext uri="{FF2B5EF4-FFF2-40B4-BE49-F238E27FC236}">
                      <a16:creationId xmlns:a16="http://schemas.microsoft.com/office/drawing/2014/main" id="{606669F8-D37C-450E-A364-A5A4FDC5F4CA}"/>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grpSp>
        <p:nvGrpSpPr>
          <p:cNvPr id="75" name="INSTRUCTIE">
            <a:extLst>
              <a:ext uri="{FF2B5EF4-FFF2-40B4-BE49-F238E27FC236}">
                <a16:creationId xmlns:a16="http://schemas.microsoft.com/office/drawing/2014/main" id="{9448681A-B0BB-4A97-A1EF-4F0D2293BC17}"/>
              </a:ext>
            </a:extLst>
          </p:cNvPr>
          <p:cNvGrpSpPr/>
          <p:nvPr userDrawn="1"/>
        </p:nvGrpSpPr>
        <p:grpSpPr>
          <a:xfrm>
            <a:off x="12377595" y="0"/>
            <a:ext cx="3693386" cy="5270646"/>
            <a:chOff x="-3786437" y="0"/>
            <a:chExt cx="3693386" cy="5270646"/>
          </a:xfrm>
        </p:grpSpPr>
        <p:sp>
          <p:nvSpPr>
            <p:cNvPr id="76" name="Rechthoek 75">
              <a:extLst>
                <a:ext uri="{FF2B5EF4-FFF2-40B4-BE49-F238E27FC236}">
                  <a16:creationId xmlns:a16="http://schemas.microsoft.com/office/drawing/2014/main" id="{2B5E421E-3A8E-4434-93EA-CF499006E4C4}"/>
                </a:ext>
              </a:extLst>
            </p:cNvPr>
            <p:cNvSpPr/>
            <p:nvPr userDrawn="1"/>
          </p:nvSpPr>
          <p:spPr>
            <a:xfrm>
              <a:off x="-3786437" y="4442646"/>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sp>
          <p:nvSpPr>
            <p:cNvPr id="77" name="Rechthoek 76">
              <a:extLst>
                <a:ext uri="{FF2B5EF4-FFF2-40B4-BE49-F238E27FC236}">
                  <a16:creationId xmlns:a16="http://schemas.microsoft.com/office/drawing/2014/main" id="{161438C1-07B4-47A3-8914-DCF106885936}"/>
                </a:ext>
              </a:extLst>
            </p:cNvPr>
            <p:cNvSpPr/>
            <p:nvPr userDrawn="1"/>
          </p:nvSpPr>
          <p:spPr>
            <a:xfrm>
              <a:off x="-3786165" y="0"/>
              <a:ext cx="3593091" cy="444079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Afbeelding invoegen/opmaken</a:t>
              </a:r>
            </a:p>
          </p:txBody>
        </p:sp>
        <p:sp>
          <p:nvSpPr>
            <p:cNvPr id="78" name="Ovaal 77">
              <a:extLst>
                <a:ext uri="{FF2B5EF4-FFF2-40B4-BE49-F238E27FC236}">
                  <a16:creationId xmlns:a16="http://schemas.microsoft.com/office/drawing/2014/main" id="{733B199A-D77D-4147-B185-231BF5DA81E5}"/>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9" name="Rechthoek 78">
              <a:extLst>
                <a:ext uri="{FF2B5EF4-FFF2-40B4-BE49-F238E27FC236}">
                  <a16:creationId xmlns:a16="http://schemas.microsoft.com/office/drawing/2014/main" id="{3E3B9B6B-3273-499E-B880-D4F5919B0772}"/>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0" name="Groep 79">
              <a:extLst>
                <a:ext uri="{FF2B5EF4-FFF2-40B4-BE49-F238E27FC236}">
                  <a16:creationId xmlns:a16="http://schemas.microsoft.com/office/drawing/2014/main" id="{BF43D2BF-92CE-4D1A-A6FA-68BC3ACC057B}"/>
                </a:ext>
              </a:extLst>
            </p:cNvPr>
            <p:cNvGrpSpPr/>
            <p:nvPr userDrawn="1"/>
          </p:nvGrpSpPr>
          <p:grpSpPr>
            <a:xfrm>
              <a:off x="-3316179" y="1231351"/>
              <a:ext cx="294789" cy="318834"/>
              <a:chOff x="14466489" y="1001522"/>
              <a:chExt cx="290627" cy="314333"/>
            </a:xfrm>
          </p:grpSpPr>
          <p:sp>
            <p:nvSpPr>
              <p:cNvPr id="109" name="Rechthoek 108">
                <a:extLst>
                  <a:ext uri="{FF2B5EF4-FFF2-40B4-BE49-F238E27FC236}">
                    <a16:creationId xmlns:a16="http://schemas.microsoft.com/office/drawing/2014/main" id="{A5BD401A-D702-4697-883E-D44C116575A8}"/>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10" name="Ovaal 109">
                <a:extLst>
                  <a:ext uri="{FF2B5EF4-FFF2-40B4-BE49-F238E27FC236}">
                    <a16:creationId xmlns:a16="http://schemas.microsoft.com/office/drawing/2014/main" id="{8ABD2A6D-46BE-40EB-B69A-22114551CEFF}"/>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11" name="Vrije vorm: vorm 110">
                <a:extLst>
                  <a:ext uri="{FF2B5EF4-FFF2-40B4-BE49-F238E27FC236}">
                    <a16:creationId xmlns:a16="http://schemas.microsoft.com/office/drawing/2014/main" id="{280F7B7C-7B5E-4995-8475-3D5AE0C3035F}"/>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12" name="Rechthoek: afgeronde hoeken 111">
                <a:extLst>
                  <a:ext uri="{FF2B5EF4-FFF2-40B4-BE49-F238E27FC236}">
                    <a16:creationId xmlns:a16="http://schemas.microsoft.com/office/drawing/2014/main" id="{C334B885-DF62-4BE9-B48E-780AC1EF33AB}"/>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cxnSp>
            <p:nvCxnSpPr>
              <p:cNvPr id="113" name="Rechte verbindingslijn 112">
                <a:extLst>
                  <a:ext uri="{FF2B5EF4-FFF2-40B4-BE49-F238E27FC236}">
                    <a16:creationId xmlns:a16="http://schemas.microsoft.com/office/drawing/2014/main" id="{DA2BEBBB-5234-412E-AC34-B94BA6173A42}"/>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14" name="Rechte verbindingslijn 113">
                <a:extLst>
                  <a:ext uri="{FF2B5EF4-FFF2-40B4-BE49-F238E27FC236}">
                    <a16:creationId xmlns:a16="http://schemas.microsoft.com/office/drawing/2014/main" id="{B5B1FF23-EBA7-4858-B86E-11F638DAC020}"/>
                  </a:ext>
                </a:extLst>
              </p:cNvPr>
              <p:cNvCxnSpPr>
                <a:cxnSpLocks/>
                <a:stCxn id="11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81" name="Ovaal 80">
              <a:extLst>
                <a:ext uri="{FF2B5EF4-FFF2-40B4-BE49-F238E27FC236}">
                  <a16:creationId xmlns:a16="http://schemas.microsoft.com/office/drawing/2014/main" id="{0ECDB3AD-0720-44E5-A623-B18AFBA4FEA2}"/>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2" name="Rechthoek 81">
              <a:extLst>
                <a:ext uri="{FF2B5EF4-FFF2-40B4-BE49-F238E27FC236}">
                  <a16:creationId xmlns:a16="http://schemas.microsoft.com/office/drawing/2014/main" id="{67BEA016-6ECE-4D63-9B8F-2BAEFF9BFD8A}"/>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3" name="Groep 82">
              <a:extLst>
                <a:ext uri="{FF2B5EF4-FFF2-40B4-BE49-F238E27FC236}">
                  <a16:creationId xmlns:a16="http://schemas.microsoft.com/office/drawing/2014/main" id="{1D8F17CA-3415-4629-8563-842432478062}"/>
                </a:ext>
              </a:extLst>
            </p:cNvPr>
            <p:cNvGrpSpPr/>
            <p:nvPr userDrawn="1"/>
          </p:nvGrpSpPr>
          <p:grpSpPr>
            <a:xfrm>
              <a:off x="-3311319" y="2164285"/>
              <a:ext cx="825500" cy="209550"/>
              <a:chOff x="13504624" y="2482850"/>
              <a:chExt cx="825500" cy="209550"/>
            </a:xfrm>
          </p:grpSpPr>
          <p:sp>
            <p:nvSpPr>
              <p:cNvPr id="106" name="Rechthoek 105">
                <a:extLst>
                  <a:ext uri="{FF2B5EF4-FFF2-40B4-BE49-F238E27FC236}">
                    <a16:creationId xmlns:a16="http://schemas.microsoft.com/office/drawing/2014/main" id="{DD82788F-DC99-4464-88BF-3466CC69292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107" name="Rechte verbindingslijn 106">
                <a:extLst>
                  <a:ext uri="{FF2B5EF4-FFF2-40B4-BE49-F238E27FC236}">
                    <a16:creationId xmlns:a16="http://schemas.microsoft.com/office/drawing/2014/main" id="{3C821E1D-1871-4B01-BA77-AAF4EA8560DE}"/>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08" name="Gelijkbenige driehoek 107">
                <a:extLst>
                  <a:ext uri="{FF2B5EF4-FFF2-40B4-BE49-F238E27FC236}">
                    <a16:creationId xmlns:a16="http://schemas.microsoft.com/office/drawing/2014/main" id="{EC69CA19-8119-4121-A417-4762FF8421CD}"/>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84" name="Ovaal 83">
              <a:extLst>
                <a:ext uri="{FF2B5EF4-FFF2-40B4-BE49-F238E27FC236}">
                  <a16:creationId xmlns:a16="http://schemas.microsoft.com/office/drawing/2014/main" id="{0B84DA8D-3B6C-447D-84FF-08D9067A66DE}"/>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5" name="Rechthoek 84">
              <a:extLst>
                <a:ext uri="{FF2B5EF4-FFF2-40B4-BE49-F238E27FC236}">
                  <a16:creationId xmlns:a16="http://schemas.microsoft.com/office/drawing/2014/main" id="{B18696B4-3C7B-455C-9BAA-B454359C39D1}"/>
                </a:ext>
              </a:extLst>
            </p:cNvPr>
            <p:cNvSpPr/>
            <p:nvPr userDrawn="1"/>
          </p:nvSpPr>
          <p:spPr>
            <a:xfrm>
              <a:off x="-3319415" y="2553360"/>
              <a:ext cx="2944682" cy="97979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86" name="Groep 85">
              <a:extLst>
                <a:ext uri="{FF2B5EF4-FFF2-40B4-BE49-F238E27FC236}">
                  <a16:creationId xmlns:a16="http://schemas.microsoft.com/office/drawing/2014/main" id="{FFB1D872-0974-4356-B9A4-C240170E75C9}"/>
                </a:ext>
              </a:extLst>
            </p:cNvPr>
            <p:cNvGrpSpPr/>
            <p:nvPr userDrawn="1"/>
          </p:nvGrpSpPr>
          <p:grpSpPr>
            <a:xfrm>
              <a:off x="-3408294" y="3643742"/>
              <a:ext cx="622283" cy="612920"/>
              <a:chOff x="12617641" y="3403239"/>
              <a:chExt cx="752963" cy="741634"/>
            </a:xfrm>
          </p:grpSpPr>
          <p:grpSp>
            <p:nvGrpSpPr>
              <p:cNvPr id="90" name="Groep 89">
                <a:extLst>
                  <a:ext uri="{FF2B5EF4-FFF2-40B4-BE49-F238E27FC236}">
                    <a16:creationId xmlns:a16="http://schemas.microsoft.com/office/drawing/2014/main" id="{37BA6C94-6040-4610-A585-AE6BC82E366D}"/>
                  </a:ext>
                </a:extLst>
              </p:cNvPr>
              <p:cNvGrpSpPr/>
              <p:nvPr userDrawn="1"/>
            </p:nvGrpSpPr>
            <p:grpSpPr>
              <a:xfrm>
                <a:off x="12771530" y="3403239"/>
                <a:ext cx="467176" cy="448491"/>
                <a:chOff x="12782157" y="3403239"/>
                <a:chExt cx="467176" cy="448491"/>
              </a:xfrm>
            </p:grpSpPr>
            <p:grpSp>
              <p:nvGrpSpPr>
                <p:cNvPr id="93" name="Groep 92">
                  <a:extLst>
                    <a:ext uri="{FF2B5EF4-FFF2-40B4-BE49-F238E27FC236}">
                      <a16:creationId xmlns:a16="http://schemas.microsoft.com/office/drawing/2014/main" id="{0D5E342E-8B58-4C8B-82D3-E621A419DC53}"/>
                    </a:ext>
                  </a:extLst>
                </p:cNvPr>
                <p:cNvGrpSpPr/>
                <p:nvPr userDrawn="1"/>
              </p:nvGrpSpPr>
              <p:grpSpPr>
                <a:xfrm>
                  <a:off x="12782157" y="3403239"/>
                  <a:ext cx="412976" cy="396132"/>
                  <a:chOff x="13554906" y="3320109"/>
                  <a:chExt cx="443917" cy="425811"/>
                </a:xfrm>
              </p:grpSpPr>
              <p:grpSp>
                <p:nvGrpSpPr>
                  <p:cNvPr id="100" name="Groep 99">
                    <a:extLst>
                      <a:ext uri="{FF2B5EF4-FFF2-40B4-BE49-F238E27FC236}">
                        <a16:creationId xmlns:a16="http://schemas.microsoft.com/office/drawing/2014/main" id="{A8AAF8B9-205C-46BB-A99F-B588F3C4C0EA}"/>
                      </a:ext>
                    </a:extLst>
                  </p:cNvPr>
                  <p:cNvGrpSpPr/>
                  <p:nvPr userDrawn="1"/>
                </p:nvGrpSpPr>
                <p:grpSpPr>
                  <a:xfrm>
                    <a:off x="13554906" y="3320109"/>
                    <a:ext cx="443917" cy="425811"/>
                    <a:chOff x="12909684" y="1276143"/>
                    <a:chExt cx="443917" cy="425811"/>
                  </a:xfrm>
                </p:grpSpPr>
                <p:sp>
                  <p:nvSpPr>
                    <p:cNvPr id="103" name="Rechthoek 102">
                      <a:extLst>
                        <a:ext uri="{FF2B5EF4-FFF2-40B4-BE49-F238E27FC236}">
                          <a16:creationId xmlns:a16="http://schemas.microsoft.com/office/drawing/2014/main" id="{D514410D-D303-4171-A43B-1FAC8EE723A3}"/>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04" name="Rechthoek 103">
                      <a:extLst>
                        <a:ext uri="{FF2B5EF4-FFF2-40B4-BE49-F238E27FC236}">
                          <a16:creationId xmlns:a16="http://schemas.microsoft.com/office/drawing/2014/main" id="{D13943DB-5F93-4983-973A-829986D941B9}"/>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05" name="Ovaal 104">
                      <a:extLst>
                        <a:ext uri="{FF2B5EF4-FFF2-40B4-BE49-F238E27FC236}">
                          <a16:creationId xmlns:a16="http://schemas.microsoft.com/office/drawing/2014/main" id="{A4181C80-EF93-4F16-A750-B2BF75DA8E29}"/>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101" name="Afbeelding 100">
                    <a:extLst>
                      <a:ext uri="{FF2B5EF4-FFF2-40B4-BE49-F238E27FC236}">
                        <a16:creationId xmlns:a16="http://schemas.microsoft.com/office/drawing/2014/main" id="{798A1938-8900-4B94-9258-EB139F470D9E}"/>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02" name="Afbeelding 101">
                    <a:extLst>
                      <a:ext uri="{FF2B5EF4-FFF2-40B4-BE49-F238E27FC236}">
                        <a16:creationId xmlns:a16="http://schemas.microsoft.com/office/drawing/2014/main" id="{20CBE4AF-F588-4099-8EE0-FE9E019FAD9F}"/>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94" name="Groep 93">
                  <a:extLst>
                    <a:ext uri="{FF2B5EF4-FFF2-40B4-BE49-F238E27FC236}">
                      <a16:creationId xmlns:a16="http://schemas.microsoft.com/office/drawing/2014/main" id="{7D6CB93D-4454-4A92-82E9-BF894CDDC9F3}"/>
                    </a:ext>
                  </a:extLst>
                </p:cNvPr>
                <p:cNvGrpSpPr/>
                <p:nvPr userDrawn="1"/>
              </p:nvGrpSpPr>
              <p:grpSpPr>
                <a:xfrm>
                  <a:off x="13103513" y="3705268"/>
                  <a:ext cx="145820" cy="146462"/>
                  <a:chOff x="13096169" y="3602278"/>
                  <a:chExt cx="145820" cy="146462"/>
                </a:xfrm>
              </p:grpSpPr>
              <p:sp>
                <p:nvSpPr>
                  <p:cNvPr id="98" name="Rechthoek 97">
                    <a:extLst>
                      <a:ext uri="{FF2B5EF4-FFF2-40B4-BE49-F238E27FC236}">
                        <a16:creationId xmlns:a16="http://schemas.microsoft.com/office/drawing/2014/main" id="{E59688AB-F31E-4C95-8028-991818B3EC8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99" name="Rechthoek 98">
                    <a:extLst>
                      <a:ext uri="{FF2B5EF4-FFF2-40B4-BE49-F238E27FC236}">
                        <a16:creationId xmlns:a16="http://schemas.microsoft.com/office/drawing/2014/main" id="{EE763B8B-D6E5-46A7-86E5-0A7A7AA2DFA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95" name="Groep 94">
                  <a:extLst>
                    <a:ext uri="{FF2B5EF4-FFF2-40B4-BE49-F238E27FC236}">
                      <a16:creationId xmlns:a16="http://schemas.microsoft.com/office/drawing/2014/main" id="{21FD8816-CC47-4BFF-AF46-2FB696B26204}"/>
                    </a:ext>
                  </a:extLst>
                </p:cNvPr>
                <p:cNvGrpSpPr/>
                <p:nvPr userDrawn="1"/>
              </p:nvGrpSpPr>
              <p:grpSpPr>
                <a:xfrm rot="10800000">
                  <a:off x="13061402" y="3665637"/>
                  <a:ext cx="145820" cy="146462"/>
                  <a:chOff x="13096169" y="3602278"/>
                  <a:chExt cx="145820" cy="146462"/>
                </a:xfrm>
              </p:grpSpPr>
              <p:sp>
                <p:nvSpPr>
                  <p:cNvPr id="96" name="Rechthoek 95">
                    <a:extLst>
                      <a:ext uri="{FF2B5EF4-FFF2-40B4-BE49-F238E27FC236}">
                        <a16:creationId xmlns:a16="http://schemas.microsoft.com/office/drawing/2014/main" id="{1F17BCE1-05EF-4F36-8AD7-3911E4DA69D8}"/>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97" name="Rechthoek 96">
                    <a:extLst>
                      <a:ext uri="{FF2B5EF4-FFF2-40B4-BE49-F238E27FC236}">
                        <a16:creationId xmlns:a16="http://schemas.microsoft.com/office/drawing/2014/main" id="{37DE7C60-74C6-4AB3-B9E9-64901D6469E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91" name="Rechthoek 90">
                <a:extLst>
                  <a:ext uri="{FF2B5EF4-FFF2-40B4-BE49-F238E27FC236}">
                    <a16:creationId xmlns:a16="http://schemas.microsoft.com/office/drawing/2014/main" id="{F37C06E6-892C-4BBA-AC5D-19A664BAAEC1}"/>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92" name="Gelijkbenige driehoek 91">
                <a:extLst>
                  <a:ext uri="{FF2B5EF4-FFF2-40B4-BE49-F238E27FC236}">
                    <a16:creationId xmlns:a16="http://schemas.microsoft.com/office/drawing/2014/main" id="{C3D67F12-5D8D-48B5-B4CB-4E4AA42D5200}"/>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87" name="ICOON_info">
              <a:extLst>
                <a:ext uri="{FF2B5EF4-FFF2-40B4-BE49-F238E27FC236}">
                  <a16:creationId xmlns:a16="http://schemas.microsoft.com/office/drawing/2014/main" id="{018B18F8-B98C-45B6-ABED-7462A1209A7D}"/>
                </a:ext>
              </a:extLst>
            </p:cNvPr>
            <p:cNvGrpSpPr/>
            <p:nvPr userDrawn="1"/>
          </p:nvGrpSpPr>
          <p:grpSpPr>
            <a:xfrm>
              <a:off x="-376736" y="4271597"/>
              <a:ext cx="283685" cy="283685"/>
              <a:chOff x="-510741" y="5913713"/>
              <a:chExt cx="267555" cy="267555"/>
            </a:xfrm>
          </p:grpSpPr>
          <p:sp>
            <p:nvSpPr>
              <p:cNvPr id="88" name="Ovaal 87">
                <a:extLst>
                  <a:ext uri="{FF2B5EF4-FFF2-40B4-BE49-F238E27FC236}">
                    <a16:creationId xmlns:a16="http://schemas.microsoft.com/office/drawing/2014/main" id="{953AFAF0-67A8-4A94-B096-FABCC459B684}"/>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89" name="Graphic 163" descr="Informatie">
                <a:extLst>
                  <a:ext uri="{FF2B5EF4-FFF2-40B4-BE49-F238E27FC236}">
                    <a16:creationId xmlns:a16="http://schemas.microsoft.com/office/drawing/2014/main" id="{A29A1707-5696-4ACC-A920-BC794BF95225}"/>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grpSp>
        <p:nvGrpSpPr>
          <p:cNvPr id="120" name="Groep 119">
            <a:extLst>
              <a:ext uri="{FF2B5EF4-FFF2-40B4-BE49-F238E27FC236}">
                <a16:creationId xmlns:a16="http://schemas.microsoft.com/office/drawing/2014/main" id="{031655FC-B283-4F5E-8ECB-46A19E281DCC}"/>
              </a:ext>
            </a:extLst>
          </p:cNvPr>
          <p:cNvGrpSpPr/>
          <p:nvPr userDrawn="1"/>
        </p:nvGrpSpPr>
        <p:grpSpPr>
          <a:xfrm>
            <a:off x="0" y="-2084542"/>
            <a:ext cx="2859314" cy="1913465"/>
            <a:chOff x="0" y="-2084542"/>
            <a:chExt cx="2859314" cy="1913465"/>
          </a:xfrm>
        </p:grpSpPr>
        <p:grpSp>
          <p:nvGrpSpPr>
            <p:cNvPr id="121" name="Groep 120">
              <a:extLst>
                <a:ext uri="{FF2B5EF4-FFF2-40B4-BE49-F238E27FC236}">
                  <a16:creationId xmlns:a16="http://schemas.microsoft.com/office/drawing/2014/main" id="{9A0DC12C-C34B-423C-8848-A31E439918DF}"/>
                </a:ext>
              </a:extLst>
            </p:cNvPr>
            <p:cNvGrpSpPr/>
            <p:nvPr userDrawn="1"/>
          </p:nvGrpSpPr>
          <p:grpSpPr>
            <a:xfrm>
              <a:off x="0" y="-2084542"/>
              <a:ext cx="2859314" cy="1913465"/>
              <a:chOff x="-6934" y="-6325808"/>
              <a:chExt cx="2859314" cy="1913465"/>
            </a:xfrm>
          </p:grpSpPr>
          <p:sp>
            <p:nvSpPr>
              <p:cNvPr id="123" name="Rechthoek 122">
                <a:extLst>
                  <a:ext uri="{FF2B5EF4-FFF2-40B4-BE49-F238E27FC236}">
                    <a16:creationId xmlns:a16="http://schemas.microsoft.com/office/drawing/2014/main" id="{31552EF3-4A6C-42BC-8260-10A7CBB782C6}"/>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124" name="Ovaal 123">
                <a:extLst>
                  <a:ext uri="{FF2B5EF4-FFF2-40B4-BE49-F238E27FC236}">
                    <a16:creationId xmlns:a16="http://schemas.microsoft.com/office/drawing/2014/main" id="{FBCFC1A0-CB76-4E2E-A3A4-39FB7D11F796}"/>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25" name="Rechthoek 124">
                <a:extLst>
                  <a:ext uri="{FF2B5EF4-FFF2-40B4-BE49-F238E27FC236}">
                    <a16:creationId xmlns:a16="http://schemas.microsoft.com/office/drawing/2014/main" id="{53F04DFC-928E-4517-B748-59401ACB7C2C}"/>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126" name="Rechte verbindingslijn 125">
                <a:extLst>
                  <a:ext uri="{FF2B5EF4-FFF2-40B4-BE49-F238E27FC236}">
                    <a16:creationId xmlns:a16="http://schemas.microsoft.com/office/drawing/2014/main" id="{1E1F56AA-F4FB-47C6-A09E-71C8B6384E55}"/>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122" name="Afbeelding 121">
              <a:extLst>
                <a:ext uri="{FF2B5EF4-FFF2-40B4-BE49-F238E27FC236}">
                  <a16:creationId xmlns:a16="http://schemas.microsoft.com/office/drawing/2014/main" id="{79BFCAEB-6EF3-4816-BC44-F9C1CE0BCDDF}"/>
                </a:ext>
              </a:extLst>
            </p:cNvPr>
            <p:cNvPicPr>
              <a:picLocks noChangeAspect="1"/>
            </p:cNvPicPr>
            <p:nvPr userDrawn="1"/>
          </p:nvPicPr>
          <p:blipFill rotWithShape="1">
            <a:blip r:embed="rId6">
              <a:clrChange>
                <a:clrFrom>
                  <a:srgbClr val="F3F2F1"/>
                </a:clrFrom>
                <a:clrTo>
                  <a:srgbClr val="F3F2F1">
                    <a:alpha val="0"/>
                  </a:srgbClr>
                </a:clrTo>
              </a:clrChange>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3003369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decel="10000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1000" fill="hold"/>
                                        <p:tgtEl>
                                          <p:spTgt spid="11"/>
                                        </p:tgtEl>
                                        <p:attrNameLst>
                                          <p:attrName>ppt_x</p:attrName>
                                        </p:attrNameLst>
                                      </p:cBhvr>
                                      <p:tavLst>
                                        <p:tav tm="0">
                                          <p:val>
                                            <p:strVal val="1+#ppt_w/2"/>
                                          </p:val>
                                        </p:tav>
                                        <p:tav tm="100000">
                                          <p:val>
                                            <p:strVal val="#ppt_x"/>
                                          </p:val>
                                        </p:tav>
                                      </p:tavLst>
                                    </p:anim>
                                    <p:anim calcmode="lin" valueType="num">
                                      <p:cBhvr additive="base">
                                        <p:cTn id="13"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tmplLst>
          <p:tmpl>
            <p:tnLst>
              <p:par>
                <p:cTn presetID="2" presetClass="entr" presetSubtype="8" decel="10000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1000" fill="hold"/>
                        <p:tgtEl>
                          <p:spTgt spid="14"/>
                        </p:tgtEl>
                        <p:attrNameLst>
                          <p:attrName>ppt_x</p:attrName>
                        </p:attrNameLst>
                      </p:cBhvr>
                      <p:tavLst>
                        <p:tav tm="0">
                          <p:val>
                            <p:strVal val="0-#ppt_w/2"/>
                          </p:val>
                        </p:tav>
                        <p:tav tm="100000">
                          <p:val>
                            <p:strVal val="#ppt_x"/>
                          </p:val>
                        </p:tav>
                      </p:tavLst>
                    </p:anim>
                    <p:anim calcmode="lin" valueType="num">
                      <p:cBhvr additive="base">
                        <p:cTn dur="1000" fill="hold"/>
                        <p:tgtEl>
                          <p:spTgt spid="14"/>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ekst 25% + Afbeelding 75%">
    <p:spTree>
      <p:nvGrpSpPr>
        <p:cNvPr id="1" name=""/>
        <p:cNvGrpSpPr/>
        <p:nvPr/>
      </p:nvGrpSpPr>
      <p:grpSpPr>
        <a:xfrm>
          <a:off x="0" y="0"/>
          <a:ext cx="0" cy="0"/>
          <a:chOff x="0" y="0"/>
          <a:chExt cx="0" cy="0"/>
        </a:xfrm>
      </p:grpSpPr>
      <p:sp>
        <p:nvSpPr>
          <p:cNvPr id="19" name="Tijdelijke aanduiding voor verticale tekst 18">
            <a:extLst>
              <a:ext uri="{FF2B5EF4-FFF2-40B4-BE49-F238E27FC236}">
                <a16:creationId xmlns:a16="http://schemas.microsoft.com/office/drawing/2014/main" id="{AD8171CE-979C-4084-B6B1-EDAB69F22AB7}"/>
              </a:ext>
            </a:extLst>
          </p:cNvPr>
          <p:cNvSpPr>
            <a:spLocks noGrp="1"/>
          </p:cNvSpPr>
          <p:nvPr>
            <p:ph type="body" orient="vert" idx="1" hasCustomPrompt="1"/>
          </p:nvPr>
        </p:nvSpPr>
        <p:spPr>
          <a:xfrm>
            <a:off x="1" y="1313868"/>
            <a:ext cx="3328171" cy="4682616"/>
          </a:xfrm>
          <a:custGeom>
            <a:avLst/>
            <a:gdLst>
              <a:gd name="connsiteX0" fmla="*/ 0 w 3328171"/>
              <a:gd name="connsiteY0" fmla="*/ 0 h 4682616"/>
              <a:gd name="connsiteX1" fmla="*/ 3029842 w 3328171"/>
              <a:gd name="connsiteY1" fmla="*/ 0 h 4682616"/>
              <a:gd name="connsiteX2" fmla="*/ 3328171 w 3328171"/>
              <a:gd name="connsiteY2" fmla="*/ 298329 h 4682616"/>
              <a:gd name="connsiteX3" fmla="*/ 3328171 w 3328171"/>
              <a:gd name="connsiteY3" fmla="*/ 4384287 h 4682616"/>
              <a:gd name="connsiteX4" fmla="*/ 3029842 w 3328171"/>
              <a:gd name="connsiteY4" fmla="*/ 4682616 h 4682616"/>
              <a:gd name="connsiteX5" fmla="*/ 0 w 3328171"/>
              <a:gd name="connsiteY5" fmla="*/ 4682616 h 4682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8171" h="4682616">
                <a:moveTo>
                  <a:pt x="0" y="0"/>
                </a:moveTo>
                <a:lnTo>
                  <a:pt x="3029842" y="0"/>
                </a:lnTo>
                <a:cubicBezTo>
                  <a:pt x="3194605" y="0"/>
                  <a:pt x="3328171" y="133566"/>
                  <a:pt x="3328171" y="298329"/>
                </a:cubicBezTo>
                <a:lnTo>
                  <a:pt x="3328171" y="4384287"/>
                </a:lnTo>
                <a:cubicBezTo>
                  <a:pt x="3328171" y="4549050"/>
                  <a:pt x="3194605" y="4682616"/>
                  <a:pt x="3029842" y="4682616"/>
                </a:cubicBezTo>
                <a:lnTo>
                  <a:pt x="0" y="4682616"/>
                </a:lnTo>
                <a:close/>
              </a:path>
            </a:pathLst>
          </a:custGeom>
          <a:solidFill>
            <a:schemeClr val="bg1">
              <a:lumMod val="75000"/>
              <a:alpha val="20000"/>
            </a:schemeClr>
          </a:solidFill>
        </p:spPr>
        <p:txBody>
          <a:bodyPr vert="horz" wrap="square" lIns="540000" tIns="360000" rIns="180000" bIns="360000" anchor="t">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Bullet</a:t>
            </a:r>
          </a:p>
          <a:p>
            <a:pPr lvl="1"/>
            <a:r>
              <a:rPr lang="nl-NL"/>
              <a:t>Sub-</a:t>
            </a:r>
            <a:r>
              <a:rPr lang="nl-NL" err="1"/>
              <a:t>bullet</a:t>
            </a:r>
            <a:endParaRPr lang="nl-NL"/>
          </a:p>
          <a:p>
            <a:pPr lvl="2"/>
            <a:r>
              <a:rPr lang="nl-NL"/>
              <a:t>Leestekst</a:t>
            </a:r>
          </a:p>
          <a:p>
            <a:pPr lvl="3"/>
            <a:r>
              <a:rPr lang="nl-NL"/>
              <a:t>Subtitel</a:t>
            </a:r>
          </a:p>
          <a:p>
            <a:pPr lvl="4"/>
            <a:r>
              <a:rPr lang="nl-NL"/>
              <a:t>Numerieke </a:t>
            </a:r>
            <a:r>
              <a:rPr lang="nl-NL" err="1"/>
              <a:t>bullet</a:t>
            </a:r>
            <a:endParaRPr lang="nl-NL"/>
          </a:p>
          <a:p>
            <a:pPr lvl="5"/>
            <a:r>
              <a:rPr lang="nl-NL" err="1"/>
              <a:t>Bullet</a:t>
            </a:r>
            <a:endParaRPr lang="nl-NL"/>
          </a:p>
          <a:p>
            <a:pPr lvl="6"/>
            <a:r>
              <a:rPr lang="nl-NL"/>
              <a:t>Sub-</a:t>
            </a:r>
            <a:r>
              <a:rPr lang="nl-NL" err="1"/>
              <a:t>bullet</a:t>
            </a:r>
            <a:endParaRPr lang="nl-NL"/>
          </a:p>
          <a:p>
            <a:pPr lvl="7"/>
            <a:r>
              <a:rPr lang="nl-NL"/>
              <a:t>Leestekst</a:t>
            </a:r>
          </a:p>
          <a:p>
            <a:pPr lvl="8"/>
            <a:r>
              <a:rPr lang="nl-NL"/>
              <a:t>Subtitel</a:t>
            </a:r>
          </a:p>
        </p:txBody>
      </p:sp>
      <p:sp>
        <p:nvSpPr>
          <p:cNvPr id="4" name="Titel 3">
            <a:extLst>
              <a:ext uri="{FF2B5EF4-FFF2-40B4-BE49-F238E27FC236}">
                <a16:creationId xmlns:a16="http://schemas.microsoft.com/office/drawing/2014/main" id="{7EEE3C67-B1E9-4D0C-86A0-4B82D4BB2E1C}"/>
              </a:ext>
            </a:extLst>
          </p:cNvPr>
          <p:cNvSpPr>
            <a:spLocks noGrp="1"/>
          </p:cNvSpPr>
          <p:nvPr>
            <p:ph type="title" hasCustomPrompt="1"/>
          </p:nvPr>
        </p:nvSpPr>
        <p:spPr/>
        <p:txBody>
          <a:bodyPr/>
          <a:lstStyle>
            <a:lvl1pPr>
              <a:defRPr/>
            </a:lvl1pPr>
          </a:lstStyle>
          <a:p>
            <a:r>
              <a:rPr lang="nl-NL"/>
              <a:t>Plaats hier je titel</a:t>
            </a:r>
          </a:p>
        </p:txBody>
      </p:sp>
      <p:sp>
        <p:nvSpPr>
          <p:cNvPr id="29" name="Tijdelijke aanduiding voor dianummer 28">
            <a:extLst>
              <a:ext uri="{FF2B5EF4-FFF2-40B4-BE49-F238E27FC236}">
                <a16:creationId xmlns:a16="http://schemas.microsoft.com/office/drawing/2014/main" id="{0C97E6C8-882C-4CDF-A04A-191A0A6A4950}"/>
              </a:ext>
            </a:extLst>
          </p:cNvPr>
          <p:cNvSpPr>
            <a:spLocks noGrp="1"/>
          </p:cNvSpPr>
          <p:nvPr>
            <p:ph type="sldNum" sz="quarter" idx="15"/>
          </p:nvPr>
        </p:nvSpPr>
        <p:spPr/>
        <p:txBody>
          <a:bodyPr/>
          <a:lstStyle/>
          <a:p>
            <a:fld id="{B502C9A5-716F-45E6-800B-D4D02CE26F90}" type="slidenum">
              <a:rPr lang="nl-NL" smtClean="0"/>
              <a:pPr/>
              <a:t>‹nr.›</a:t>
            </a:fld>
            <a:endParaRPr lang="nl-NL"/>
          </a:p>
        </p:txBody>
      </p:sp>
      <p:sp>
        <p:nvSpPr>
          <p:cNvPr id="21" name="Tijdelijke aanduiding voor afbeelding 20">
            <a:extLst>
              <a:ext uri="{FF2B5EF4-FFF2-40B4-BE49-F238E27FC236}">
                <a16:creationId xmlns:a16="http://schemas.microsoft.com/office/drawing/2014/main" id="{015B31B5-6B49-4721-AD99-2C987882F330}"/>
              </a:ext>
            </a:extLst>
          </p:cNvPr>
          <p:cNvSpPr>
            <a:spLocks noGrp="1"/>
          </p:cNvSpPr>
          <p:nvPr>
            <p:ph type="pic" sz="quarter" idx="16" hasCustomPrompt="1"/>
          </p:nvPr>
        </p:nvSpPr>
        <p:spPr>
          <a:xfrm>
            <a:off x="3918137" y="1313867"/>
            <a:ext cx="8273862" cy="4682617"/>
          </a:xfrm>
          <a:custGeom>
            <a:avLst/>
            <a:gdLst>
              <a:gd name="connsiteX0" fmla="*/ 348668 w 8273862"/>
              <a:gd name="connsiteY0" fmla="*/ 0 h 4682617"/>
              <a:gd name="connsiteX1" fmla="*/ 2526527 w 8273862"/>
              <a:gd name="connsiteY1" fmla="*/ 0 h 4682617"/>
              <a:gd name="connsiteX2" fmla="*/ 5747335 w 8273862"/>
              <a:gd name="connsiteY2" fmla="*/ 0 h 4682617"/>
              <a:gd name="connsiteX3" fmla="*/ 7925194 w 8273862"/>
              <a:gd name="connsiteY3" fmla="*/ 0 h 4682617"/>
              <a:gd name="connsiteX4" fmla="*/ 8273862 w 8273862"/>
              <a:gd name="connsiteY4" fmla="*/ 348668 h 4682617"/>
              <a:gd name="connsiteX5" fmla="*/ 8273862 w 8273862"/>
              <a:gd name="connsiteY5" fmla="*/ 1099133 h 4682617"/>
              <a:gd name="connsiteX6" fmla="*/ 8273862 w 8273862"/>
              <a:gd name="connsiteY6" fmla="*/ 4333949 h 4682617"/>
              <a:gd name="connsiteX7" fmla="*/ 8273862 w 8273862"/>
              <a:gd name="connsiteY7" fmla="*/ 4682617 h 4682617"/>
              <a:gd name="connsiteX8" fmla="*/ 7925194 w 8273862"/>
              <a:gd name="connsiteY8" fmla="*/ 4682617 h 4682617"/>
              <a:gd name="connsiteX9" fmla="*/ 6096003 w 8273862"/>
              <a:gd name="connsiteY9" fmla="*/ 4682617 h 4682617"/>
              <a:gd name="connsiteX10" fmla="*/ 5747335 w 8273862"/>
              <a:gd name="connsiteY10" fmla="*/ 4682617 h 4682617"/>
              <a:gd name="connsiteX11" fmla="*/ 3752659 w 8273862"/>
              <a:gd name="connsiteY11" fmla="*/ 4682617 h 4682617"/>
              <a:gd name="connsiteX12" fmla="*/ 2526527 w 8273862"/>
              <a:gd name="connsiteY12" fmla="*/ 4682617 h 4682617"/>
              <a:gd name="connsiteX13" fmla="*/ 1574800 w 8273862"/>
              <a:gd name="connsiteY13" fmla="*/ 4682617 h 4682617"/>
              <a:gd name="connsiteX14" fmla="*/ 348668 w 8273862"/>
              <a:gd name="connsiteY14" fmla="*/ 4682617 h 4682617"/>
              <a:gd name="connsiteX15" fmla="*/ 0 w 8273862"/>
              <a:gd name="connsiteY15" fmla="*/ 4333949 h 4682617"/>
              <a:gd name="connsiteX16" fmla="*/ 0 w 8273862"/>
              <a:gd name="connsiteY16" fmla="*/ 348668 h 4682617"/>
              <a:gd name="connsiteX17" fmla="*/ 348668 w 8273862"/>
              <a:gd name="connsiteY17" fmla="*/ 0 h 4682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73862" h="4682617">
                <a:moveTo>
                  <a:pt x="348668" y="0"/>
                </a:moveTo>
                <a:lnTo>
                  <a:pt x="2526527" y="0"/>
                </a:lnTo>
                <a:lnTo>
                  <a:pt x="5747335" y="0"/>
                </a:lnTo>
                <a:lnTo>
                  <a:pt x="7925194" y="0"/>
                </a:lnTo>
                <a:cubicBezTo>
                  <a:pt x="8117758" y="0"/>
                  <a:pt x="8273862" y="156104"/>
                  <a:pt x="8273862" y="348668"/>
                </a:cubicBezTo>
                <a:lnTo>
                  <a:pt x="8273862" y="1099133"/>
                </a:lnTo>
                <a:lnTo>
                  <a:pt x="8273862" y="4333949"/>
                </a:lnTo>
                <a:lnTo>
                  <a:pt x="8273862" y="4682617"/>
                </a:lnTo>
                <a:lnTo>
                  <a:pt x="7925194" y="4682617"/>
                </a:lnTo>
                <a:lnTo>
                  <a:pt x="6096003" y="4682617"/>
                </a:lnTo>
                <a:lnTo>
                  <a:pt x="5747335" y="4682617"/>
                </a:lnTo>
                <a:lnTo>
                  <a:pt x="3752659" y="4682617"/>
                </a:lnTo>
                <a:lnTo>
                  <a:pt x="2526527" y="4682617"/>
                </a:lnTo>
                <a:lnTo>
                  <a:pt x="1574800" y="4682617"/>
                </a:lnTo>
                <a:lnTo>
                  <a:pt x="348668" y="4682617"/>
                </a:lnTo>
                <a:cubicBezTo>
                  <a:pt x="156104" y="4682617"/>
                  <a:pt x="0" y="4526513"/>
                  <a:pt x="0" y="4333949"/>
                </a:cubicBezTo>
                <a:lnTo>
                  <a:pt x="0" y="348668"/>
                </a:lnTo>
                <a:cubicBezTo>
                  <a:pt x="0" y="156104"/>
                  <a:pt x="156104" y="0"/>
                  <a:pt x="348668" y="0"/>
                </a:cubicBezTo>
                <a:close/>
              </a:path>
            </a:pathLst>
          </a:custGeom>
          <a:solidFill>
            <a:schemeClr val="bg1">
              <a:lumMod val="95000"/>
            </a:schemeClr>
          </a:solidFill>
        </p:spPr>
        <p:txBody>
          <a:bodyPr wrap="square" bIns="1620000" anchor="ctr">
            <a:noAutofit/>
          </a:bodyP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grpSp>
        <p:nvGrpSpPr>
          <p:cNvPr id="6" name="INSTRUCTIE">
            <a:extLst>
              <a:ext uri="{FF2B5EF4-FFF2-40B4-BE49-F238E27FC236}">
                <a16:creationId xmlns:a16="http://schemas.microsoft.com/office/drawing/2014/main" id="{70922FC0-6BFF-434C-B3B5-D8C1D2B9D645}"/>
              </a:ext>
            </a:extLst>
          </p:cNvPr>
          <p:cNvGrpSpPr/>
          <p:nvPr userDrawn="1"/>
        </p:nvGrpSpPr>
        <p:grpSpPr>
          <a:xfrm>
            <a:off x="-3786437" y="0"/>
            <a:ext cx="3693386" cy="5359349"/>
            <a:chOff x="-3786437" y="0"/>
            <a:chExt cx="3693386" cy="5359349"/>
          </a:xfrm>
        </p:grpSpPr>
        <p:sp>
          <p:nvSpPr>
            <p:cNvPr id="7" name="Rechthoek 6">
              <a:extLst>
                <a:ext uri="{FF2B5EF4-FFF2-40B4-BE49-F238E27FC236}">
                  <a16:creationId xmlns:a16="http://schemas.microsoft.com/office/drawing/2014/main" id="{C37778E3-BB98-412F-9EFB-EC2F22839110}"/>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Tekstniveaus kiezen</a:t>
              </a:r>
            </a:p>
          </p:txBody>
        </p:sp>
        <p:sp>
          <p:nvSpPr>
            <p:cNvPr id="8" name="Ovaal 7">
              <a:extLst>
                <a:ext uri="{FF2B5EF4-FFF2-40B4-BE49-F238E27FC236}">
                  <a16:creationId xmlns:a16="http://schemas.microsoft.com/office/drawing/2014/main" id="{5A038964-3677-4313-B9AC-27002527853F}"/>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 name="Rechthoek 8">
              <a:extLst>
                <a:ext uri="{FF2B5EF4-FFF2-40B4-BE49-F238E27FC236}">
                  <a16:creationId xmlns:a16="http://schemas.microsoft.com/office/drawing/2014/main" id="{3E5F34E1-4633-4AA6-BD6D-99B750154E80}"/>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10" name="Ovaal 9">
              <a:extLst>
                <a:ext uri="{FF2B5EF4-FFF2-40B4-BE49-F238E27FC236}">
                  <a16:creationId xmlns:a16="http://schemas.microsoft.com/office/drawing/2014/main" id="{8EC09402-6F82-4CD2-94FB-11727D25B2F2}"/>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1" name="Rechthoek 10">
              <a:extLst>
                <a:ext uri="{FF2B5EF4-FFF2-40B4-BE49-F238E27FC236}">
                  <a16:creationId xmlns:a16="http://schemas.microsoft.com/office/drawing/2014/main" id="{D17B09F2-653B-417B-9E62-5C6BDBAFB7B2}"/>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2" name="Rechthoek 11">
              <a:extLst>
                <a:ext uri="{FF2B5EF4-FFF2-40B4-BE49-F238E27FC236}">
                  <a16:creationId xmlns:a16="http://schemas.microsoft.com/office/drawing/2014/main" id="{9477C977-790F-4F69-A513-F9D9568E0101}"/>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 #1</a:t>
              </a:r>
            </a:p>
          </p:txBody>
        </p:sp>
        <p:sp>
          <p:nvSpPr>
            <p:cNvPr id="13" name="Ovaal 12">
              <a:extLst>
                <a:ext uri="{FF2B5EF4-FFF2-40B4-BE49-F238E27FC236}">
                  <a16:creationId xmlns:a16="http://schemas.microsoft.com/office/drawing/2014/main" id="{3612BF3D-603B-4AED-8F67-BE9E1FB2A1B9}"/>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4" name="Rechthoek 13">
              <a:extLst>
                <a:ext uri="{FF2B5EF4-FFF2-40B4-BE49-F238E27FC236}">
                  <a16:creationId xmlns:a16="http://schemas.microsoft.com/office/drawing/2014/main" id="{51E57367-A3EF-4E7A-8128-514CB22BEBA0}"/>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15" name="Ovaal 14">
              <a:extLst>
                <a:ext uri="{FF2B5EF4-FFF2-40B4-BE49-F238E27FC236}">
                  <a16:creationId xmlns:a16="http://schemas.microsoft.com/office/drawing/2014/main" id="{AB6A7A51-F87F-4492-8A70-F9414D9501CF}"/>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6" name="Rechthoek 15">
              <a:extLst>
                <a:ext uri="{FF2B5EF4-FFF2-40B4-BE49-F238E27FC236}">
                  <a16:creationId xmlns:a16="http://schemas.microsoft.com/office/drawing/2014/main" id="{8FDEF5CD-9453-40BE-8B28-9DB28547644B}"/>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17" name="Ovaal 16">
              <a:extLst>
                <a:ext uri="{FF2B5EF4-FFF2-40B4-BE49-F238E27FC236}">
                  <a16:creationId xmlns:a16="http://schemas.microsoft.com/office/drawing/2014/main" id="{B01ED9D5-4BDD-4A14-829A-2ADCFF82A4B3}"/>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18" name="Rechthoek 17">
              <a:extLst>
                <a:ext uri="{FF2B5EF4-FFF2-40B4-BE49-F238E27FC236}">
                  <a16:creationId xmlns:a16="http://schemas.microsoft.com/office/drawing/2014/main" id="{B7DB7815-E887-40A9-8A6D-5066F73B9E9A}"/>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Numerieke </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20" name="Ovaal 19">
              <a:extLst>
                <a:ext uri="{FF2B5EF4-FFF2-40B4-BE49-F238E27FC236}">
                  <a16:creationId xmlns:a16="http://schemas.microsoft.com/office/drawing/2014/main" id="{E7398C30-E257-4315-9B98-235D4D5ACFD4}"/>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2" name="Rechthoek 21">
              <a:extLst>
                <a:ext uri="{FF2B5EF4-FFF2-40B4-BE49-F238E27FC236}">
                  <a16:creationId xmlns:a16="http://schemas.microsoft.com/office/drawing/2014/main" id="{50491F9D-2848-422D-913F-39659A853712}"/>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 #1</a:t>
              </a:r>
            </a:p>
          </p:txBody>
        </p:sp>
        <p:sp>
          <p:nvSpPr>
            <p:cNvPr id="23" name="Ovaal 22">
              <a:extLst>
                <a:ext uri="{FF2B5EF4-FFF2-40B4-BE49-F238E27FC236}">
                  <a16:creationId xmlns:a16="http://schemas.microsoft.com/office/drawing/2014/main" id="{4FD7B71C-CBFE-44BC-B49D-FDD9B61711CA}"/>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4" name="Rechthoek 23">
              <a:extLst>
                <a:ext uri="{FF2B5EF4-FFF2-40B4-BE49-F238E27FC236}">
                  <a16:creationId xmlns:a16="http://schemas.microsoft.com/office/drawing/2014/main" id="{0A557F68-340F-4F5D-810F-4BCDA5EA4847}"/>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25" name="Ovaal 24">
              <a:extLst>
                <a:ext uri="{FF2B5EF4-FFF2-40B4-BE49-F238E27FC236}">
                  <a16:creationId xmlns:a16="http://schemas.microsoft.com/office/drawing/2014/main" id="{EC881235-D1F6-4414-B70F-D4A1C87246CD}"/>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6" name="Rechthoek 25">
              <a:extLst>
                <a:ext uri="{FF2B5EF4-FFF2-40B4-BE49-F238E27FC236}">
                  <a16:creationId xmlns:a16="http://schemas.microsoft.com/office/drawing/2014/main" id="{271943F6-BBB5-433B-B342-042DFEE774E4}"/>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27" name="Ovaal 26">
              <a:extLst>
                <a:ext uri="{FF2B5EF4-FFF2-40B4-BE49-F238E27FC236}">
                  <a16:creationId xmlns:a16="http://schemas.microsoft.com/office/drawing/2014/main" id="{955930E8-FC47-4452-A455-4B95E8B95F16}"/>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8" name="Rechthoek 27">
              <a:extLst>
                <a:ext uri="{FF2B5EF4-FFF2-40B4-BE49-F238E27FC236}">
                  <a16:creationId xmlns:a16="http://schemas.microsoft.com/office/drawing/2014/main" id="{1E77C59A-E587-4C1E-8ABB-ABF797118F04}"/>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30" name="Rechthoek 29">
              <a:extLst>
                <a:ext uri="{FF2B5EF4-FFF2-40B4-BE49-F238E27FC236}">
                  <a16:creationId xmlns:a16="http://schemas.microsoft.com/office/drawing/2014/main" id="{505088DE-8E85-486B-A1C7-B5FAB244BF08}"/>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31" name="ICOON_info">
              <a:extLst>
                <a:ext uri="{FF2B5EF4-FFF2-40B4-BE49-F238E27FC236}">
                  <a16:creationId xmlns:a16="http://schemas.microsoft.com/office/drawing/2014/main" id="{FC937BDA-2B76-4B22-899F-D35562C6B207}"/>
                </a:ext>
              </a:extLst>
            </p:cNvPr>
            <p:cNvGrpSpPr/>
            <p:nvPr userDrawn="1"/>
          </p:nvGrpSpPr>
          <p:grpSpPr>
            <a:xfrm>
              <a:off x="-376736" y="4400186"/>
              <a:ext cx="283685" cy="283685"/>
              <a:chOff x="-510741" y="5913713"/>
              <a:chExt cx="267555" cy="267555"/>
            </a:xfrm>
          </p:grpSpPr>
          <p:sp>
            <p:nvSpPr>
              <p:cNvPr id="73" name="Ovaal 72">
                <a:extLst>
                  <a:ext uri="{FF2B5EF4-FFF2-40B4-BE49-F238E27FC236}">
                    <a16:creationId xmlns:a16="http://schemas.microsoft.com/office/drawing/2014/main" id="{3F8C629E-1AB0-4039-9F25-1DEBB3D760D7}"/>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74" name="Graphic 163" descr="Informatie">
                <a:extLst>
                  <a:ext uri="{FF2B5EF4-FFF2-40B4-BE49-F238E27FC236}">
                    <a16:creationId xmlns:a16="http://schemas.microsoft.com/office/drawing/2014/main" id="{1AB88D60-9E6F-4EFF-924F-5F5D2C37CDBF}"/>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32" name="VOORBEELD">
              <a:extLst>
                <a:ext uri="{FF2B5EF4-FFF2-40B4-BE49-F238E27FC236}">
                  <a16:creationId xmlns:a16="http://schemas.microsoft.com/office/drawing/2014/main" id="{865A618B-54B2-4B22-8364-09A08E20C622}"/>
                </a:ext>
              </a:extLst>
            </p:cNvPr>
            <p:cNvGrpSpPr/>
            <p:nvPr userDrawn="1"/>
          </p:nvGrpSpPr>
          <p:grpSpPr>
            <a:xfrm>
              <a:off x="-3605171" y="458674"/>
              <a:ext cx="3234311" cy="558875"/>
              <a:chOff x="-3605171" y="458674"/>
              <a:chExt cx="3234311" cy="558875"/>
            </a:xfrm>
          </p:grpSpPr>
          <p:sp>
            <p:nvSpPr>
              <p:cNvPr id="33" name="Rechthoek 32">
                <a:extLst>
                  <a:ext uri="{FF2B5EF4-FFF2-40B4-BE49-F238E27FC236}">
                    <a16:creationId xmlns:a16="http://schemas.microsoft.com/office/drawing/2014/main" id="{9A0C3EF0-02EB-412C-8F01-5EA3A4FA18B8}"/>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4" name="Rechthoek 33">
                <a:extLst>
                  <a:ext uri="{FF2B5EF4-FFF2-40B4-BE49-F238E27FC236}">
                    <a16:creationId xmlns:a16="http://schemas.microsoft.com/office/drawing/2014/main" id="{C3CFD82F-337E-4974-903A-F0FEEDD37556}"/>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5" name="Groep 34">
                <a:extLst>
                  <a:ext uri="{FF2B5EF4-FFF2-40B4-BE49-F238E27FC236}">
                    <a16:creationId xmlns:a16="http://schemas.microsoft.com/office/drawing/2014/main" id="{98C7C892-8496-45A2-AE14-6865D5BCB357}"/>
                  </a:ext>
                </a:extLst>
              </p:cNvPr>
              <p:cNvGrpSpPr/>
              <p:nvPr userDrawn="1"/>
            </p:nvGrpSpPr>
            <p:grpSpPr>
              <a:xfrm>
                <a:off x="-3386247" y="830871"/>
                <a:ext cx="139423" cy="109566"/>
                <a:chOff x="-2866744" y="827071"/>
                <a:chExt cx="168701" cy="132575"/>
              </a:xfrm>
            </p:grpSpPr>
            <p:grpSp>
              <p:nvGrpSpPr>
                <p:cNvPr id="66" name="Groep 65">
                  <a:extLst>
                    <a:ext uri="{FF2B5EF4-FFF2-40B4-BE49-F238E27FC236}">
                      <a16:creationId xmlns:a16="http://schemas.microsoft.com/office/drawing/2014/main" id="{642BD17F-D790-4257-A447-8B2D41892AFA}"/>
                    </a:ext>
                  </a:extLst>
                </p:cNvPr>
                <p:cNvGrpSpPr/>
                <p:nvPr userDrawn="1"/>
              </p:nvGrpSpPr>
              <p:grpSpPr>
                <a:xfrm>
                  <a:off x="-2866744" y="827071"/>
                  <a:ext cx="168701" cy="132575"/>
                  <a:chOff x="-2866744" y="827071"/>
                  <a:chExt cx="168701" cy="132575"/>
                </a:xfrm>
              </p:grpSpPr>
              <p:cxnSp>
                <p:nvCxnSpPr>
                  <p:cNvPr id="68" name="Rechte verbindingslijn 67">
                    <a:extLst>
                      <a:ext uri="{FF2B5EF4-FFF2-40B4-BE49-F238E27FC236}">
                        <a16:creationId xmlns:a16="http://schemas.microsoft.com/office/drawing/2014/main" id="{2A478902-FED8-46CF-9978-52062E3E1A1C}"/>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C856A910-0B47-4279-A029-5A2B98FAEE48}"/>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04F1BE8A-1A38-4400-A522-BD515AFDA175}"/>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34CCC460-266C-4D23-B58E-9692D16ECCD6}"/>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BC665501-5ACE-4C4C-A725-FBF30ACE0CF1}"/>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7" name="Pijl: rechts 66">
                  <a:extLst>
                    <a:ext uri="{FF2B5EF4-FFF2-40B4-BE49-F238E27FC236}">
                      <a16:creationId xmlns:a16="http://schemas.microsoft.com/office/drawing/2014/main" id="{7631AB8D-B87C-48B3-AF58-FC7D3D3848ED}"/>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6" name="Groep 35">
                <a:extLst>
                  <a:ext uri="{FF2B5EF4-FFF2-40B4-BE49-F238E27FC236}">
                    <a16:creationId xmlns:a16="http://schemas.microsoft.com/office/drawing/2014/main" id="{F591C5D7-5E40-4A36-9FED-5365D7721D7F}"/>
                  </a:ext>
                </a:extLst>
              </p:cNvPr>
              <p:cNvGrpSpPr/>
              <p:nvPr userDrawn="1"/>
            </p:nvGrpSpPr>
            <p:grpSpPr>
              <a:xfrm>
                <a:off x="-3605171" y="830871"/>
                <a:ext cx="139423" cy="109566"/>
                <a:chOff x="-2866744" y="518074"/>
                <a:chExt cx="168701" cy="132575"/>
              </a:xfrm>
            </p:grpSpPr>
            <p:grpSp>
              <p:nvGrpSpPr>
                <p:cNvPr id="59" name="Groep 58">
                  <a:extLst>
                    <a:ext uri="{FF2B5EF4-FFF2-40B4-BE49-F238E27FC236}">
                      <a16:creationId xmlns:a16="http://schemas.microsoft.com/office/drawing/2014/main" id="{8D9992FF-274F-4426-A9B1-DFACF8EC5063}"/>
                    </a:ext>
                  </a:extLst>
                </p:cNvPr>
                <p:cNvGrpSpPr/>
                <p:nvPr userDrawn="1"/>
              </p:nvGrpSpPr>
              <p:grpSpPr>
                <a:xfrm>
                  <a:off x="-2866744" y="518074"/>
                  <a:ext cx="168701" cy="132575"/>
                  <a:chOff x="-2866744" y="518074"/>
                  <a:chExt cx="168701" cy="132575"/>
                </a:xfrm>
              </p:grpSpPr>
              <p:cxnSp>
                <p:nvCxnSpPr>
                  <p:cNvPr id="61" name="Rechte verbindingslijn 60">
                    <a:extLst>
                      <a:ext uri="{FF2B5EF4-FFF2-40B4-BE49-F238E27FC236}">
                        <a16:creationId xmlns:a16="http://schemas.microsoft.com/office/drawing/2014/main" id="{AC7B9413-BAD4-4C0A-8943-3EED0ED4B4A7}"/>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E0254497-E6A0-48A1-9EC3-EA0937F9E541}"/>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5063DFD1-91F1-4411-953D-1539D9BB65C6}"/>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0F868AEB-A8A0-4FCC-9751-C2CB1D1834CA}"/>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D629BCB4-36C9-40B2-AD01-FD406B14EF88}"/>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0" name="Pijl: rechts 59">
                  <a:extLst>
                    <a:ext uri="{FF2B5EF4-FFF2-40B4-BE49-F238E27FC236}">
                      <a16:creationId xmlns:a16="http://schemas.microsoft.com/office/drawing/2014/main" id="{F1AA7A5F-CC9A-4BEF-AE72-D1E42F244A8D}"/>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7" name="Rechte verbindingslijn 36">
                <a:extLst>
                  <a:ext uri="{FF2B5EF4-FFF2-40B4-BE49-F238E27FC236}">
                    <a16:creationId xmlns:a16="http://schemas.microsoft.com/office/drawing/2014/main" id="{BDEE6C63-FDDD-4514-AD44-2BC95367BF63}"/>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8" name="Rechte verbindingslijn 37">
                <a:extLst>
                  <a:ext uri="{FF2B5EF4-FFF2-40B4-BE49-F238E27FC236}">
                    <a16:creationId xmlns:a16="http://schemas.microsoft.com/office/drawing/2014/main" id="{7760EE24-F9AE-4A45-B6FF-19DA3A16E685}"/>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9" name="Rechthoek 38">
                <a:extLst>
                  <a:ext uri="{FF2B5EF4-FFF2-40B4-BE49-F238E27FC236}">
                    <a16:creationId xmlns:a16="http://schemas.microsoft.com/office/drawing/2014/main" id="{ABEFC900-0740-47A2-98D5-1248D81C4BAB}"/>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40" name="Rechthoek 39">
                <a:extLst>
                  <a:ext uri="{FF2B5EF4-FFF2-40B4-BE49-F238E27FC236}">
                    <a16:creationId xmlns:a16="http://schemas.microsoft.com/office/drawing/2014/main" id="{622F9A87-3C95-45BB-9C51-03961DE42EB9}"/>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41" name="Groep 40">
                <a:extLst>
                  <a:ext uri="{FF2B5EF4-FFF2-40B4-BE49-F238E27FC236}">
                    <a16:creationId xmlns:a16="http://schemas.microsoft.com/office/drawing/2014/main" id="{E4F953FF-4BBD-4EB2-A2D3-35D3A8A168A9}"/>
                  </a:ext>
                </a:extLst>
              </p:cNvPr>
              <p:cNvGrpSpPr/>
              <p:nvPr userDrawn="1"/>
            </p:nvGrpSpPr>
            <p:grpSpPr>
              <a:xfrm>
                <a:off x="-2916763" y="769168"/>
                <a:ext cx="268738" cy="248381"/>
                <a:chOff x="-2916763" y="769168"/>
                <a:chExt cx="268738" cy="248381"/>
              </a:xfrm>
            </p:grpSpPr>
            <p:sp>
              <p:nvSpPr>
                <p:cNvPr id="51" name="Rechthoek 50">
                  <a:extLst>
                    <a:ext uri="{FF2B5EF4-FFF2-40B4-BE49-F238E27FC236}">
                      <a16:creationId xmlns:a16="http://schemas.microsoft.com/office/drawing/2014/main" id="{57E03460-060A-44E0-B583-FA6F79EF254A}"/>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52" name="Groep 51">
                  <a:extLst>
                    <a:ext uri="{FF2B5EF4-FFF2-40B4-BE49-F238E27FC236}">
                      <a16:creationId xmlns:a16="http://schemas.microsoft.com/office/drawing/2014/main" id="{01530368-0A8A-4CD2-9D98-CE8A16CFA97A}"/>
                    </a:ext>
                  </a:extLst>
                </p:cNvPr>
                <p:cNvGrpSpPr/>
                <p:nvPr userDrawn="1"/>
              </p:nvGrpSpPr>
              <p:grpSpPr>
                <a:xfrm>
                  <a:off x="-2866744" y="827071"/>
                  <a:ext cx="168701" cy="132575"/>
                  <a:chOff x="-2866744" y="827071"/>
                  <a:chExt cx="168701" cy="132575"/>
                </a:xfrm>
              </p:grpSpPr>
              <p:cxnSp>
                <p:nvCxnSpPr>
                  <p:cNvPr id="54" name="Rechte verbindingslijn 53">
                    <a:extLst>
                      <a:ext uri="{FF2B5EF4-FFF2-40B4-BE49-F238E27FC236}">
                        <a16:creationId xmlns:a16="http://schemas.microsoft.com/office/drawing/2014/main" id="{4ECA8A00-5922-4589-B818-C306FD081F12}"/>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167014E5-7771-489A-A184-170C120A59D1}"/>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6340DD8D-F07E-4F99-917D-ED4E96058976}"/>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02B0838E-78AD-46AA-926C-E41DD06FF15A}"/>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EC3B51B0-05DF-4A5E-A310-79558DB3FD1C}"/>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3" name="Pijl: rechts 52">
                  <a:extLst>
                    <a:ext uri="{FF2B5EF4-FFF2-40B4-BE49-F238E27FC236}">
                      <a16:creationId xmlns:a16="http://schemas.microsoft.com/office/drawing/2014/main" id="{00F90257-7EFA-46DF-869A-D5C0971411AD}"/>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2" name="Groep 41">
                <a:extLst>
                  <a:ext uri="{FF2B5EF4-FFF2-40B4-BE49-F238E27FC236}">
                    <a16:creationId xmlns:a16="http://schemas.microsoft.com/office/drawing/2014/main" id="{2F2B5DBC-6B1B-4BDA-BFAF-BE7E7DDBC3AB}"/>
                  </a:ext>
                </a:extLst>
              </p:cNvPr>
              <p:cNvGrpSpPr/>
              <p:nvPr userDrawn="1"/>
            </p:nvGrpSpPr>
            <p:grpSpPr>
              <a:xfrm>
                <a:off x="-2916763" y="460171"/>
                <a:ext cx="268738" cy="248381"/>
                <a:chOff x="-2916763" y="460171"/>
                <a:chExt cx="268738" cy="248381"/>
              </a:xfrm>
            </p:grpSpPr>
            <p:sp>
              <p:nvSpPr>
                <p:cNvPr id="43" name="Rechthoek 42">
                  <a:extLst>
                    <a:ext uri="{FF2B5EF4-FFF2-40B4-BE49-F238E27FC236}">
                      <a16:creationId xmlns:a16="http://schemas.microsoft.com/office/drawing/2014/main" id="{2D7BE46D-4483-4EBC-B34E-706F179AD85C}"/>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4" name="Groep 43">
                  <a:extLst>
                    <a:ext uri="{FF2B5EF4-FFF2-40B4-BE49-F238E27FC236}">
                      <a16:creationId xmlns:a16="http://schemas.microsoft.com/office/drawing/2014/main" id="{5B3F6FDE-3E2E-4A01-9276-5CCDB4F313D0}"/>
                    </a:ext>
                  </a:extLst>
                </p:cNvPr>
                <p:cNvGrpSpPr/>
                <p:nvPr userDrawn="1"/>
              </p:nvGrpSpPr>
              <p:grpSpPr>
                <a:xfrm>
                  <a:off x="-2866744" y="518074"/>
                  <a:ext cx="168701" cy="132575"/>
                  <a:chOff x="-2866744" y="518074"/>
                  <a:chExt cx="168701" cy="132575"/>
                </a:xfrm>
              </p:grpSpPr>
              <p:cxnSp>
                <p:nvCxnSpPr>
                  <p:cNvPr id="46" name="Rechte verbindingslijn 45">
                    <a:extLst>
                      <a:ext uri="{FF2B5EF4-FFF2-40B4-BE49-F238E27FC236}">
                        <a16:creationId xmlns:a16="http://schemas.microsoft.com/office/drawing/2014/main" id="{DA48D4EF-18FF-4386-932F-451571FC4794}"/>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7" name="Rechte verbindingslijn 46">
                    <a:extLst>
                      <a:ext uri="{FF2B5EF4-FFF2-40B4-BE49-F238E27FC236}">
                        <a16:creationId xmlns:a16="http://schemas.microsoft.com/office/drawing/2014/main" id="{CAC76049-CDC1-4CC2-8672-131E2029C151}"/>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8" name="Rechte verbindingslijn 47">
                    <a:extLst>
                      <a:ext uri="{FF2B5EF4-FFF2-40B4-BE49-F238E27FC236}">
                        <a16:creationId xmlns:a16="http://schemas.microsoft.com/office/drawing/2014/main" id="{15A1B67D-B55D-4A0C-978A-2A58341F66B7}"/>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E683A87E-A710-4C78-8125-7471892DD76C}"/>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74390203-7E67-48EE-BDD6-90CA764AA572}"/>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5" name="Pijl: rechts 44">
                  <a:extLst>
                    <a:ext uri="{FF2B5EF4-FFF2-40B4-BE49-F238E27FC236}">
                      <a16:creationId xmlns:a16="http://schemas.microsoft.com/office/drawing/2014/main" id="{3AB6A9FB-F548-47C5-A6B6-034D51B1C209}"/>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grpSp>
        <p:nvGrpSpPr>
          <p:cNvPr id="75" name="INSTRUCTIE">
            <a:extLst>
              <a:ext uri="{FF2B5EF4-FFF2-40B4-BE49-F238E27FC236}">
                <a16:creationId xmlns:a16="http://schemas.microsoft.com/office/drawing/2014/main" id="{B91F1F55-8804-4E56-B5AD-F4EC7AE9708E}"/>
              </a:ext>
            </a:extLst>
          </p:cNvPr>
          <p:cNvGrpSpPr/>
          <p:nvPr userDrawn="1"/>
        </p:nvGrpSpPr>
        <p:grpSpPr>
          <a:xfrm>
            <a:off x="12377595" y="0"/>
            <a:ext cx="3693386" cy="5270646"/>
            <a:chOff x="-3786437" y="0"/>
            <a:chExt cx="3693386" cy="5270646"/>
          </a:xfrm>
        </p:grpSpPr>
        <p:sp>
          <p:nvSpPr>
            <p:cNvPr id="76" name="Rechthoek 75">
              <a:extLst>
                <a:ext uri="{FF2B5EF4-FFF2-40B4-BE49-F238E27FC236}">
                  <a16:creationId xmlns:a16="http://schemas.microsoft.com/office/drawing/2014/main" id="{DAE51431-11F9-448F-8926-2C36F93573D6}"/>
                </a:ext>
              </a:extLst>
            </p:cNvPr>
            <p:cNvSpPr/>
            <p:nvPr userDrawn="1"/>
          </p:nvSpPr>
          <p:spPr>
            <a:xfrm>
              <a:off x="-3786437" y="4442646"/>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sp>
          <p:nvSpPr>
            <p:cNvPr id="77" name="Rechthoek 76">
              <a:extLst>
                <a:ext uri="{FF2B5EF4-FFF2-40B4-BE49-F238E27FC236}">
                  <a16:creationId xmlns:a16="http://schemas.microsoft.com/office/drawing/2014/main" id="{2495F2C9-9C3B-47AF-BDB4-64FA2E9C3A6D}"/>
                </a:ext>
              </a:extLst>
            </p:cNvPr>
            <p:cNvSpPr/>
            <p:nvPr userDrawn="1"/>
          </p:nvSpPr>
          <p:spPr>
            <a:xfrm>
              <a:off x="-3786165" y="0"/>
              <a:ext cx="3593091" cy="444079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Afbeelding invoegen/opmaken</a:t>
              </a:r>
            </a:p>
          </p:txBody>
        </p:sp>
        <p:sp>
          <p:nvSpPr>
            <p:cNvPr id="78" name="Ovaal 77">
              <a:extLst>
                <a:ext uri="{FF2B5EF4-FFF2-40B4-BE49-F238E27FC236}">
                  <a16:creationId xmlns:a16="http://schemas.microsoft.com/office/drawing/2014/main" id="{7946E706-084D-4547-B9EA-CE65711462C4}"/>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9" name="Rechthoek 78">
              <a:extLst>
                <a:ext uri="{FF2B5EF4-FFF2-40B4-BE49-F238E27FC236}">
                  <a16:creationId xmlns:a16="http://schemas.microsoft.com/office/drawing/2014/main" id="{AAE1519B-B3E7-4747-B3BC-D6841FAD709A}"/>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0" name="Groep 79">
              <a:extLst>
                <a:ext uri="{FF2B5EF4-FFF2-40B4-BE49-F238E27FC236}">
                  <a16:creationId xmlns:a16="http://schemas.microsoft.com/office/drawing/2014/main" id="{76B82880-51E1-4CB6-A9AF-50D90A489D69}"/>
                </a:ext>
              </a:extLst>
            </p:cNvPr>
            <p:cNvGrpSpPr/>
            <p:nvPr userDrawn="1"/>
          </p:nvGrpSpPr>
          <p:grpSpPr>
            <a:xfrm>
              <a:off x="-3316179" y="1231351"/>
              <a:ext cx="294789" cy="318834"/>
              <a:chOff x="14466489" y="1001522"/>
              <a:chExt cx="290627" cy="314333"/>
            </a:xfrm>
          </p:grpSpPr>
          <p:sp>
            <p:nvSpPr>
              <p:cNvPr id="109" name="Rechthoek 108">
                <a:extLst>
                  <a:ext uri="{FF2B5EF4-FFF2-40B4-BE49-F238E27FC236}">
                    <a16:creationId xmlns:a16="http://schemas.microsoft.com/office/drawing/2014/main" id="{A5DCBBE5-4C62-4029-B08E-C20FB19A0211}"/>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10" name="Ovaal 109">
                <a:extLst>
                  <a:ext uri="{FF2B5EF4-FFF2-40B4-BE49-F238E27FC236}">
                    <a16:creationId xmlns:a16="http://schemas.microsoft.com/office/drawing/2014/main" id="{995B1BEE-4FDA-4720-BABA-CB9F3DD5B134}"/>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11" name="Vrije vorm: vorm 110">
                <a:extLst>
                  <a:ext uri="{FF2B5EF4-FFF2-40B4-BE49-F238E27FC236}">
                    <a16:creationId xmlns:a16="http://schemas.microsoft.com/office/drawing/2014/main" id="{077A2A90-53FD-4803-AD4B-F09A0E44E015}"/>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12" name="Rechthoek: afgeronde hoeken 111">
                <a:extLst>
                  <a:ext uri="{FF2B5EF4-FFF2-40B4-BE49-F238E27FC236}">
                    <a16:creationId xmlns:a16="http://schemas.microsoft.com/office/drawing/2014/main" id="{8D4242F4-9417-4680-8A98-0DCB36273718}"/>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cxnSp>
            <p:nvCxnSpPr>
              <p:cNvPr id="113" name="Rechte verbindingslijn 112">
                <a:extLst>
                  <a:ext uri="{FF2B5EF4-FFF2-40B4-BE49-F238E27FC236}">
                    <a16:creationId xmlns:a16="http://schemas.microsoft.com/office/drawing/2014/main" id="{B6ADAFC4-1952-48A0-B941-4A08879B328F}"/>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14" name="Rechte verbindingslijn 113">
                <a:extLst>
                  <a:ext uri="{FF2B5EF4-FFF2-40B4-BE49-F238E27FC236}">
                    <a16:creationId xmlns:a16="http://schemas.microsoft.com/office/drawing/2014/main" id="{4221CB81-3D5D-46A9-A5D7-AAEEB2FB6B7B}"/>
                  </a:ext>
                </a:extLst>
              </p:cNvPr>
              <p:cNvCxnSpPr>
                <a:cxnSpLocks/>
                <a:stCxn id="11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81" name="Ovaal 80">
              <a:extLst>
                <a:ext uri="{FF2B5EF4-FFF2-40B4-BE49-F238E27FC236}">
                  <a16:creationId xmlns:a16="http://schemas.microsoft.com/office/drawing/2014/main" id="{F49E9FAE-C679-4BA0-86C0-10B7BEB77C11}"/>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2" name="Rechthoek 81">
              <a:extLst>
                <a:ext uri="{FF2B5EF4-FFF2-40B4-BE49-F238E27FC236}">
                  <a16:creationId xmlns:a16="http://schemas.microsoft.com/office/drawing/2014/main" id="{D6D0C389-43DF-4179-93AC-2C38C10602B0}"/>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3" name="Groep 82">
              <a:extLst>
                <a:ext uri="{FF2B5EF4-FFF2-40B4-BE49-F238E27FC236}">
                  <a16:creationId xmlns:a16="http://schemas.microsoft.com/office/drawing/2014/main" id="{9B57102B-A6CB-4763-AC89-6DED287C98DD}"/>
                </a:ext>
              </a:extLst>
            </p:cNvPr>
            <p:cNvGrpSpPr/>
            <p:nvPr userDrawn="1"/>
          </p:nvGrpSpPr>
          <p:grpSpPr>
            <a:xfrm>
              <a:off x="-3311319" y="2164285"/>
              <a:ext cx="825500" cy="209550"/>
              <a:chOff x="13504624" y="2482850"/>
              <a:chExt cx="825500" cy="209550"/>
            </a:xfrm>
          </p:grpSpPr>
          <p:sp>
            <p:nvSpPr>
              <p:cNvPr id="106" name="Rechthoek 105">
                <a:extLst>
                  <a:ext uri="{FF2B5EF4-FFF2-40B4-BE49-F238E27FC236}">
                    <a16:creationId xmlns:a16="http://schemas.microsoft.com/office/drawing/2014/main" id="{AE4A1B73-7592-4E55-9FB3-6DD57CDC90C4}"/>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107" name="Rechte verbindingslijn 106">
                <a:extLst>
                  <a:ext uri="{FF2B5EF4-FFF2-40B4-BE49-F238E27FC236}">
                    <a16:creationId xmlns:a16="http://schemas.microsoft.com/office/drawing/2014/main" id="{656B8767-3D01-4D48-99F4-90EF777B95DB}"/>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08" name="Gelijkbenige driehoek 107">
                <a:extLst>
                  <a:ext uri="{FF2B5EF4-FFF2-40B4-BE49-F238E27FC236}">
                    <a16:creationId xmlns:a16="http://schemas.microsoft.com/office/drawing/2014/main" id="{09626062-CBB2-4541-87C1-1AAF0F98DB4B}"/>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84" name="Ovaal 83">
              <a:extLst>
                <a:ext uri="{FF2B5EF4-FFF2-40B4-BE49-F238E27FC236}">
                  <a16:creationId xmlns:a16="http://schemas.microsoft.com/office/drawing/2014/main" id="{A4E33EF0-F2D5-457C-AA06-A27CFFAD63B6}"/>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5" name="Rechthoek 84">
              <a:extLst>
                <a:ext uri="{FF2B5EF4-FFF2-40B4-BE49-F238E27FC236}">
                  <a16:creationId xmlns:a16="http://schemas.microsoft.com/office/drawing/2014/main" id="{5ED6441C-7D52-48EF-BB8E-9FD7FFE27407}"/>
                </a:ext>
              </a:extLst>
            </p:cNvPr>
            <p:cNvSpPr/>
            <p:nvPr userDrawn="1"/>
          </p:nvSpPr>
          <p:spPr>
            <a:xfrm>
              <a:off x="-3319415" y="2553360"/>
              <a:ext cx="2944682" cy="97979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86" name="Groep 85">
              <a:extLst>
                <a:ext uri="{FF2B5EF4-FFF2-40B4-BE49-F238E27FC236}">
                  <a16:creationId xmlns:a16="http://schemas.microsoft.com/office/drawing/2014/main" id="{CE0246E6-9DC7-4A48-A65E-076AD56B2356}"/>
                </a:ext>
              </a:extLst>
            </p:cNvPr>
            <p:cNvGrpSpPr/>
            <p:nvPr userDrawn="1"/>
          </p:nvGrpSpPr>
          <p:grpSpPr>
            <a:xfrm>
              <a:off x="-3408294" y="3643742"/>
              <a:ext cx="622283" cy="612920"/>
              <a:chOff x="12617641" y="3403239"/>
              <a:chExt cx="752963" cy="741634"/>
            </a:xfrm>
          </p:grpSpPr>
          <p:grpSp>
            <p:nvGrpSpPr>
              <p:cNvPr id="90" name="Groep 89">
                <a:extLst>
                  <a:ext uri="{FF2B5EF4-FFF2-40B4-BE49-F238E27FC236}">
                    <a16:creationId xmlns:a16="http://schemas.microsoft.com/office/drawing/2014/main" id="{882E885C-4BA0-40A9-A1BC-B33F5F66F64D}"/>
                  </a:ext>
                </a:extLst>
              </p:cNvPr>
              <p:cNvGrpSpPr/>
              <p:nvPr userDrawn="1"/>
            </p:nvGrpSpPr>
            <p:grpSpPr>
              <a:xfrm>
                <a:off x="12771530" y="3403239"/>
                <a:ext cx="467176" cy="448491"/>
                <a:chOff x="12782157" y="3403239"/>
                <a:chExt cx="467176" cy="448491"/>
              </a:xfrm>
            </p:grpSpPr>
            <p:grpSp>
              <p:nvGrpSpPr>
                <p:cNvPr id="93" name="Groep 92">
                  <a:extLst>
                    <a:ext uri="{FF2B5EF4-FFF2-40B4-BE49-F238E27FC236}">
                      <a16:creationId xmlns:a16="http://schemas.microsoft.com/office/drawing/2014/main" id="{DDEB2396-D9B9-43A7-8B84-885D18789FDD}"/>
                    </a:ext>
                  </a:extLst>
                </p:cNvPr>
                <p:cNvGrpSpPr/>
                <p:nvPr userDrawn="1"/>
              </p:nvGrpSpPr>
              <p:grpSpPr>
                <a:xfrm>
                  <a:off x="12782157" y="3403239"/>
                  <a:ext cx="412976" cy="396132"/>
                  <a:chOff x="13554906" y="3320109"/>
                  <a:chExt cx="443917" cy="425811"/>
                </a:xfrm>
              </p:grpSpPr>
              <p:grpSp>
                <p:nvGrpSpPr>
                  <p:cNvPr id="100" name="Groep 99">
                    <a:extLst>
                      <a:ext uri="{FF2B5EF4-FFF2-40B4-BE49-F238E27FC236}">
                        <a16:creationId xmlns:a16="http://schemas.microsoft.com/office/drawing/2014/main" id="{56E20DF1-DDE0-42A9-BEF4-122B8D78800A}"/>
                      </a:ext>
                    </a:extLst>
                  </p:cNvPr>
                  <p:cNvGrpSpPr/>
                  <p:nvPr userDrawn="1"/>
                </p:nvGrpSpPr>
                <p:grpSpPr>
                  <a:xfrm>
                    <a:off x="13554906" y="3320109"/>
                    <a:ext cx="443917" cy="425811"/>
                    <a:chOff x="12909684" y="1276143"/>
                    <a:chExt cx="443917" cy="425811"/>
                  </a:xfrm>
                </p:grpSpPr>
                <p:sp>
                  <p:nvSpPr>
                    <p:cNvPr id="103" name="Rechthoek 102">
                      <a:extLst>
                        <a:ext uri="{FF2B5EF4-FFF2-40B4-BE49-F238E27FC236}">
                          <a16:creationId xmlns:a16="http://schemas.microsoft.com/office/drawing/2014/main" id="{30AC558F-C621-4265-863B-24D360ED3A1A}"/>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04" name="Rechthoek 103">
                      <a:extLst>
                        <a:ext uri="{FF2B5EF4-FFF2-40B4-BE49-F238E27FC236}">
                          <a16:creationId xmlns:a16="http://schemas.microsoft.com/office/drawing/2014/main" id="{FDF51921-528F-4B94-9AF5-494BC2E679D0}"/>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05" name="Ovaal 104">
                      <a:extLst>
                        <a:ext uri="{FF2B5EF4-FFF2-40B4-BE49-F238E27FC236}">
                          <a16:creationId xmlns:a16="http://schemas.microsoft.com/office/drawing/2014/main" id="{36A71CF6-9C80-4D87-9573-90DCCD40E848}"/>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101" name="Afbeelding 100">
                    <a:extLst>
                      <a:ext uri="{FF2B5EF4-FFF2-40B4-BE49-F238E27FC236}">
                        <a16:creationId xmlns:a16="http://schemas.microsoft.com/office/drawing/2014/main" id="{88C4E8AB-7D06-4D41-83EF-1200302A939D}"/>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02" name="Afbeelding 101">
                    <a:extLst>
                      <a:ext uri="{FF2B5EF4-FFF2-40B4-BE49-F238E27FC236}">
                        <a16:creationId xmlns:a16="http://schemas.microsoft.com/office/drawing/2014/main" id="{D2A4CB4C-A117-403B-AB06-7CA802D22392}"/>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94" name="Groep 93">
                  <a:extLst>
                    <a:ext uri="{FF2B5EF4-FFF2-40B4-BE49-F238E27FC236}">
                      <a16:creationId xmlns:a16="http://schemas.microsoft.com/office/drawing/2014/main" id="{2D2D8961-8EAC-43E3-90ED-77FB4848FBA0}"/>
                    </a:ext>
                  </a:extLst>
                </p:cNvPr>
                <p:cNvGrpSpPr/>
                <p:nvPr userDrawn="1"/>
              </p:nvGrpSpPr>
              <p:grpSpPr>
                <a:xfrm>
                  <a:off x="13103513" y="3705268"/>
                  <a:ext cx="145820" cy="146462"/>
                  <a:chOff x="13096169" y="3602278"/>
                  <a:chExt cx="145820" cy="146462"/>
                </a:xfrm>
              </p:grpSpPr>
              <p:sp>
                <p:nvSpPr>
                  <p:cNvPr id="98" name="Rechthoek 97">
                    <a:extLst>
                      <a:ext uri="{FF2B5EF4-FFF2-40B4-BE49-F238E27FC236}">
                        <a16:creationId xmlns:a16="http://schemas.microsoft.com/office/drawing/2014/main" id="{8B27F85B-7F47-456B-8D76-3E5F16D1704F}"/>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99" name="Rechthoek 98">
                    <a:extLst>
                      <a:ext uri="{FF2B5EF4-FFF2-40B4-BE49-F238E27FC236}">
                        <a16:creationId xmlns:a16="http://schemas.microsoft.com/office/drawing/2014/main" id="{EF38C3B5-28F6-4CF4-B5A9-65E28FB2116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95" name="Groep 94">
                  <a:extLst>
                    <a:ext uri="{FF2B5EF4-FFF2-40B4-BE49-F238E27FC236}">
                      <a16:creationId xmlns:a16="http://schemas.microsoft.com/office/drawing/2014/main" id="{1CD237E6-D13C-452B-9EB0-5C6B03A9814B}"/>
                    </a:ext>
                  </a:extLst>
                </p:cNvPr>
                <p:cNvGrpSpPr/>
                <p:nvPr userDrawn="1"/>
              </p:nvGrpSpPr>
              <p:grpSpPr>
                <a:xfrm rot="10800000">
                  <a:off x="13061402" y="3665637"/>
                  <a:ext cx="145820" cy="146462"/>
                  <a:chOff x="13096169" y="3602278"/>
                  <a:chExt cx="145820" cy="146462"/>
                </a:xfrm>
              </p:grpSpPr>
              <p:sp>
                <p:nvSpPr>
                  <p:cNvPr id="96" name="Rechthoek 95">
                    <a:extLst>
                      <a:ext uri="{FF2B5EF4-FFF2-40B4-BE49-F238E27FC236}">
                        <a16:creationId xmlns:a16="http://schemas.microsoft.com/office/drawing/2014/main" id="{87F9E014-611E-401D-9871-27BFFBF7A9B4}"/>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97" name="Rechthoek 96">
                    <a:extLst>
                      <a:ext uri="{FF2B5EF4-FFF2-40B4-BE49-F238E27FC236}">
                        <a16:creationId xmlns:a16="http://schemas.microsoft.com/office/drawing/2014/main" id="{62B32C02-1887-4B6D-8DC9-3F28F2F2D54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91" name="Rechthoek 90">
                <a:extLst>
                  <a:ext uri="{FF2B5EF4-FFF2-40B4-BE49-F238E27FC236}">
                    <a16:creationId xmlns:a16="http://schemas.microsoft.com/office/drawing/2014/main" id="{209FCD08-9EAE-4750-8BEB-2391964FAA74}"/>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92" name="Gelijkbenige driehoek 91">
                <a:extLst>
                  <a:ext uri="{FF2B5EF4-FFF2-40B4-BE49-F238E27FC236}">
                    <a16:creationId xmlns:a16="http://schemas.microsoft.com/office/drawing/2014/main" id="{CCEE8F6B-E940-44EA-AF18-5D07A7F1EFBC}"/>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87" name="ICOON_info">
              <a:extLst>
                <a:ext uri="{FF2B5EF4-FFF2-40B4-BE49-F238E27FC236}">
                  <a16:creationId xmlns:a16="http://schemas.microsoft.com/office/drawing/2014/main" id="{30578C9E-9884-49C6-BCBF-983B29DD908D}"/>
                </a:ext>
              </a:extLst>
            </p:cNvPr>
            <p:cNvGrpSpPr/>
            <p:nvPr userDrawn="1"/>
          </p:nvGrpSpPr>
          <p:grpSpPr>
            <a:xfrm>
              <a:off x="-376736" y="4271597"/>
              <a:ext cx="283685" cy="283685"/>
              <a:chOff x="-510741" y="5913713"/>
              <a:chExt cx="267555" cy="267555"/>
            </a:xfrm>
          </p:grpSpPr>
          <p:sp>
            <p:nvSpPr>
              <p:cNvPr id="88" name="Ovaal 87">
                <a:extLst>
                  <a:ext uri="{FF2B5EF4-FFF2-40B4-BE49-F238E27FC236}">
                    <a16:creationId xmlns:a16="http://schemas.microsoft.com/office/drawing/2014/main" id="{B4041250-7AEC-4400-9DF5-1429737F8BA8}"/>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89" name="Graphic 163" descr="Informatie">
                <a:extLst>
                  <a:ext uri="{FF2B5EF4-FFF2-40B4-BE49-F238E27FC236}">
                    <a16:creationId xmlns:a16="http://schemas.microsoft.com/office/drawing/2014/main" id="{96A4B048-6D4B-4E85-88D6-B5DBF0ED9AB2}"/>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grpSp>
        <p:nvGrpSpPr>
          <p:cNvPr id="120" name="Groep 119">
            <a:extLst>
              <a:ext uri="{FF2B5EF4-FFF2-40B4-BE49-F238E27FC236}">
                <a16:creationId xmlns:a16="http://schemas.microsoft.com/office/drawing/2014/main" id="{2C4C613D-7551-449B-A55F-EAFC65294C4E}"/>
              </a:ext>
            </a:extLst>
          </p:cNvPr>
          <p:cNvGrpSpPr/>
          <p:nvPr userDrawn="1"/>
        </p:nvGrpSpPr>
        <p:grpSpPr>
          <a:xfrm>
            <a:off x="0" y="-2084542"/>
            <a:ext cx="2859314" cy="1913465"/>
            <a:chOff x="0" y="-2084542"/>
            <a:chExt cx="2859314" cy="1913465"/>
          </a:xfrm>
        </p:grpSpPr>
        <p:grpSp>
          <p:nvGrpSpPr>
            <p:cNvPr id="121" name="Groep 120">
              <a:extLst>
                <a:ext uri="{FF2B5EF4-FFF2-40B4-BE49-F238E27FC236}">
                  <a16:creationId xmlns:a16="http://schemas.microsoft.com/office/drawing/2014/main" id="{7ADAE517-2D84-45F1-9D7C-AB6AD4691AFB}"/>
                </a:ext>
              </a:extLst>
            </p:cNvPr>
            <p:cNvGrpSpPr/>
            <p:nvPr userDrawn="1"/>
          </p:nvGrpSpPr>
          <p:grpSpPr>
            <a:xfrm>
              <a:off x="0" y="-2084542"/>
              <a:ext cx="2859314" cy="1913465"/>
              <a:chOff x="-6934" y="-6325808"/>
              <a:chExt cx="2859314" cy="1913465"/>
            </a:xfrm>
          </p:grpSpPr>
          <p:sp>
            <p:nvSpPr>
              <p:cNvPr id="123" name="Rechthoek 122">
                <a:extLst>
                  <a:ext uri="{FF2B5EF4-FFF2-40B4-BE49-F238E27FC236}">
                    <a16:creationId xmlns:a16="http://schemas.microsoft.com/office/drawing/2014/main" id="{452AE4C2-A077-4B81-AA86-E273D310D073}"/>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124" name="Ovaal 123">
                <a:extLst>
                  <a:ext uri="{FF2B5EF4-FFF2-40B4-BE49-F238E27FC236}">
                    <a16:creationId xmlns:a16="http://schemas.microsoft.com/office/drawing/2014/main" id="{63D30F15-FCA9-4A53-A772-2EDB477B5509}"/>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25" name="Rechthoek 124">
                <a:extLst>
                  <a:ext uri="{FF2B5EF4-FFF2-40B4-BE49-F238E27FC236}">
                    <a16:creationId xmlns:a16="http://schemas.microsoft.com/office/drawing/2014/main" id="{B0467DCD-03AB-4C1F-A8A1-5E240DEFF8CD}"/>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126" name="Rechte verbindingslijn 125">
                <a:extLst>
                  <a:ext uri="{FF2B5EF4-FFF2-40B4-BE49-F238E27FC236}">
                    <a16:creationId xmlns:a16="http://schemas.microsoft.com/office/drawing/2014/main" id="{3560FDE7-647B-446A-A57F-B0084CC31132}"/>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122" name="Afbeelding 121">
              <a:extLst>
                <a:ext uri="{FF2B5EF4-FFF2-40B4-BE49-F238E27FC236}">
                  <a16:creationId xmlns:a16="http://schemas.microsoft.com/office/drawing/2014/main" id="{B9D7C3E9-0BA0-4DB2-8BA8-C6F1DDB39517}"/>
                </a:ext>
              </a:extLst>
            </p:cNvPr>
            <p:cNvPicPr>
              <a:picLocks noChangeAspect="1"/>
            </p:cNvPicPr>
            <p:nvPr userDrawn="1"/>
          </p:nvPicPr>
          <p:blipFill rotWithShape="1">
            <a:blip r:embed="rId6">
              <a:clrChange>
                <a:clrFrom>
                  <a:srgbClr val="F3F2F1"/>
                </a:clrFrom>
                <a:clrTo>
                  <a:srgbClr val="F3F2F1">
                    <a:alpha val="0"/>
                  </a:srgbClr>
                </a:clrTo>
              </a:clrChange>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62835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0-#ppt_w/2"/>
                                          </p:val>
                                        </p:tav>
                                        <p:tav tm="100000">
                                          <p:val>
                                            <p:strVal val="#ppt_x"/>
                                          </p:val>
                                        </p:tav>
                                      </p:tavLst>
                                    </p:anim>
                                    <p:anim calcmode="lin" valueType="num">
                                      <p:cBhvr additive="base">
                                        <p:cTn id="8" dur="10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decel="10000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1000" fill="hold"/>
                                        <p:tgtEl>
                                          <p:spTgt spid="21"/>
                                        </p:tgtEl>
                                        <p:attrNameLst>
                                          <p:attrName>ppt_x</p:attrName>
                                        </p:attrNameLst>
                                      </p:cBhvr>
                                      <p:tavLst>
                                        <p:tav tm="0">
                                          <p:val>
                                            <p:strVal val="1+#ppt_w/2"/>
                                          </p:val>
                                        </p:tav>
                                        <p:tav tm="100000">
                                          <p:val>
                                            <p:strVal val="#ppt_x"/>
                                          </p:val>
                                        </p:tav>
                                      </p:tavLst>
                                    </p:anim>
                                    <p:anim calcmode="lin" valueType="num">
                                      <p:cBhvr additive="base">
                                        <p:cTn id="13"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tmplLst>
          <p:tmpl>
            <p:tnLst>
              <p:par>
                <p:cTn presetID="2" presetClass="entr" presetSubtype="8" decel="10000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1000" fill="hold"/>
                        <p:tgtEl>
                          <p:spTgt spid="19"/>
                        </p:tgtEl>
                        <p:attrNameLst>
                          <p:attrName>ppt_x</p:attrName>
                        </p:attrNameLst>
                      </p:cBhvr>
                      <p:tavLst>
                        <p:tav tm="0">
                          <p:val>
                            <p:strVal val="0-#ppt_w/2"/>
                          </p:val>
                        </p:tav>
                        <p:tav tm="100000">
                          <p:val>
                            <p:strVal val="#ppt_x"/>
                          </p:val>
                        </p:tav>
                      </p:tavLst>
                    </p:anim>
                    <p:anim calcmode="lin" valueType="num">
                      <p:cBhvr additive="base">
                        <p:cTn dur="1000" fill="hold"/>
                        <p:tgtEl>
                          <p:spTgt spid="19"/>
                        </p:tgtEl>
                        <p:attrNameLst>
                          <p:attrName>ppt_y</p:attrName>
                        </p:attrNameLst>
                      </p:cBhvr>
                      <p:tavLst>
                        <p:tav tm="0">
                          <p:val>
                            <p:strVal val="#ppt_y"/>
                          </p:val>
                        </p:tav>
                        <p:tav tm="100000">
                          <p:val>
                            <p:strVal val="#ppt_y"/>
                          </p:val>
                        </p:tav>
                      </p:tavLst>
                    </p:anim>
                  </p:childTnLst>
                </p:cTn>
              </p:par>
            </p:tnLst>
          </p:tmpl>
        </p:tmplLst>
      </p:bldP>
      <p:bldP spid="21" grpId="0" animBg="1"/>
    </p:bld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Afbeelding 100%">
    <p:spTree>
      <p:nvGrpSpPr>
        <p:cNvPr id="1" name=""/>
        <p:cNvGrpSpPr/>
        <p:nvPr/>
      </p:nvGrpSpPr>
      <p:grpSpPr>
        <a:xfrm>
          <a:off x="0" y="0"/>
          <a:ext cx="0" cy="0"/>
          <a:chOff x="0" y="0"/>
          <a:chExt cx="0" cy="0"/>
        </a:xfrm>
      </p:grpSpPr>
      <p:sp>
        <p:nvSpPr>
          <p:cNvPr id="33" name="Tijdelijke aanduiding voor afbeelding 32">
            <a:extLst>
              <a:ext uri="{FF2B5EF4-FFF2-40B4-BE49-F238E27FC236}">
                <a16:creationId xmlns:a16="http://schemas.microsoft.com/office/drawing/2014/main" id="{EBCFD494-FAFB-42D9-A557-8A8A25C708F8}"/>
              </a:ext>
            </a:extLst>
          </p:cNvPr>
          <p:cNvSpPr>
            <a:spLocks noGrp="1"/>
          </p:cNvSpPr>
          <p:nvPr>
            <p:ph type="pic" sz="quarter" idx="14" hasCustomPrompt="1"/>
          </p:nvPr>
        </p:nvSpPr>
        <p:spPr>
          <a:xfrm>
            <a:off x="0" y="0"/>
            <a:ext cx="12192000" cy="6858000"/>
          </a:xfrm>
          <a:prstGeom prst="rect">
            <a:avLst/>
          </a:prstGeom>
          <a:solidFill>
            <a:schemeClr val="bg1">
              <a:lumMod val="95000"/>
            </a:schemeClr>
          </a:solidFill>
        </p:spPr>
        <p:txBody>
          <a:bodyPr wrap="square" bIns="1620000" anchor="ctr">
            <a:noAutofit/>
          </a:bodyP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4" name="Titel 3">
            <a:extLst>
              <a:ext uri="{FF2B5EF4-FFF2-40B4-BE49-F238E27FC236}">
                <a16:creationId xmlns:a16="http://schemas.microsoft.com/office/drawing/2014/main" id="{7EEE3C67-B1E9-4D0C-86A0-4B82D4BB2E1C}"/>
              </a:ext>
            </a:extLst>
          </p:cNvPr>
          <p:cNvSpPr>
            <a:spLocks noGrp="1"/>
          </p:cNvSpPr>
          <p:nvPr>
            <p:ph type="title" hasCustomPrompt="1"/>
          </p:nvPr>
        </p:nvSpPr>
        <p:spPr/>
        <p:txBody>
          <a:bodyPr/>
          <a:lstStyle>
            <a:lvl1pPr>
              <a:defRPr/>
            </a:lvl1pPr>
          </a:lstStyle>
          <a:p>
            <a:r>
              <a:rPr lang="nl-NL"/>
              <a:t>Plaats hier je titel</a:t>
            </a:r>
          </a:p>
        </p:txBody>
      </p:sp>
      <p:sp>
        <p:nvSpPr>
          <p:cNvPr id="29" name="Tijdelijke aanduiding voor dianummer 28">
            <a:extLst>
              <a:ext uri="{FF2B5EF4-FFF2-40B4-BE49-F238E27FC236}">
                <a16:creationId xmlns:a16="http://schemas.microsoft.com/office/drawing/2014/main" id="{0C97E6C8-882C-4CDF-A04A-191A0A6A4950}"/>
              </a:ext>
            </a:extLst>
          </p:cNvPr>
          <p:cNvSpPr>
            <a:spLocks noGrp="1"/>
          </p:cNvSpPr>
          <p:nvPr>
            <p:ph type="sldNum" sz="quarter" idx="15"/>
          </p:nvPr>
        </p:nvSpPr>
        <p:spPr/>
        <p:txBody>
          <a:bodyPr/>
          <a:lstStyle/>
          <a:p>
            <a:fld id="{B502C9A5-716F-45E6-800B-D4D02CE26F90}" type="slidenum">
              <a:rPr lang="nl-NL" smtClean="0"/>
              <a:pPr/>
              <a:t>‹nr.›</a:t>
            </a:fld>
            <a:endParaRPr lang="nl-NL"/>
          </a:p>
        </p:txBody>
      </p:sp>
      <p:grpSp>
        <p:nvGrpSpPr>
          <p:cNvPr id="10" name="Groep 9">
            <a:extLst>
              <a:ext uri="{FF2B5EF4-FFF2-40B4-BE49-F238E27FC236}">
                <a16:creationId xmlns:a16="http://schemas.microsoft.com/office/drawing/2014/main" id="{4997CD5B-617A-4218-9D5D-40552AAA5A0C}"/>
              </a:ext>
            </a:extLst>
          </p:cNvPr>
          <p:cNvGrpSpPr/>
          <p:nvPr userDrawn="1"/>
        </p:nvGrpSpPr>
        <p:grpSpPr>
          <a:xfrm>
            <a:off x="0" y="-2084542"/>
            <a:ext cx="2859314" cy="1913465"/>
            <a:chOff x="0" y="-2084542"/>
            <a:chExt cx="2859314" cy="1913465"/>
          </a:xfrm>
        </p:grpSpPr>
        <p:grpSp>
          <p:nvGrpSpPr>
            <p:cNvPr id="11" name="Groep 10">
              <a:extLst>
                <a:ext uri="{FF2B5EF4-FFF2-40B4-BE49-F238E27FC236}">
                  <a16:creationId xmlns:a16="http://schemas.microsoft.com/office/drawing/2014/main" id="{E8AB1E28-9318-4714-B87F-4D48E410D481}"/>
                </a:ext>
              </a:extLst>
            </p:cNvPr>
            <p:cNvGrpSpPr/>
            <p:nvPr userDrawn="1"/>
          </p:nvGrpSpPr>
          <p:grpSpPr>
            <a:xfrm>
              <a:off x="0" y="-2084542"/>
              <a:ext cx="2859314" cy="1913465"/>
              <a:chOff x="-6934" y="-6325808"/>
              <a:chExt cx="2859314" cy="1913465"/>
            </a:xfrm>
          </p:grpSpPr>
          <p:sp>
            <p:nvSpPr>
              <p:cNvPr id="13" name="Rechthoek 12">
                <a:extLst>
                  <a:ext uri="{FF2B5EF4-FFF2-40B4-BE49-F238E27FC236}">
                    <a16:creationId xmlns:a16="http://schemas.microsoft.com/office/drawing/2014/main" id="{11CC0A55-846D-4C47-B64D-534CA8B61B35}"/>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14" name="Ovaal 13">
                <a:extLst>
                  <a:ext uri="{FF2B5EF4-FFF2-40B4-BE49-F238E27FC236}">
                    <a16:creationId xmlns:a16="http://schemas.microsoft.com/office/drawing/2014/main" id="{65D57E39-2BE6-4A6F-86A5-9146E8AD2E0C}"/>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5" name="Rechthoek 14">
                <a:extLst>
                  <a:ext uri="{FF2B5EF4-FFF2-40B4-BE49-F238E27FC236}">
                    <a16:creationId xmlns:a16="http://schemas.microsoft.com/office/drawing/2014/main" id="{C845A670-B3BF-47F6-B0EB-F7BA30851A8C}"/>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16" name="Rechte verbindingslijn 15">
                <a:extLst>
                  <a:ext uri="{FF2B5EF4-FFF2-40B4-BE49-F238E27FC236}">
                    <a16:creationId xmlns:a16="http://schemas.microsoft.com/office/drawing/2014/main" id="{9D9929B8-0E05-4223-AE13-C80128A6C6E7}"/>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12" name="Afbeelding 11">
              <a:extLst>
                <a:ext uri="{FF2B5EF4-FFF2-40B4-BE49-F238E27FC236}">
                  <a16:creationId xmlns:a16="http://schemas.microsoft.com/office/drawing/2014/main" id="{8DE06BEE-DC80-4AFF-ACEC-D9BEC904CCAF}"/>
                </a:ext>
              </a:extLst>
            </p:cNvPr>
            <p:cNvPicPr>
              <a:picLocks noChangeAspect="1"/>
            </p:cNvPicPr>
            <p:nvPr userDrawn="1"/>
          </p:nvPicPr>
          <p:blipFill rotWithShape="1">
            <a:blip r:embed="rId2">
              <a:clrChange>
                <a:clrFrom>
                  <a:srgbClr val="F3F2F1"/>
                </a:clrFrom>
                <a:clrTo>
                  <a:srgbClr val="F3F2F1">
                    <a:alpha val="0"/>
                  </a:srgbClr>
                </a:clrTo>
              </a:clrChange>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2377463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Afbeelding 50%">
    <p:spTree>
      <p:nvGrpSpPr>
        <p:cNvPr id="1" name=""/>
        <p:cNvGrpSpPr/>
        <p:nvPr/>
      </p:nvGrpSpPr>
      <p:grpSpPr>
        <a:xfrm>
          <a:off x="0" y="0"/>
          <a:ext cx="0" cy="0"/>
          <a:chOff x="0" y="0"/>
          <a:chExt cx="0" cy="0"/>
        </a:xfrm>
      </p:grpSpPr>
      <p:sp>
        <p:nvSpPr>
          <p:cNvPr id="33" name="Tijdelijke aanduiding voor afbeelding 32">
            <a:extLst>
              <a:ext uri="{FF2B5EF4-FFF2-40B4-BE49-F238E27FC236}">
                <a16:creationId xmlns:a16="http://schemas.microsoft.com/office/drawing/2014/main" id="{EBCFD494-FAFB-42D9-A557-8A8A25C708F8}"/>
              </a:ext>
            </a:extLst>
          </p:cNvPr>
          <p:cNvSpPr>
            <a:spLocks noGrp="1"/>
          </p:cNvSpPr>
          <p:nvPr>
            <p:ph type="pic" sz="quarter" idx="14" hasCustomPrompt="1"/>
          </p:nvPr>
        </p:nvSpPr>
        <p:spPr>
          <a:xfrm>
            <a:off x="0" y="0"/>
            <a:ext cx="12192000" cy="4279899"/>
          </a:xfrm>
          <a:prstGeom prst="rect">
            <a:avLst/>
          </a:prstGeom>
          <a:solidFill>
            <a:schemeClr val="bg1">
              <a:lumMod val="95000"/>
            </a:schemeClr>
          </a:solidFill>
        </p:spPr>
        <p:txBody>
          <a:bodyPr wrap="square" bIns="1620000" anchor="ctr">
            <a:noAutofit/>
          </a:bodyP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4" name="Titel 3">
            <a:extLst>
              <a:ext uri="{FF2B5EF4-FFF2-40B4-BE49-F238E27FC236}">
                <a16:creationId xmlns:a16="http://schemas.microsoft.com/office/drawing/2014/main" id="{7EEE3C67-B1E9-4D0C-86A0-4B82D4BB2E1C}"/>
              </a:ext>
            </a:extLst>
          </p:cNvPr>
          <p:cNvSpPr>
            <a:spLocks noGrp="1"/>
          </p:cNvSpPr>
          <p:nvPr>
            <p:ph type="title" hasCustomPrompt="1"/>
          </p:nvPr>
        </p:nvSpPr>
        <p:spPr/>
        <p:txBody>
          <a:bodyPr/>
          <a:lstStyle>
            <a:lvl1pPr>
              <a:defRPr/>
            </a:lvl1pPr>
          </a:lstStyle>
          <a:p>
            <a:r>
              <a:rPr lang="nl-NL"/>
              <a:t>Plaats hier je titel</a:t>
            </a:r>
          </a:p>
        </p:txBody>
      </p:sp>
      <p:sp>
        <p:nvSpPr>
          <p:cNvPr id="29" name="Tijdelijke aanduiding voor dianummer 28">
            <a:extLst>
              <a:ext uri="{FF2B5EF4-FFF2-40B4-BE49-F238E27FC236}">
                <a16:creationId xmlns:a16="http://schemas.microsoft.com/office/drawing/2014/main" id="{0C97E6C8-882C-4CDF-A04A-191A0A6A4950}"/>
              </a:ext>
            </a:extLst>
          </p:cNvPr>
          <p:cNvSpPr>
            <a:spLocks noGrp="1"/>
          </p:cNvSpPr>
          <p:nvPr>
            <p:ph type="sldNum" sz="quarter" idx="15"/>
          </p:nvPr>
        </p:nvSpPr>
        <p:spPr/>
        <p:txBody>
          <a:bodyPr/>
          <a:lstStyle/>
          <a:p>
            <a:fld id="{B502C9A5-716F-45E6-800B-D4D02CE26F90}" type="slidenum">
              <a:rPr lang="nl-NL" smtClean="0"/>
              <a:pPr/>
              <a:t>‹nr.›</a:t>
            </a:fld>
            <a:endParaRPr lang="nl-NL"/>
          </a:p>
        </p:txBody>
      </p:sp>
      <p:sp>
        <p:nvSpPr>
          <p:cNvPr id="3" name="Tijdelijke aanduiding voor tekst 2">
            <a:extLst>
              <a:ext uri="{FF2B5EF4-FFF2-40B4-BE49-F238E27FC236}">
                <a16:creationId xmlns:a16="http://schemas.microsoft.com/office/drawing/2014/main" id="{5E2092CC-8813-4164-8003-437BC9596ABF}"/>
              </a:ext>
            </a:extLst>
          </p:cNvPr>
          <p:cNvSpPr>
            <a:spLocks noGrp="1"/>
          </p:cNvSpPr>
          <p:nvPr userDrawn="1">
            <p:ph type="body" sz="quarter" idx="16" hasCustomPrompt="1"/>
          </p:nvPr>
        </p:nvSpPr>
        <p:spPr>
          <a:xfrm>
            <a:off x="1183832" y="4045938"/>
            <a:ext cx="404336" cy="404336"/>
          </a:xfrm>
          <a:prstGeom prst="ellipse">
            <a:avLst/>
          </a:prstGeom>
          <a:solidFill>
            <a:schemeClr val="tx2"/>
          </a:solidFill>
        </p:spPr>
        <p:txBody>
          <a:bodyPr/>
          <a:lstStyle>
            <a:lvl1pPr marL="0" indent="0">
              <a:buNone/>
              <a:defRPr/>
            </a:lvl1pPr>
          </a:lstStyle>
          <a:p>
            <a:pPr lvl="0"/>
            <a:r>
              <a:rPr lang="nl-NL"/>
              <a:t> </a:t>
            </a:r>
          </a:p>
        </p:txBody>
      </p:sp>
      <p:sp>
        <p:nvSpPr>
          <p:cNvPr id="56" name="Tijdelijke aanduiding voor tekst 2">
            <a:extLst>
              <a:ext uri="{FF2B5EF4-FFF2-40B4-BE49-F238E27FC236}">
                <a16:creationId xmlns:a16="http://schemas.microsoft.com/office/drawing/2014/main" id="{17FED652-2C74-4A6F-BABF-9E31AB20EA65}"/>
              </a:ext>
            </a:extLst>
          </p:cNvPr>
          <p:cNvSpPr>
            <a:spLocks noGrp="1"/>
          </p:cNvSpPr>
          <p:nvPr userDrawn="1">
            <p:ph type="body" sz="quarter" idx="24" hasCustomPrompt="1"/>
          </p:nvPr>
        </p:nvSpPr>
        <p:spPr>
          <a:xfrm>
            <a:off x="3070432" y="4045938"/>
            <a:ext cx="404336" cy="404336"/>
          </a:xfrm>
          <a:prstGeom prst="ellipse">
            <a:avLst/>
          </a:prstGeom>
          <a:solidFill>
            <a:schemeClr val="accent6"/>
          </a:solidFill>
        </p:spPr>
        <p:txBody>
          <a:bodyPr/>
          <a:lstStyle>
            <a:lvl1pPr marL="0" indent="0">
              <a:buNone/>
              <a:defRPr/>
            </a:lvl1pPr>
          </a:lstStyle>
          <a:p>
            <a:pPr lvl="0"/>
            <a:r>
              <a:rPr lang="nl-NL"/>
              <a:t> </a:t>
            </a:r>
          </a:p>
        </p:txBody>
      </p:sp>
      <p:sp>
        <p:nvSpPr>
          <p:cNvPr id="58" name="Tijdelijke aanduiding voor tekst 2">
            <a:extLst>
              <a:ext uri="{FF2B5EF4-FFF2-40B4-BE49-F238E27FC236}">
                <a16:creationId xmlns:a16="http://schemas.microsoft.com/office/drawing/2014/main" id="{2AFED054-A59B-409D-B29A-2EF2F1285E9A}"/>
              </a:ext>
            </a:extLst>
          </p:cNvPr>
          <p:cNvSpPr>
            <a:spLocks noGrp="1"/>
          </p:cNvSpPr>
          <p:nvPr userDrawn="1">
            <p:ph type="body" sz="quarter" idx="26" hasCustomPrompt="1"/>
          </p:nvPr>
        </p:nvSpPr>
        <p:spPr>
          <a:xfrm>
            <a:off x="4957032" y="4045938"/>
            <a:ext cx="404336" cy="404336"/>
          </a:xfrm>
          <a:prstGeom prst="ellipse">
            <a:avLst/>
          </a:prstGeom>
          <a:solidFill>
            <a:schemeClr val="accent5"/>
          </a:solidFill>
        </p:spPr>
        <p:txBody>
          <a:bodyPr/>
          <a:lstStyle>
            <a:lvl1pPr marL="0" indent="0">
              <a:buNone/>
              <a:defRPr/>
            </a:lvl1pPr>
          </a:lstStyle>
          <a:p>
            <a:pPr lvl="0"/>
            <a:r>
              <a:rPr lang="nl-NL"/>
              <a:t> </a:t>
            </a:r>
          </a:p>
        </p:txBody>
      </p:sp>
      <p:sp>
        <p:nvSpPr>
          <p:cNvPr id="60" name="Tijdelijke aanduiding voor tekst 2">
            <a:extLst>
              <a:ext uri="{FF2B5EF4-FFF2-40B4-BE49-F238E27FC236}">
                <a16:creationId xmlns:a16="http://schemas.microsoft.com/office/drawing/2014/main" id="{3CFBD738-5663-463D-A187-6B70207756C5}"/>
              </a:ext>
            </a:extLst>
          </p:cNvPr>
          <p:cNvSpPr>
            <a:spLocks noGrp="1"/>
          </p:cNvSpPr>
          <p:nvPr userDrawn="1">
            <p:ph type="body" sz="quarter" idx="28" hasCustomPrompt="1"/>
          </p:nvPr>
        </p:nvSpPr>
        <p:spPr>
          <a:xfrm>
            <a:off x="6843632" y="4045938"/>
            <a:ext cx="404336" cy="404336"/>
          </a:xfrm>
          <a:prstGeom prst="ellipse">
            <a:avLst/>
          </a:prstGeom>
          <a:solidFill>
            <a:schemeClr val="accent2"/>
          </a:solidFill>
        </p:spPr>
        <p:txBody>
          <a:bodyPr/>
          <a:lstStyle>
            <a:lvl1pPr marL="0" indent="0">
              <a:buNone/>
              <a:defRPr/>
            </a:lvl1pPr>
          </a:lstStyle>
          <a:p>
            <a:pPr lvl="0"/>
            <a:r>
              <a:rPr lang="nl-NL"/>
              <a:t> </a:t>
            </a:r>
          </a:p>
        </p:txBody>
      </p:sp>
      <p:sp>
        <p:nvSpPr>
          <p:cNvPr id="62" name="Tijdelijke aanduiding voor tekst 2">
            <a:extLst>
              <a:ext uri="{FF2B5EF4-FFF2-40B4-BE49-F238E27FC236}">
                <a16:creationId xmlns:a16="http://schemas.microsoft.com/office/drawing/2014/main" id="{4F8E9B0C-A5B3-40D4-A5AB-2A5C2A8C9A87}"/>
              </a:ext>
            </a:extLst>
          </p:cNvPr>
          <p:cNvSpPr>
            <a:spLocks noGrp="1"/>
          </p:cNvSpPr>
          <p:nvPr userDrawn="1">
            <p:ph type="body" sz="quarter" idx="30" hasCustomPrompt="1"/>
          </p:nvPr>
        </p:nvSpPr>
        <p:spPr>
          <a:xfrm>
            <a:off x="8730232" y="4045938"/>
            <a:ext cx="404336" cy="404336"/>
          </a:xfrm>
          <a:prstGeom prst="ellipse">
            <a:avLst/>
          </a:prstGeom>
          <a:solidFill>
            <a:schemeClr val="accent3"/>
          </a:solidFill>
        </p:spPr>
        <p:txBody>
          <a:bodyPr/>
          <a:lstStyle>
            <a:lvl1pPr marL="0" indent="0">
              <a:buNone/>
              <a:defRPr/>
            </a:lvl1pPr>
          </a:lstStyle>
          <a:p>
            <a:pPr lvl="0"/>
            <a:r>
              <a:rPr lang="nl-NL"/>
              <a:t> </a:t>
            </a:r>
          </a:p>
        </p:txBody>
      </p:sp>
      <p:sp>
        <p:nvSpPr>
          <p:cNvPr id="64" name="Tijdelijke aanduiding voor tekst 2">
            <a:extLst>
              <a:ext uri="{FF2B5EF4-FFF2-40B4-BE49-F238E27FC236}">
                <a16:creationId xmlns:a16="http://schemas.microsoft.com/office/drawing/2014/main" id="{047571B2-8C34-44A1-A1CD-AB548708CE80}"/>
              </a:ext>
            </a:extLst>
          </p:cNvPr>
          <p:cNvSpPr>
            <a:spLocks noGrp="1"/>
          </p:cNvSpPr>
          <p:nvPr userDrawn="1">
            <p:ph type="body" sz="quarter" idx="32" hasCustomPrompt="1"/>
          </p:nvPr>
        </p:nvSpPr>
        <p:spPr>
          <a:xfrm>
            <a:off x="10616831" y="4045938"/>
            <a:ext cx="404336" cy="404336"/>
          </a:xfrm>
          <a:prstGeom prst="ellipse">
            <a:avLst/>
          </a:prstGeom>
          <a:solidFill>
            <a:srgbClr val="BFBFBF"/>
          </a:solidFill>
        </p:spPr>
        <p:txBody>
          <a:bodyPr/>
          <a:lstStyle>
            <a:lvl1pPr marL="0" indent="0">
              <a:buNone/>
              <a:defRPr/>
            </a:lvl1pPr>
          </a:lstStyle>
          <a:p>
            <a:pPr lvl="0"/>
            <a:r>
              <a:rPr lang="nl-NL"/>
              <a:t> </a:t>
            </a:r>
          </a:p>
        </p:txBody>
      </p:sp>
      <p:sp>
        <p:nvSpPr>
          <p:cNvPr id="67" name="Tijdelijke aanduiding voor tekst 66">
            <a:extLst>
              <a:ext uri="{FF2B5EF4-FFF2-40B4-BE49-F238E27FC236}">
                <a16:creationId xmlns:a16="http://schemas.microsoft.com/office/drawing/2014/main" id="{15D62256-C996-4368-B4DB-3D06A8B42264}"/>
              </a:ext>
            </a:extLst>
          </p:cNvPr>
          <p:cNvSpPr>
            <a:spLocks noGrp="1"/>
          </p:cNvSpPr>
          <p:nvPr>
            <p:ph type="body" sz="quarter" idx="34" hasCustomPrompt="1"/>
          </p:nvPr>
        </p:nvSpPr>
        <p:spPr>
          <a:xfrm>
            <a:off x="575901" y="4652212"/>
            <a:ext cx="1591200" cy="1336466"/>
          </a:xfrm>
        </p:spPr>
        <p:txBody>
          <a:bodyPr/>
          <a:lstStyle>
            <a:lvl1pPr marL="0" indent="0" algn="ctr">
              <a:lnSpc>
                <a:spcPct val="100000"/>
              </a:lnSpc>
              <a:buNone/>
              <a:defRPr/>
            </a:lvl1pPr>
          </a:lstStyle>
          <a:p>
            <a:pPr lvl="0"/>
            <a:r>
              <a:rPr lang="nl-NL"/>
              <a:t>Plaats hier </a:t>
            </a:r>
            <a:br>
              <a:rPr lang="nl-NL"/>
            </a:br>
            <a:r>
              <a:rPr lang="nl-NL"/>
              <a:t>je tekst</a:t>
            </a:r>
          </a:p>
        </p:txBody>
      </p:sp>
      <p:sp>
        <p:nvSpPr>
          <p:cNvPr id="69" name="Tijdelijke aanduiding voor tekst 66">
            <a:extLst>
              <a:ext uri="{FF2B5EF4-FFF2-40B4-BE49-F238E27FC236}">
                <a16:creationId xmlns:a16="http://schemas.microsoft.com/office/drawing/2014/main" id="{32F7E79B-7F58-4300-B25A-C2271403BA4C}"/>
              </a:ext>
            </a:extLst>
          </p:cNvPr>
          <p:cNvSpPr>
            <a:spLocks noGrp="1"/>
          </p:cNvSpPr>
          <p:nvPr>
            <p:ph type="body" sz="quarter" idx="35" hasCustomPrompt="1"/>
          </p:nvPr>
        </p:nvSpPr>
        <p:spPr>
          <a:xfrm>
            <a:off x="2465681" y="4652212"/>
            <a:ext cx="1591200" cy="1336466"/>
          </a:xfrm>
        </p:spPr>
        <p:txBody>
          <a:bodyPr/>
          <a:lstStyle>
            <a:lvl1pPr marL="0" indent="0" algn="ctr">
              <a:lnSpc>
                <a:spcPct val="100000"/>
              </a:lnSpc>
              <a:buNone/>
              <a:defRPr/>
            </a:lvl1pPr>
          </a:lstStyle>
          <a:p>
            <a:pPr lvl="0"/>
            <a:r>
              <a:rPr lang="nl-NL"/>
              <a:t>Plaats hier </a:t>
            </a:r>
            <a:br>
              <a:rPr lang="nl-NL"/>
            </a:br>
            <a:r>
              <a:rPr lang="nl-NL"/>
              <a:t>je tekst</a:t>
            </a:r>
          </a:p>
        </p:txBody>
      </p:sp>
      <p:sp>
        <p:nvSpPr>
          <p:cNvPr id="70" name="Tijdelijke aanduiding voor tekst 66">
            <a:extLst>
              <a:ext uri="{FF2B5EF4-FFF2-40B4-BE49-F238E27FC236}">
                <a16:creationId xmlns:a16="http://schemas.microsoft.com/office/drawing/2014/main" id="{9E684D91-5B41-4CCB-89AA-9C7C8B8ED467}"/>
              </a:ext>
            </a:extLst>
          </p:cNvPr>
          <p:cNvSpPr>
            <a:spLocks noGrp="1"/>
          </p:cNvSpPr>
          <p:nvPr>
            <p:ph type="body" sz="quarter" idx="36" hasCustomPrompt="1"/>
          </p:nvPr>
        </p:nvSpPr>
        <p:spPr>
          <a:xfrm>
            <a:off x="4355461" y="4652212"/>
            <a:ext cx="1591200" cy="1336466"/>
          </a:xfrm>
        </p:spPr>
        <p:txBody>
          <a:bodyPr/>
          <a:lstStyle>
            <a:lvl1pPr marL="0" indent="0" algn="ctr">
              <a:lnSpc>
                <a:spcPct val="100000"/>
              </a:lnSpc>
              <a:buNone/>
              <a:defRPr/>
            </a:lvl1pPr>
          </a:lstStyle>
          <a:p>
            <a:pPr lvl="0"/>
            <a:r>
              <a:rPr lang="nl-NL"/>
              <a:t>Plaats hier </a:t>
            </a:r>
            <a:br>
              <a:rPr lang="nl-NL"/>
            </a:br>
            <a:r>
              <a:rPr lang="nl-NL"/>
              <a:t>je tekst</a:t>
            </a:r>
          </a:p>
        </p:txBody>
      </p:sp>
      <p:sp>
        <p:nvSpPr>
          <p:cNvPr id="71" name="Tijdelijke aanduiding voor tekst 66">
            <a:extLst>
              <a:ext uri="{FF2B5EF4-FFF2-40B4-BE49-F238E27FC236}">
                <a16:creationId xmlns:a16="http://schemas.microsoft.com/office/drawing/2014/main" id="{D01741D8-B948-4B68-A8F7-6391DC2556DF}"/>
              </a:ext>
            </a:extLst>
          </p:cNvPr>
          <p:cNvSpPr>
            <a:spLocks noGrp="1"/>
          </p:cNvSpPr>
          <p:nvPr>
            <p:ph type="body" sz="quarter" idx="37" hasCustomPrompt="1"/>
          </p:nvPr>
        </p:nvSpPr>
        <p:spPr>
          <a:xfrm>
            <a:off x="6245241" y="4652212"/>
            <a:ext cx="1591200" cy="1336466"/>
          </a:xfrm>
        </p:spPr>
        <p:txBody>
          <a:bodyPr/>
          <a:lstStyle>
            <a:lvl1pPr marL="0" indent="0" algn="ctr">
              <a:lnSpc>
                <a:spcPct val="100000"/>
              </a:lnSpc>
              <a:buNone/>
              <a:defRPr/>
            </a:lvl1pPr>
          </a:lstStyle>
          <a:p>
            <a:pPr lvl="0"/>
            <a:r>
              <a:rPr lang="nl-NL"/>
              <a:t>Plaats hier </a:t>
            </a:r>
            <a:br>
              <a:rPr lang="nl-NL"/>
            </a:br>
            <a:r>
              <a:rPr lang="nl-NL"/>
              <a:t>je tekst</a:t>
            </a:r>
          </a:p>
        </p:txBody>
      </p:sp>
      <p:sp>
        <p:nvSpPr>
          <p:cNvPr id="72" name="Tijdelijke aanduiding voor tekst 66">
            <a:extLst>
              <a:ext uri="{FF2B5EF4-FFF2-40B4-BE49-F238E27FC236}">
                <a16:creationId xmlns:a16="http://schemas.microsoft.com/office/drawing/2014/main" id="{8D148A0C-4368-4516-912F-B7059B70069B}"/>
              </a:ext>
            </a:extLst>
          </p:cNvPr>
          <p:cNvSpPr>
            <a:spLocks noGrp="1"/>
          </p:cNvSpPr>
          <p:nvPr>
            <p:ph type="body" sz="quarter" idx="38" hasCustomPrompt="1"/>
          </p:nvPr>
        </p:nvSpPr>
        <p:spPr>
          <a:xfrm>
            <a:off x="8135021" y="4652212"/>
            <a:ext cx="1591200" cy="1336466"/>
          </a:xfrm>
        </p:spPr>
        <p:txBody>
          <a:bodyPr/>
          <a:lstStyle>
            <a:lvl1pPr marL="0" indent="0" algn="ctr">
              <a:lnSpc>
                <a:spcPct val="100000"/>
              </a:lnSpc>
              <a:buNone/>
              <a:defRPr/>
            </a:lvl1pPr>
          </a:lstStyle>
          <a:p>
            <a:pPr lvl="0"/>
            <a:r>
              <a:rPr lang="nl-NL"/>
              <a:t>Plaats hier </a:t>
            </a:r>
            <a:br>
              <a:rPr lang="nl-NL"/>
            </a:br>
            <a:r>
              <a:rPr lang="nl-NL"/>
              <a:t>je tekst</a:t>
            </a:r>
          </a:p>
        </p:txBody>
      </p:sp>
      <p:sp>
        <p:nvSpPr>
          <p:cNvPr id="73" name="Tijdelijke aanduiding voor tekst 66">
            <a:extLst>
              <a:ext uri="{FF2B5EF4-FFF2-40B4-BE49-F238E27FC236}">
                <a16:creationId xmlns:a16="http://schemas.microsoft.com/office/drawing/2014/main" id="{2C3EE26A-05DA-47CF-B237-C13FA8F512FE}"/>
              </a:ext>
            </a:extLst>
          </p:cNvPr>
          <p:cNvSpPr>
            <a:spLocks noGrp="1"/>
          </p:cNvSpPr>
          <p:nvPr>
            <p:ph type="body" sz="quarter" idx="39" hasCustomPrompt="1"/>
          </p:nvPr>
        </p:nvSpPr>
        <p:spPr>
          <a:xfrm>
            <a:off x="10024799" y="4652212"/>
            <a:ext cx="1591200" cy="1336466"/>
          </a:xfrm>
        </p:spPr>
        <p:txBody>
          <a:bodyPr/>
          <a:lstStyle>
            <a:lvl1pPr marL="0" indent="0" algn="ctr">
              <a:lnSpc>
                <a:spcPct val="100000"/>
              </a:lnSpc>
              <a:buNone/>
              <a:defRPr/>
            </a:lvl1pPr>
          </a:lstStyle>
          <a:p>
            <a:pPr lvl="0"/>
            <a:r>
              <a:rPr lang="nl-NL"/>
              <a:t>Plaats hier </a:t>
            </a:r>
            <a:br>
              <a:rPr lang="nl-NL"/>
            </a:br>
            <a:r>
              <a:rPr lang="nl-NL"/>
              <a:t>je tekst</a:t>
            </a:r>
          </a:p>
        </p:txBody>
      </p:sp>
      <p:grpSp>
        <p:nvGrpSpPr>
          <p:cNvPr id="23" name="INSTRUCTIE">
            <a:extLst>
              <a:ext uri="{FF2B5EF4-FFF2-40B4-BE49-F238E27FC236}">
                <a16:creationId xmlns:a16="http://schemas.microsoft.com/office/drawing/2014/main" id="{B392C855-7A37-4040-B42F-E73E0093A9B6}"/>
              </a:ext>
            </a:extLst>
          </p:cNvPr>
          <p:cNvGrpSpPr/>
          <p:nvPr userDrawn="1"/>
        </p:nvGrpSpPr>
        <p:grpSpPr>
          <a:xfrm>
            <a:off x="-3786437" y="0"/>
            <a:ext cx="3693386" cy="5359349"/>
            <a:chOff x="-3786437" y="0"/>
            <a:chExt cx="3693386" cy="5359349"/>
          </a:xfrm>
        </p:grpSpPr>
        <p:sp>
          <p:nvSpPr>
            <p:cNvPr id="24" name="Rechthoek 23">
              <a:extLst>
                <a:ext uri="{FF2B5EF4-FFF2-40B4-BE49-F238E27FC236}">
                  <a16:creationId xmlns:a16="http://schemas.microsoft.com/office/drawing/2014/main" id="{088C3F2A-F22C-4701-B8E8-E582A3C8CFE7}"/>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Tekstniveaus kiezen</a:t>
              </a:r>
            </a:p>
          </p:txBody>
        </p:sp>
        <p:sp>
          <p:nvSpPr>
            <p:cNvPr id="25" name="Ovaal 24">
              <a:extLst>
                <a:ext uri="{FF2B5EF4-FFF2-40B4-BE49-F238E27FC236}">
                  <a16:creationId xmlns:a16="http://schemas.microsoft.com/office/drawing/2014/main" id="{E77F510D-9D9B-4511-B91B-A843EEB1826F}"/>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26" name="Rechthoek 25">
              <a:extLst>
                <a:ext uri="{FF2B5EF4-FFF2-40B4-BE49-F238E27FC236}">
                  <a16:creationId xmlns:a16="http://schemas.microsoft.com/office/drawing/2014/main" id="{4270A8B8-3852-44D3-A3D9-86DC7AAAF6A3}"/>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27" name="Ovaal 26">
              <a:extLst>
                <a:ext uri="{FF2B5EF4-FFF2-40B4-BE49-F238E27FC236}">
                  <a16:creationId xmlns:a16="http://schemas.microsoft.com/office/drawing/2014/main" id="{6C5B39D8-8856-4167-8D54-942AEC990D2F}"/>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8" name="Rechthoek 27">
              <a:extLst>
                <a:ext uri="{FF2B5EF4-FFF2-40B4-BE49-F238E27FC236}">
                  <a16:creationId xmlns:a16="http://schemas.microsoft.com/office/drawing/2014/main" id="{566B0E05-3E98-4165-8225-E9F8B26175D2}"/>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30" name="Rechthoek 29">
              <a:extLst>
                <a:ext uri="{FF2B5EF4-FFF2-40B4-BE49-F238E27FC236}">
                  <a16:creationId xmlns:a16="http://schemas.microsoft.com/office/drawing/2014/main" id="{F2C4C66F-7EB7-4CF4-BC24-1340C335E858}"/>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 #1</a:t>
              </a:r>
            </a:p>
          </p:txBody>
        </p:sp>
        <p:sp>
          <p:nvSpPr>
            <p:cNvPr id="31" name="Ovaal 30">
              <a:extLst>
                <a:ext uri="{FF2B5EF4-FFF2-40B4-BE49-F238E27FC236}">
                  <a16:creationId xmlns:a16="http://schemas.microsoft.com/office/drawing/2014/main" id="{F0727ED0-50A3-4D4B-AE5C-482AA9472CC9}"/>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32" name="Rechthoek 31">
              <a:extLst>
                <a:ext uri="{FF2B5EF4-FFF2-40B4-BE49-F238E27FC236}">
                  <a16:creationId xmlns:a16="http://schemas.microsoft.com/office/drawing/2014/main" id="{78DCC1C4-2520-469D-93A2-48659657AA2D}"/>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34" name="Ovaal 33">
              <a:extLst>
                <a:ext uri="{FF2B5EF4-FFF2-40B4-BE49-F238E27FC236}">
                  <a16:creationId xmlns:a16="http://schemas.microsoft.com/office/drawing/2014/main" id="{8F51ECA3-3B51-4A99-85DF-B72F9018F3F0}"/>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35" name="Rechthoek 34">
              <a:extLst>
                <a:ext uri="{FF2B5EF4-FFF2-40B4-BE49-F238E27FC236}">
                  <a16:creationId xmlns:a16="http://schemas.microsoft.com/office/drawing/2014/main" id="{FC7725DA-56FC-45FD-9C2C-D0CEDAF76A27}"/>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36" name="Ovaal 35">
              <a:extLst>
                <a:ext uri="{FF2B5EF4-FFF2-40B4-BE49-F238E27FC236}">
                  <a16:creationId xmlns:a16="http://schemas.microsoft.com/office/drawing/2014/main" id="{69096326-71E8-4FA9-8AA2-CB38DC9E19FA}"/>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38" name="Rechthoek 37">
              <a:extLst>
                <a:ext uri="{FF2B5EF4-FFF2-40B4-BE49-F238E27FC236}">
                  <a16:creationId xmlns:a16="http://schemas.microsoft.com/office/drawing/2014/main" id="{09CB833B-5C4C-4926-9C54-0E4692B227AB}"/>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Numerieke </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39" name="Ovaal 38">
              <a:extLst>
                <a:ext uri="{FF2B5EF4-FFF2-40B4-BE49-F238E27FC236}">
                  <a16:creationId xmlns:a16="http://schemas.microsoft.com/office/drawing/2014/main" id="{ACBC8604-EF3A-42D5-869B-94EDDE4F1189}"/>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40" name="Rechthoek 39">
              <a:extLst>
                <a:ext uri="{FF2B5EF4-FFF2-40B4-BE49-F238E27FC236}">
                  <a16:creationId xmlns:a16="http://schemas.microsoft.com/office/drawing/2014/main" id="{B9A41F77-069E-416E-94AF-AA922B12DD19}"/>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 #1</a:t>
              </a:r>
            </a:p>
          </p:txBody>
        </p:sp>
        <p:sp>
          <p:nvSpPr>
            <p:cNvPr id="41" name="Ovaal 40">
              <a:extLst>
                <a:ext uri="{FF2B5EF4-FFF2-40B4-BE49-F238E27FC236}">
                  <a16:creationId xmlns:a16="http://schemas.microsoft.com/office/drawing/2014/main" id="{D413ACBE-5CBE-41B6-B356-D1BBC95F0AB4}"/>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42" name="Rechthoek 41">
              <a:extLst>
                <a:ext uri="{FF2B5EF4-FFF2-40B4-BE49-F238E27FC236}">
                  <a16:creationId xmlns:a16="http://schemas.microsoft.com/office/drawing/2014/main" id="{77817B97-E22E-4088-B4DA-10682432EA51}"/>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43" name="Ovaal 42">
              <a:extLst>
                <a:ext uri="{FF2B5EF4-FFF2-40B4-BE49-F238E27FC236}">
                  <a16:creationId xmlns:a16="http://schemas.microsoft.com/office/drawing/2014/main" id="{AEB41261-8A9E-4709-877D-7250D33DB8A5}"/>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44" name="Rechthoek 43">
              <a:extLst>
                <a:ext uri="{FF2B5EF4-FFF2-40B4-BE49-F238E27FC236}">
                  <a16:creationId xmlns:a16="http://schemas.microsoft.com/office/drawing/2014/main" id="{010AB0EE-3EB1-4813-8E5B-D5C6D9071248}"/>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45" name="Ovaal 44">
              <a:extLst>
                <a:ext uri="{FF2B5EF4-FFF2-40B4-BE49-F238E27FC236}">
                  <a16:creationId xmlns:a16="http://schemas.microsoft.com/office/drawing/2014/main" id="{588E5502-631D-4C2B-981C-D79F0CEE7446}"/>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46" name="Rechthoek 45">
              <a:extLst>
                <a:ext uri="{FF2B5EF4-FFF2-40B4-BE49-F238E27FC236}">
                  <a16:creationId xmlns:a16="http://schemas.microsoft.com/office/drawing/2014/main" id="{4F5C608E-DB10-491F-AF75-ACAFA3BBD7A1}"/>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47" name="Rechthoek 46">
              <a:extLst>
                <a:ext uri="{FF2B5EF4-FFF2-40B4-BE49-F238E27FC236}">
                  <a16:creationId xmlns:a16="http://schemas.microsoft.com/office/drawing/2014/main" id="{245E0FEB-353C-4C3F-92D0-2B1AF63E62F9}"/>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48" name="ICOON_info">
              <a:extLst>
                <a:ext uri="{FF2B5EF4-FFF2-40B4-BE49-F238E27FC236}">
                  <a16:creationId xmlns:a16="http://schemas.microsoft.com/office/drawing/2014/main" id="{22844A7A-8850-4190-827B-2A177F5B7F97}"/>
                </a:ext>
              </a:extLst>
            </p:cNvPr>
            <p:cNvGrpSpPr/>
            <p:nvPr userDrawn="1"/>
          </p:nvGrpSpPr>
          <p:grpSpPr>
            <a:xfrm>
              <a:off x="-376736" y="4400186"/>
              <a:ext cx="283685" cy="283685"/>
              <a:chOff x="-510741" y="5913713"/>
              <a:chExt cx="267555" cy="267555"/>
            </a:xfrm>
          </p:grpSpPr>
          <p:sp>
            <p:nvSpPr>
              <p:cNvPr id="106" name="Ovaal 105">
                <a:extLst>
                  <a:ext uri="{FF2B5EF4-FFF2-40B4-BE49-F238E27FC236}">
                    <a16:creationId xmlns:a16="http://schemas.microsoft.com/office/drawing/2014/main" id="{0958F5A0-85AF-4A5E-92AC-D23FD3367130}"/>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107" name="Graphic 163" descr="Informatie">
                <a:extLst>
                  <a:ext uri="{FF2B5EF4-FFF2-40B4-BE49-F238E27FC236}">
                    <a16:creationId xmlns:a16="http://schemas.microsoft.com/office/drawing/2014/main" id="{0F31015A-93B1-407D-8129-4ACDD4B32F3E}"/>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49" name="VOORBEELD">
              <a:extLst>
                <a:ext uri="{FF2B5EF4-FFF2-40B4-BE49-F238E27FC236}">
                  <a16:creationId xmlns:a16="http://schemas.microsoft.com/office/drawing/2014/main" id="{6C8360E7-8738-4E70-B87D-460CBF7CE6A9}"/>
                </a:ext>
              </a:extLst>
            </p:cNvPr>
            <p:cNvGrpSpPr/>
            <p:nvPr userDrawn="1"/>
          </p:nvGrpSpPr>
          <p:grpSpPr>
            <a:xfrm>
              <a:off x="-3605171" y="458674"/>
              <a:ext cx="3234311" cy="558875"/>
              <a:chOff x="-3605171" y="458674"/>
              <a:chExt cx="3234311" cy="558875"/>
            </a:xfrm>
          </p:grpSpPr>
          <p:sp>
            <p:nvSpPr>
              <p:cNvPr id="50" name="Rechthoek 49">
                <a:extLst>
                  <a:ext uri="{FF2B5EF4-FFF2-40B4-BE49-F238E27FC236}">
                    <a16:creationId xmlns:a16="http://schemas.microsoft.com/office/drawing/2014/main" id="{E710A730-F25D-4A9D-9258-9AC86EBF665E}"/>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51" name="Rechthoek 50">
                <a:extLst>
                  <a:ext uri="{FF2B5EF4-FFF2-40B4-BE49-F238E27FC236}">
                    <a16:creationId xmlns:a16="http://schemas.microsoft.com/office/drawing/2014/main" id="{39E6500D-325E-4908-8D92-FF4F0EB691DF}"/>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52" name="Groep 51">
                <a:extLst>
                  <a:ext uri="{FF2B5EF4-FFF2-40B4-BE49-F238E27FC236}">
                    <a16:creationId xmlns:a16="http://schemas.microsoft.com/office/drawing/2014/main" id="{EA6C75A9-90D8-4FCB-85B5-75062C8B8CF0}"/>
                  </a:ext>
                </a:extLst>
              </p:cNvPr>
              <p:cNvGrpSpPr/>
              <p:nvPr userDrawn="1"/>
            </p:nvGrpSpPr>
            <p:grpSpPr>
              <a:xfrm>
                <a:off x="-3386247" y="830871"/>
                <a:ext cx="139423" cy="109566"/>
                <a:chOff x="-2866744" y="827071"/>
                <a:chExt cx="168701" cy="132575"/>
              </a:xfrm>
            </p:grpSpPr>
            <p:grpSp>
              <p:nvGrpSpPr>
                <p:cNvPr id="99" name="Groep 98">
                  <a:extLst>
                    <a:ext uri="{FF2B5EF4-FFF2-40B4-BE49-F238E27FC236}">
                      <a16:creationId xmlns:a16="http://schemas.microsoft.com/office/drawing/2014/main" id="{6320790F-B5BC-4757-BD8C-310949C71BC5}"/>
                    </a:ext>
                  </a:extLst>
                </p:cNvPr>
                <p:cNvGrpSpPr/>
                <p:nvPr userDrawn="1"/>
              </p:nvGrpSpPr>
              <p:grpSpPr>
                <a:xfrm>
                  <a:off x="-2866744" y="827071"/>
                  <a:ext cx="168701" cy="132575"/>
                  <a:chOff x="-2866744" y="827071"/>
                  <a:chExt cx="168701" cy="132575"/>
                </a:xfrm>
              </p:grpSpPr>
              <p:cxnSp>
                <p:nvCxnSpPr>
                  <p:cNvPr id="101" name="Rechte verbindingslijn 100">
                    <a:extLst>
                      <a:ext uri="{FF2B5EF4-FFF2-40B4-BE49-F238E27FC236}">
                        <a16:creationId xmlns:a16="http://schemas.microsoft.com/office/drawing/2014/main" id="{C46CF8E8-C622-4341-BC64-051188EBB010}"/>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02" name="Rechte verbindingslijn 101">
                    <a:extLst>
                      <a:ext uri="{FF2B5EF4-FFF2-40B4-BE49-F238E27FC236}">
                        <a16:creationId xmlns:a16="http://schemas.microsoft.com/office/drawing/2014/main" id="{7D41F652-9559-49F0-8121-AF4C9C790685}"/>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03" name="Rechte verbindingslijn 102">
                    <a:extLst>
                      <a:ext uri="{FF2B5EF4-FFF2-40B4-BE49-F238E27FC236}">
                        <a16:creationId xmlns:a16="http://schemas.microsoft.com/office/drawing/2014/main" id="{AEA9742F-E4FE-4D7B-B101-7D1A4A76A9CF}"/>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04" name="Rechte verbindingslijn 103">
                    <a:extLst>
                      <a:ext uri="{FF2B5EF4-FFF2-40B4-BE49-F238E27FC236}">
                        <a16:creationId xmlns:a16="http://schemas.microsoft.com/office/drawing/2014/main" id="{AE8E9991-120C-49BB-B13A-358D070DF988}"/>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05" name="Rechte verbindingslijn 104">
                    <a:extLst>
                      <a:ext uri="{FF2B5EF4-FFF2-40B4-BE49-F238E27FC236}">
                        <a16:creationId xmlns:a16="http://schemas.microsoft.com/office/drawing/2014/main" id="{E77CBF72-2D18-4E6D-8973-9B0DF82B8FC3}"/>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00" name="Pijl: rechts 99">
                  <a:extLst>
                    <a:ext uri="{FF2B5EF4-FFF2-40B4-BE49-F238E27FC236}">
                      <a16:creationId xmlns:a16="http://schemas.microsoft.com/office/drawing/2014/main" id="{C8A0A5E5-964F-4126-A6D5-5CF42A7DC272}"/>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53" name="Groep 52">
                <a:extLst>
                  <a:ext uri="{FF2B5EF4-FFF2-40B4-BE49-F238E27FC236}">
                    <a16:creationId xmlns:a16="http://schemas.microsoft.com/office/drawing/2014/main" id="{D4157E8F-6A62-47EB-808B-B752D9900FCE}"/>
                  </a:ext>
                </a:extLst>
              </p:cNvPr>
              <p:cNvGrpSpPr/>
              <p:nvPr userDrawn="1"/>
            </p:nvGrpSpPr>
            <p:grpSpPr>
              <a:xfrm>
                <a:off x="-3605171" y="830871"/>
                <a:ext cx="139423" cy="109566"/>
                <a:chOff x="-2866744" y="518074"/>
                <a:chExt cx="168701" cy="132575"/>
              </a:xfrm>
            </p:grpSpPr>
            <p:grpSp>
              <p:nvGrpSpPr>
                <p:cNvPr id="92" name="Groep 91">
                  <a:extLst>
                    <a:ext uri="{FF2B5EF4-FFF2-40B4-BE49-F238E27FC236}">
                      <a16:creationId xmlns:a16="http://schemas.microsoft.com/office/drawing/2014/main" id="{578521F4-7DED-41C8-9B2A-44EE4E869E11}"/>
                    </a:ext>
                  </a:extLst>
                </p:cNvPr>
                <p:cNvGrpSpPr/>
                <p:nvPr userDrawn="1"/>
              </p:nvGrpSpPr>
              <p:grpSpPr>
                <a:xfrm>
                  <a:off x="-2866744" y="518074"/>
                  <a:ext cx="168701" cy="132575"/>
                  <a:chOff x="-2866744" y="518074"/>
                  <a:chExt cx="168701" cy="132575"/>
                </a:xfrm>
              </p:grpSpPr>
              <p:cxnSp>
                <p:nvCxnSpPr>
                  <p:cNvPr id="94" name="Rechte verbindingslijn 93">
                    <a:extLst>
                      <a:ext uri="{FF2B5EF4-FFF2-40B4-BE49-F238E27FC236}">
                        <a16:creationId xmlns:a16="http://schemas.microsoft.com/office/drawing/2014/main" id="{D0369853-E458-4043-A832-68481750ACEC}"/>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95" name="Rechte verbindingslijn 94">
                    <a:extLst>
                      <a:ext uri="{FF2B5EF4-FFF2-40B4-BE49-F238E27FC236}">
                        <a16:creationId xmlns:a16="http://schemas.microsoft.com/office/drawing/2014/main" id="{5B039B97-E197-4A6A-AB45-59D1244F92EB}"/>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96" name="Rechte verbindingslijn 95">
                    <a:extLst>
                      <a:ext uri="{FF2B5EF4-FFF2-40B4-BE49-F238E27FC236}">
                        <a16:creationId xmlns:a16="http://schemas.microsoft.com/office/drawing/2014/main" id="{EADE80B4-179C-497B-8EAF-AAAAAAC74132}"/>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97" name="Rechte verbindingslijn 96">
                    <a:extLst>
                      <a:ext uri="{FF2B5EF4-FFF2-40B4-BE49-F238E27FC236}">
                        <a16:creationId xmlns:a16="http://schemas.microsoft.com/office/drawing/2014/main" id="{5EBDCC91-45EA-48A0-AEFB-7E611D210300}"/>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98" name="Rechte verbindingslijn 97">
                    <a:extLst>
                      <a:ext uri="{FF2B5EF4-FFF2-40B4-BE49-F238E27FC236}">
                        <a16:creationId xmlns:a16="http://schemas.microsoft.com/office/drawing/2014/main" id="{33172303-DED5-47E7-AEA3-630E5DDA3C6F}"/>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93" name="Pijl: rechts 92">
                  <a:extLst>
                    <a:ext uri="{FF2B5EF4-FFF2-40B4-BE49-F238E27FC236}">
                      <a16:creationId xmlns:a16="http://schemas.microsoft.com/office/drawing/2014/main" id="{ECDFE2C3-7537-4B5F-827B-06A0A9510275}"/>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54" name="Rechte verbindingslijn 53">
                <a:extLst>
                  <a:ext uri="{FF2B5EF4-FFF2-40B4-BE49-F238E27FC236}">
                    <a16:creationId xmlns:a16="http://schemas.microsoft.com/office/drawing/2014/main" id="{2ECD5EC6-CCD6-48B6-9E50-A85E30308F3B}"/>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55" name="Rechte verbindingslijn 54">
                <a:extLst>
                  <a:ext uri="{FF2B5EF4-FFF2-40B4-BE49-F238E27FC236}">
                    <a16:creationId xmlns:a16="http://schemas.microsoft.com/office/drawing/2014/main" id="{4514CE22-73D6-4267-AFCE-B189471BA4AC}"/>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66" name="Rechthoek 65">
                <a:extLst>
                  <a:ext uri="{FF2B5EF4-FFF2-40B4-BE49-F238E27FC236}">
                    <a16:creationId xmlns:a16="http://schemas.microsoft.com/office/drawing/2014/main" id="{6EB7C327-38C6-4E11-8691-A32451433D0C}"/>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68" name="Rechthoek 67">
                <a:extLst>
                  <a:ext uri="{FF2B5EF4-FFF2-40B4-BE49-F238E27FC236}">
                    <a16:creationId xmlns:a16="http://schemas.microsoft.com/office/drawing/2014/main" id="{C2962B44-25D2-425B-AA2E-16D2797B0805}"/>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74" name="Groep 73">
                <a:extLst>
                  <a:ext uri="{FF2B5EF4-FFF2-40B4-BE49-F238E27FC236}">
                    <a16:creationId xmlns:a16="http://schemas.microsoft.com/office/drawing/2014/main" id="{22F4DC91-1D4E-488B-BEA4-26BDCCC0BD17}"/>
                  </a:ext>
                </a:extLst>
              </p:cNvPr>
              <p:cNvGrpSpPr/>
              <p:nvPr userDrawn="1"/>
            </p:nvGrpSpPr>
            <p:grpSpPr>
              <a:xfrm>
                <a:off x="-2916763" y="769168"/>
                <a:ext cx="268738" cy="248381"/>
                <a:chOff x="-2916763" y="769168"/>
                <a:chExt cx="268738" cy="248381"/>
              </a:xfrm>
            </p:grpSpPr>
            <p:sp>
              <p:nvSpPr>
                <p:cNvPr id="84" name="Rechthoek 83">
                  <a:extLst>
                    <a:ext uri="{FF2B5EF4-FFF2-40B4-BE49-F238E27FC236}">
                      <a16:creationId xmlns:a16="http://schemas.microsoft.com/office/drawing/2014/main" id="{A3531C1D-6357-447E-A6C3-0FA21E9561E8}"/>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85" name="Groep 84">
                  <a:extLst>
                    <a:ext uri="{FF2B5EF4-FFF2-40B4-BE49-F238E27FC236}">
                      <a16:creationId xmlns:a16="http://schemas.microsoft.com/office/drawing/2014/main" id="{482960C3-09F8-4A24-BF05-DE3EE2B5A381}"/>
                    </a:ext>
                  </a:extLst>
                </p:cNvPr>
                <p:cNvGrpSpPr/>
                <p:nvPr userDrawn="1"/>
              </p:nvGrpSpPr>
              <p:grpSpPr>
                <a:xfrm>
                  <a:off x="-2866744" y="827071"/>
                  <a:ext cx="168701" cy="132575"/>
                  <a:chOff x="-2866744" y="827071"/>
                  <a:chExt cx="168701" cy="132575"/>
                </a:xfrm>
              </p:grpSpPr>
              <p:cxnSp>
                <p:nvCxnSpPr>
                  <p:cNvPr id="87" name="Rechte verbindingslijn 86">
                    <a:extLst>
                      <a:ext uri="{FF2B5EF4-FFF2-40B4-BE49-F238E27FC236}">
                        <a16:creationId xmlns:a16="http://schemas.microsoft.com/office/drawing/2014/main" id="{DC9C9C41-F48B-41CF-B2CF-CAEB043AD9F3}"/>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88" name="Rechte verbindingslijn 87">
                    <a:extLst>
                      <a:ext uri="{FF2B5EF4-FFF2-40B4-BE49-F238E27FC236}">
                        <a16:creationId xmlns:a16="http://schemas.microsoft.com/office/drawing/2014/main" id="{ED19A373-33E6-4C12-A1D6-4EA42E191565}"/>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89" name="Rechte verbindingslijn 88">
                    <a:extLst>
                      <a:ext uri="{FF2B5EF4-FFF2-40B4-BE49-F238E27FC236}">
                        <a16:creationId xmlns:a16="http://schemas.microsoft.com/office/drawing/2014/main" id="{EF9C56C6-C93F-4ECD-8CA3-D8744E56F7E5}"/>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90" name="Rechte verbindingslijn 89">
                    <a:extLst>
                      <a:ext uri="{FF2B5EF4-FFF2-40B4-BE49-F238E27FC236}">
                        <a16:creationId xmlns:a16="http://schemas.microsoft.com/office/drawing/2014/main" id="{B063A121-8A3F-4940-A9CD-66A8C2D9FE22}"/>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91" name="Rechte verbindingslijn 90">
                    <a:extLst>
                      <a:ext uri="{FF2B5EF4-FFF2-40B4-BE49-F238E27FC236}">
                        <a16:creationId xmlns:a16="http://schemas.microsoft.com/office/drawing/2014/main" id="{0BD9E485-BBBC-4BD4-A1F8-91A92D6672FB}"/>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86" name="Pijl: rechts 85">
                  <a:extLst>
                    <a:ext uri="{FF2B5EF4-FFF2-40B4-BE49-F238E27FC236}">
                      <a16:creationId xmlns:a16="http://schemas.microsoft.com/office/drawing/2014/main" id="{967FEF4D-1829-4F5E-9F74-608298269DCE}"/>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75" name="Groep 74">
                <a:extLst>
                  <a:ext uri="{FF2B5EF4-FFF2-40B4-BE49-F238E27FC236}">
                    <a16:creationId xmlns:a16="http://schemas.microsoft.com/office/drawing/2014/main" id="{F04F315C-B649-4293-8B86-596C5B7A99F8}"/>
                  </a:ext>
                </a:extLst>
              </p:cNvPr>
              <p:cNvGrpSpPr/>
              <p:nvPr userDrawn="1"/>
            </p:nvGrpSpPr>
            <p:grpSpPr>
              <a:xfrm>
                <a:off x="-2916763" y="460171"/>
                <a:ext cx="268738" cy="248381"/>
                <a:chOff x="-2916763" y="460171"/>
                <a:chExt cx="268738" cy="248381"/>
              </a:xfrm>
            </p:grpSpPr>
            <p:sp>
              <p:nvSpPr>
                <p:cNvPr id="76" name="Rechthoek 75">
                  <a:extLst>
                    <a:ext uri="{FF2B5EF4-FFF2-40B4-BE49-F238E27FC236}">
                      <a16:creationId xmlns:a16="http://schemas.microsoft.com/office/drawing/2014/main" id="{682FD8B4-1106-4938-BD0D-DB5A36A62462}"/>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77" name="Groep 76">
                  <a:extLst>
                    <a:ext uri="{FF2B5EF4-FFF2-40B4-BE49-F238E27FC236}">
                      <a16:creationId xmlns:a16="http://schemas.microsoft.com/office/drawing/2014/main" id="{1394DCF2-EC38-4541-8E01-71C642DD58EA}"/>
                    </a:ext>
                  </a:extLst>
                </p:cNvPr>
                <p:cNvGrpSpPr/>
                <p:nvPr userDrawn="1"/>
              </p:nvGrpSpPr>
              <p:grpSpPr>
                <a:xfrm>
                  <a:off x="-2866744" y="518074"/>
                  <a:ext cx="168701" cy="132575"/>
                  <a:chOff x="-2866744" y="518074"/>
                  <a:chExt cx="168701" cy="132575"/>
                </a:xfrm>
              </p:grpSpPr>
              <p:cxnSp>
                <p:nvCxnSpPr>
                  <p:cNvPr id="79" name="Rechte verbindingslijn 78">
                    <a:extLst>
                      <a:ext uri="{FF2B5EF4-FFF2-40B4-BE49-F238E27FC236}">
                        <a16:creationId xmlns:a16="http://schemas.microsoft.com/office/drawing/2014/main" id="{1E689C44-FDE7-494D-9F5C-C729A0FD65F2}"/>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80" name="Rechte verbindingslijn 79">
                    <a:extLst>
                      <a:ext uri="{FF2B5EF4-FFF2-40B4-BE49-F238E27FC236}">
                        <a16:creationId xmlns:a16="http://schemas.microsoft.com/office/drawing/2014/main" id="{F1CDAFCD-95FA-40B9-A46B-AC45B1A897AB}"/>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81" name="Rechte verbindingslijn 80">
                    <a:extLst>
                      <a:ext uri="{FF2B5EF4-FFF2-40B4-BE49-F238E27FC236}">
                        <a16:creationId xmlns:a16="http://schemas.microsoft.com/office/drawing/2014/main" id="{C0C74D2B-7EF7-48ED-9D2C-D355A555BCD4}"/>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82" name="Rechte verbindingslijn 81">
                    <a:extLst>
                      <a:ext uri="{FF2B5EF4-FFF2-40B4-BE49-F238E27FC236}">
                        <a16:creationId xmlns:a16="http://schemas.microsoft.com/office/drawing/2014/main" id="{00D2524F-E781-4D45-B437-7397AEE16FE8}"/>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83" name="Rechte verbindingslijn 82">
                    <a:extLst>
                      <a:ext uri="{FF2B5EF4-FFF2-40B4-BE49-F238E27FC236}">
                        <a16:creationId xmlns:a16="http://schemas.microsoft.com/office/drawing/2014/main" id="{6C47E439-EE7D-4A2E-8CD4-C7A018CD715D}"/>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78" name="Pijl: rechts 77">
                  <a:extLst>
                    <a:ext uri="{FF2B5EF4-FFF2-40B4-BE49-F238E27FC236}">
                      <a16:creationId xmlns:a16="http://schemas.microsoft.com/office/drawing/2014/main" id="{B7304F30-6BE8-455C-AE01-33BD5CA56C81}"/>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grpSp>
        <p:nvGrpSpPr>
          <p:cNvPr id="108" name="INSTRUCTIE">
            <a:extLst>
              <a:ext uri="{FF2B5EF4-FFF2-40B4-BE49-F238E27FC236}">
                <a16:creationId xmlns:a16="http://schemas.microsoft.com/office/drawing/2014/main" id="{EEC6D086-E9DE-4F9A-A290-3220C84069FF}"/>
              </a:ext>
            </a:extLst>
          </p:cNvPr>
          <p:cNvGrpSpPr/>
          <p:nvPr userDrawn="1"/>
        </p:nvGrpSpPr>
        <p:grpSpPr>
          <a:xfrm>
            <a:off x="12377595" y="0"/>
            <a:ext cx="3693386" cy="6857760"/>
            <a:chOff x="-3786437" y="0"/>
            <a:chExt cx="3693386" cy="6857760"/>
          </a:xfrm>
        </p:grpSpPr>
        <p:sp>
          <p:nvSpPr>
            <p:cNvPr id="109" name="Rechthoek 108">
              <a:extLst>
                <a:ext uri="{FF2B5EF4-FFF2-40B4-BE49-F238E27FC236}">
                  <a16:creationId xmlns:a16="http://schemas.microsoft.com/office/drawing/2014/main" id="{B0891A0E-2A66-4EA4-86F0-062A14E5EFE5}"/>
                </a:ext>
              </a:extLst>
            </p:cNvPr>
            <p:cNvSpPr/>
            <p:nvPr userDrawn="1"/>
          </p:nvSpPr>
          <p:spPr>
            <a:xfrm>
              <a:off x="-3786437" y="602976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110" name="INSTRUCTIE">
              <a:extLst>
                <a:ext uri="{FF2B5EF4-FFF2-40B4-BE49-F238E27FC236}">
                  <a16:creationId xmlns:a16="http://schemas.microsoft.com/office/drawing/2014/main" id="{EC829A3F-A2A6-488F-B442-679AE84AD234}"/>
                </a:ext>
              </a:extLst>
            </p:cNvPr>
            <p:cNvGrpSpPr/>
            <p:nvPr userDrawn="1"/>
          </p:nvGrpSpPr>
          <p:grpSpPr>
            <a:xfrm>
              <a:off x="-3786165" y="0"/>
              <a:ext cx="3693114" cy="6177730"/>
              <a:chOff x="-3786165" y="0"/>
              <a:chExt cx="3693114" cy="6177730"/>
            </a:xfrm>
          </p:grpSpPr>
          <p:sp>
            <p:nvSpPr>
              <p:cNvPr id="111" name="Rechthoek 110">
                <a:extLst>
                  <a:ext uri="{FF2B5EF4-FFF2-40B4-BE49-F238E27FC236}">
                    <a16:creationId xmlns:a16="http://schemas.microsoft.com/office/drawing/2014/main" id="{01C6982C-9BA9-4CB7-A966-20826A07A612}"/>
                  </a:ext>
                </a:extLst>
              </p:cNvPr>
              <p:cNvSpPr/>
              <p:nvPr userDrawn="1"/>
            </p:nvSpPr>
            <p:spPr>
              <a:xfrm>
                <a:off x="-3786165" y="0"/>
                <a:ext cx="3593091" cy="602520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Afbeelding invoegen/opmaken</a:t>
                </a:r>
              </a:p>
            </p:txBody>
          </p:sp>
          <p:sp>
            <p:nvSpPr>
              <p:cNvPr id="112" name="Ovaal 111">
                <a:extLst>
                  <a:ext uri="{FF2B5EF4-FFF2-40B4-BE49-F238E27FC236}">
                    <a16:creationId xmlns:a16="http://schemas.microsoft.com/office/drawing/2014/main" id="{89BC2C5A-FC86-4D8B-8D4D-5AC641293DFD}"/>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13" name="Rechthoek 112">
                <a:extLst>
                  <a:ext uri="{FF2B5EF4-FFF2-40B4-BE49-F238E27FC236}">
                    <a16:creationId xmlns:a16="http://schemas.microsoft.com/office/drawing/2014/main" id="{8744B4CB-86E2-4A1F-B5F1-AA73CFD0BCD7}"/>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14" name="Groep 113">
                <a:extLst>
                  <a:ext uri="{FF2B5EF4-FFF2-40B4-BE49-F238E27FC236}">
                    <a16:creationId xmlns:a16="http://schemas.microsoft.com/office/drawing/2014/main" id="{3307B2D6-E3D3-4454-86BB-9BE2E713AA45}"/>
                  </a:ext>
                </a:extLst>
              </p:cNvPr>
              <p:cNvGrpSpPr/>
              <p:nvPr userDrawn="1"/>
            </p:nvGrpSpPr>
            <p:grpSpPr>
              <a:xfrm>
                <a:off x="-3316179" y="1231351"/>
                <a:ext cx="294789" cy="318834"/>
                <a:chOff x="14466489" y="1001522"/>
                <a:chExt cx="290627" cy="314333"/>
              </a:xfrm>
            </p:grpSpPr>
            <p:sp>
              <p:nvSpPr>
                <p:cNvPr id="168" name="Rechthoek 167">
                  <a:extLst>
                    <a:ext uri="{FF2B5EF4-FFF2-40B4-BE49-F238E27FC236}">
                      <a16:creationId xmlns:a16="http://schemas.microsoft.com/office/drawing/2014/main" id="{84421076-4DB9-4FEB-BA15-A41891E2D30E}"/>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69" name="Ovaal 168">
                  <a:extLst>
                    <a:ext uri="{FF2B5EF4-FFF2-40B4-BE49-F238E27FC236}">
                      <a16:creationId xmlns:a16="http://schemas.microsoft.com/office/drawing/2014/main" id="{94C6E628-F46F-42FB-B2D5-3FF79F899E8B}"/>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70" name="Vrije vorm: vorm 169">
                  <a:extLst>
                    <a:ext uri="{FF2B5EF4-FFF2-40B4-BE49-F238E27FC236}">
                      <a16:creationId xmlns:a16="http://schemas.microsoft.com/office/drawing/2014/main" id="{675DBCA9-FD1E-4525-BA70-27AF94D2B73F}"/>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71" name="Rechthoek: afgeronde hoeken 170">
                  <a:extLst>
                    <a:ext uri="{FF2B5EF4-FFF2-40B4-BE49-F238E27FC236}">
                      <a16:creationId xmlns:a16="http://schemas.microsoft.com/office/drawing/2014/main" id="{C11C7DC8-013E-4416-823C-B1F70AD8464D}"/>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cxnSp>
              <p:nvCxnSpPr>
                <p:cNvPr id="172" name="Rechte verbindingslijn 171">
                  <a:extLst>
                    <a:ext uri="{FF2B5EF4-FFF2-40B4-BE49-F238E27FC236}">
                      <a16:creationId xmlns:a16="http://schemas.microsoft.com/office/drawing/2014/main" id="{531A1A27-452F-46C8-860D-8C30728789CC}"/>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73" name="Rechte verbindingslijn 172">
                  <a:extLst>
                    <a:ext uri="{FF2B5EF4-FFF2-40B4-BE49-F238E27FC236}">
                      <a16:creationId xmlns:a16="http://schemas.microsoft.com/office/drawing/2014/main" id="{99426ADA-84CE-4FA2-9634-70758A9C78F9}"/>
                    </a:ext>
                  </a:extLst>
                </p:cNvPr>
                <p:cNvCxnSpPr>
                  <a:cxnSpLocks/>
                  <a:stCxn id="171"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15" name="Ovaal 114">
                <a:extLst>
                  <a:ext uri="{FF2B5EF4-FFF2-40B4-BE49-F238E27FC236}">
                    <a16:creationId xmlns:a16="http://schemas.microsoft.com/office/drawing/2014/main" id="{40064F36-1626-47E6-BFC9-02DC9986EEF3}"/>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16" name="Rechthoek 115">
                <a:extLst>
                  <a:ext uri="{FF2B5EF4-FFF2-40B4-BE49-F238E27FC236}">
                    <a16:creationId xmlns:a16="http://schemas.microsoft.com/office/drawing/2014/main" id="{BF27AA58-13FB-4DFB-A4DE-662684662918}"/>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17" name="Groep 116">
                <a:extLst>
                  <a:ext uri="{FF2B5EF4-FFF2-40B4-BE49-F238E27FC236}">
                    <a16:creationId xmlns:a16="http://schemas.microsoft.com/office/drawing/2014/main" id="{922C151E-7405-4B50-8001-D7A5E198CDA3}"/>
                  </a:ext>
                </a:extLst>
              </p:cNvPr>
              <p:cNvGrpSpPr/>
              <p:nvPr userDrawn="1"/>
            </p:nvGrpSpPr>
            <p:grpSpPr>
              <a:xfrm>
                <a:off x="-3311319" y="2164285"/>
                <a:ext cx="825500" cy="209550"/>
                <a:chOff x="13504624" y="2482850"/>
                <a:chExt cx="825500" cy="209550"/>
              </a:xfrm>
            </p:grpSpPr>
            <p:sp>
              <p:nvSpPr>
                <p:cNvPr id="165" name="Rechthoek 164">
                  <a:extLst>
                    <a:ext uri="{FF2B5EF4-FFF2-40B4-BE49-F238E27FC236}">
                      <a16:creationId xmlns:a16="http://schemas.microsoft.com/office/drawing/2014/main" id="{1EF13D6F-1E99-4039-B7A2-F53373764F95}"/>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166" name="Rechte verbindingslijn 165">
                  <a:extLst>
                    <a:ext uri="{FF2B5EF4-FFF2-40B4-BE49-F238E27FC236}">
                      <a16:creationId xmlns:a16="http://schemas.microsoft.com/office/drawing/2014/main" id="{76467F79-B3C4-4737-9B26-CD390CA48BBB}"/>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67" name="Gelijkbenige driehoek 166">
                  <a:extLst>
                    <a:ext uri="{FF2B5EF4-FFF2-40B4-BE49-F238E27FC236}">
                      <a16:creationId xmlns:a16="http://schemas.microsoft.com/office/drawing/2014/main" id="{30F4A28D-0E71-4A65-BB76-F448262601AE}"/>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118" name="Ovaal 117">
                <a:extLst>
                  <a:ext uri="{FF2B5EF4-FFF2-40B4-BE49-F238E27FC236}">
                    <a16:creationId xmlns:a16="http://schemas.microsoft.com/office/drawing/2014/main" id="{E9D6D87F-3CCB-439F-AD17-2BE283BCEDAF}"/>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19" name="Rechthoek 118">
                <a:extLst>
                  <a:ext uri="{FF2B5EF4-FFF2-40B4-BE49-F238E27FC236}">
                    <a16:creationId xmlns:a16="http://schemas.microsoft.com/office/drawing/2014/main" id="{3CD43C9B-7DC1-49A1-A7BE-D17EB626A6BF}"/>
                  </a:ext>
                </a:extLst>
              </p:cNvPr>
              <p:cNvSpPr/>
              <p:nvPr userDrawn="1"/>
            </p:nvSpPr>
            <p:spPr>
              <a:xfrm>
                <a:off x="-3319416" y="2553360"/>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20" name="ICOON_info">
                <a:extLst>
                  <a:ext uri="{FF2B5EF4-FFF2-40B4-BE49-F238E27FC236}">
                    <a16:creationId xmlns:a16="http://schemas.microsoft.com/office/drawing/2014/main" id="{E3E8B8C3-F6B3-4D96-9D96-11F4B2BC0BF7}"/>
                  </a:ext>
                </a:extLst>
              </p:cNvPr>
              <p:cNvGrpSpPr/>
              <p:nvPr userDrawn="1"/>
            </p:nvGrpSpPr>
            <p:grpSpPr>
              <a:xfrm>
                <a:off x="-376736" y="5894045"/>
                <a:ext cx="283685" cy="283685"/>
                <a:chOff x="-510741" y="5913713"/>
                <a:chExt cx="267555" cy="267555"/>
              </a:xfrm>
            </p:grpSpPr>
            <p:sp>
              <p:nvSpPr>
                <p:cNvPr id="163" name="Ovaal 162">
                  <a:extLst>
                    <a:ext uri="{FF2B5EF4-FFF2-40B4-BE49-F238E27FC236}">
                      <a16:creationId xmlns:a16="http://schemas.microsoft.com/office/drawing/2014/main" id="{C8DBBFA1-A1CE-41B8-92C5-069E203DAE3B}"/>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164" name="Graphic 163" descr="Informatie">
                  <a:extLst>
                    <a:ext uri="{FF2B5EF4-FFF2-40B4-BE49-F238E27FC236}">
                      <a16:creationId xmlns:a16="http://schemas.microsoft.com/office/drawing/2014/main" id="{06CAF235-E46E-48D0-A408-1E766E6747CD}"/>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nl-NL" sz="2000" noProof="0">
                    <a:solidFill>
                      <a:srgbClr val="211F26"/>
                    </a:solidFill>
                    <a:latin typeface="Calibri" panose="020F0502020204030204" pitchFamily="34" charset="0"/>
                    <a:cs typeface="Calibri" panose="020F0502020204030204" pitchFamily="34" charset="0"/>
                  </a:endParaRPr>
                </a:p>
              </p:txBody>
            </p:sp>
          </p:grpSp>
          <p:sp>
            <p:nvSpPr>
              <p:cNvPr id="121" name="Ovaal 120">
                <a:extLst>
                  <a:ext uri="{FF2B5EF4-FFF2-40B4-BE49-F238E27FC236}">
                    <a16:creationId xmlns:a16="http://schemas.microsoft.com/office/drawing/2014/main" id="{DC0A4C3D-2633-48E2-B98D-9BDB3FAB7EE3}"/>
                  </a:ext>
                </a:extLst>
              </p:cNvPr>
              <p:cNvSpPr/>
              <p:nvPr userDrawn="1"/>
            </p:nvSpPr>
            <p:spPr>
              <a:xfrm>
                <a:off x="-3603587" y="414578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22" name="Rechthoek 121">
                <a:extLst>
                  <a:ext uri="{FF2B5EF4-FFF2-40B4-BE49-F238E27FC236}">
                    <a16:creationId xmlns:a16="http://schemas.microsoft.com/office/drawing/2014/main" id="{F21B0B12-138E-4839-B1D5-AFDCAAD6E96E}"/>
                  </a:ext>
                </a:extLst>
              </p:cNvPr>
              <p:cNvSpPr/>
              <p:nvPr userDrawn="1"/>
            </p:nvSpPr>
            <p:spPr>
              <a:xfrm>
                <a:off x="-3319415" y="4145790"/>
                <a:ext cx="2944682"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123" name="Groep 122">
                <a:extLst>
                  <a:ext uri="{FF2B5EF4-FFF2-40B4-BE49-F238E27FC236}">
                    <a16:creationId xmlns:a16="http://schemas.microsoft.com/office/drawing/2014/main" id="{15E6FFDE-D08A-41D2-AD65-7C4F7D0FCE2B}"/>
                  </a:ext>
                </a:extLst>
              </p:cNvPr>
              <p:cNvGrpSpPr/>
              <p:nvPr userDrawn="1"/>
            </p:nvGrpSpPr>
            <p:grpSpPr>
              <a:xfrm>
                <a:off x="-3408294" y="5236167"/>
                <a:ext cx="622283" cy="612919"/>
                <a:chOff x="12617641" y="3403239"/>
                <a:chExt cx="752963" cy="741634"/>
              </a:xfrm>
            </p:grpSpPr>
            <p:grpSp>
              <p:nvGrpSpPr>
                <p:cNvPr id="147" name="Groep 146">
                  <a:extLst>
                    <a:ext uri="{FF2B5EF4-FFF2-40B4-BE49-F238E27FC236}">
                      <a16:creationId xmlns:a16="http://schemas.microsoft.com/office/drawing/2014/main" id="{B86F430F-CD6F-4A89-8F7D-E39B848E63EA}"/>
                    </a:ext>
                  </a:extLst>
                </p:cNvPr>
                <p:cNvGrpSpPr/>
                <p:nvPr userDrawn="1"/>
              </p:nvGrpSpPr>
              <p:grpSpPr>
                <a:xfrm>
                  <a:off x="12771550" y="3403239"/>
                  <a:ext cx="467156" cy="448491"/>
                  <a:chOff x="12782177" y="3403239"/>
                  <a:chExt cx="467156" cy="448491"/>
                </a:xfrm>
              </p:grpSpPr>
              <p:grpSp>
                <p:nvGrpSpPr>
                  <p:cNvPr id="150" name="Groep 149">
                    <a:extLst>
                      <a:ext uri="{FF2B5EF4-FFF2-40B4-BE49-F238E27FC236}">
                        <a16:creationId xmlns:a16="http://schemas.microsoft.com/office/drawing/2014/main" id="{04FD6B4C-CD28-48FB-B4FB-70E1F9D60A3D}"/>
                      </a:ext>
                    </a:extLst>
                  </p:cNvPr>
                  <p:cNvGrpSpPr/>
                  <p:nvPr userDrawn="1"/>
                </p:nvGrpSpPr>
                <p:grpSpPr>
                  <a:xfrm>
                    <a:off x="12782177" y="3403239"/>
                    <a:ext cx="412972" cy="396132"/>
                    <a:chOff x="13554906" y="3320109"/>
                    <a:chExt cx="443912" cy="425811"/>
                  </a:xfrm>
                </p:grpSpPr>
                <p:grpSp>
                  <p:nvGrpSpPr>
                    <p:cNvPr id="157" name="Groep 156">
                      <a:extLst>
                        <a:ext uri="{FF2B5EF4-FFF2-40B4-BE49-F238E27FC236}">
                          <a16:creationId xmlns:a16="http://schemas.microsoft.com/office/drawing/2014/main" id="{E8CD20C8-0C70-499A-AFEA-4CAA620A4942}"/>
                        </a:ext>
                      </a:extLst>
                    </p:cNvPr>
                    <p:cNvGrpSpPr/>
                    <p:nvPr userDrawn="1"/>
                  </p:nvGrpSpPr>
                  <p:grpSpPr>
                    <a:xfrm>
                      <a:off x="13554906" y="3320109"/>
                      <a:ext cx="443912" cy="425811"/>
                      <a:chOff x="12909684" y="1276143"/>
                      <a:chExt cx="443912" cy="425811"/>
                    </a:xfrm>
                  </p:grpSpPr>
                  <p:sp>
                    <p:nvSpPr>
                      <p:cNvPr id="160" name="Rechthoek 159">
                        <a:extLst>
                          <a:ext uri="{FF2B5EF4-FFF2-40B4-BE49-F238E27FC236}">
                            <a16:creationId xmlns:a16="http://schemas.microsoft.com/office/drawing/2014/main" id="{73474E0C-B539-456A-8699-BFE16D845CAD}"/>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61" name="Rechthoek 160">
                        <a:extLst>
                          <a:ext uri="{FF2B5EF4-FFF2-40B4-BE49-F238E27FC236}">
                            <a16:creationId xmlns:a16="http://schemas.microsoft.com/office/drawing/2014/main" id="{797868A0-1A75-4789-A6DA-60B64F02E399}"/>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62" name="Ovaal 161">
                        <a:extLst>
                          <a:ext uri="{FF2B5EF4-FFF2-40B4-BE49-F238E27FC236}">
                            <a16:creationId xmlns:a16="http://schemas.microsoft.com/office/drawing/2014/main" id="{8AAD86A1-E6B6-4174-90C6-3E6AB3766647}"/>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158" name="Afbeelding 157">
                      <a:extLst>
                        <a:ext uri="{FF2B5EF4-FFF2-40B4-BE49-F238E27FC236}">
                          <a16:creationId xmlns:a16="http://schemas.microsoft.com/office/drawing/2014/main" id="{D46235C0-1E2A-4321-8E80-EF34C26619F0}"/>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159" name="Afbeelding 158">
                      <a:extLst>
                        <a:ext uri="{FF2B5EF4-FFF2-40B4-BE49-F238E27FC236}">
                          <a16:creationId xmlns:a16="http://schemas.microsoft.com/office/drawing/2014/main" id="{C140A51F-9011-4AF1-846F-598699FB473E}"/>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151" name="Groep 150">
                    <a:extLst>
                      <a:ext uri="{FF2B5EF4-FFF2-40B4-BE49-F238E27FC236}">
                        <a16:creationId xmlns:a16="http://schemas.microsoft.com/office/drawing/2014/main" id="{87624ABA-050E-4A7D-AAEC-FE8565D43DB6}"/>
                      </a:ext>
                    </a:extLst>
                  </p:cNvPr>
                  <p:cNvGrpSpPr/>
                  <p:nvPr userDrawn="1"/>
                </p:nvGrpSpPr>
                <p:grpSpPr>
                  <a:xfrm>
                    <a:off x="13103513" y="3705268"/>
                    <a:ext cx="145820" cy="146462"/>
                    <a:chOff x="13096169" y="3602278"/>
                    <a:chExt cx="145820" cy="146462"/>
                  </a:xfrm>
                </p:grpSpPr>
                <p:sp>
                  <p:nvSpPr>
                    <p:cNvPr id="155" name="Rechthoek 154">
                      <a:extLst>
                        <a:ext uri="{FF2B5EF4-FFF2-40B4-BE49-F238E27FC236}">
                          <a16:creationId xmlns:a16="http://schemas.microsoft.com/office/drawing/2014/main" id="{2F1AFE81-D076-4C2B-B4DF-6893A378F859}"/>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56" name="Rechthoek 155">
                      <a:extLst>
                        <a:ext uri="{FF2B5EF4-FFF2-40B4-BE49-F238E27FC236}">
                          <a16:creationId xmlns:a16="http://schemas.microsoft.com/office/drawing/2014/main" id="{EEEEDC73-A058-49BC-BE5A-87FC0D66B7E1}"/>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152" name="Groep 151">
                    <a:extLst>
                      <a:ext uri="{FF2B5EF4-FFF2-40B4-BE49-F238E27FC236}">
                        <a16:creationId xmlns:a16="http://schemas.microsoft.com/office/drawing/2014/main" id="{1A1E2ADD-F286-4EDE-B71D-57308BA62CAD}"/>
                      </a:ext>
                    </a:extLst>
                  </p:cNvPr>
                  <p:cNvGrpSpPr/>
                  <p:nvPr userDrawn="1"/>
                </p:nvGrpSpPr>
                <p:grpSpPr>
                  <a:xfrm rot="10800000">
                    <a:off x="13061402" y="3665637"/>
                    <a:ext cx="145820" cy="146462"/>
                    <a:chOff x="13096169" y="3602278"/>
                    <a:chExt cx="145820" cy="146462"/>
                  </a:xfrm>
                </p:grpSpPr>
                <p:sp>
                  <p:nvSpPr>
                    <p:cNvPr id="153" name="Rechthoek 152">
                      <a:extLst>
                        <a:ext uri="{FF2B5EF4-FFF2-40B4-BE49-F238E27FC236}">
                          <a16:creationId xmlns:a16="http://schemas.microsoft.com/office/drawing/2014/main" id="{C5162DDE-1757-4849-8801-F574AE55046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54" name="Rechthoek 153">
                      <a:extLst>
                        <a:ext uri="{FF2B5EF4-FFF2-40B4-BE49-F238E27FC236}">
                          <a16:creationId xmlns:a16="http://schemas.microsoft.com/office/drawing/2014/main" id="{867DC6B4-D41A-40B5-9815-AB87102BCBB0}"/>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148" name="Rechthoek 147">
                  <a:extLst>
                    <a:ext uri="{FF2B5EF4-FFF2-40B4-BE49-F238E27FC236}">
                      <a16:creationId xmlns:a16="http://schemas.microsoft.com/office/drawing/2014/main" id="{A61EFFFB-F72B-44B1-92ED-458270C87B41}"/>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149" name="Gelijkbenige driehoek 148">
                  <a:extLst>
                    <a:ext uri="{FF2B5EF4-FFF2-40B4-BE49-F238E27FC236}">
                      <a16:creationId xmlns:a16="http://schemas.microsoft.com/office/drawing/2014/main" id="{AB808E61-4F5D-404C-847F-DFE580CB6AFB}"/>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sp>
            <p:nvSpPr>
              <p:cNvPr id="124" name="Rechthoek 123">
                <a:extLst>
                  <a:ext uri="{FF2B5EF4-FFF2-40B4-BE49-F238E27FC236}">
                    <a16:creationId xmlns:a16="http://schemas.microsoft.com/office/drawing/2014/main" id="{814AF983-2CD0-43E9-8F62-8C89DC8013E8}"/>
                  </a:ext>
                </a:extLst>
              </p:cNvPr>
              <p:cNvSpPr/>
              <p:nvPr userDrawn="1"/>
            </p:nvSpPr>
            <p:spPr>
              <a:xfrm>
                <a:off x="-3316836" y="3119689"/>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rgbClr val="211F26"/>
                  </a:solidFill>
                  <a:latin typeface="Calibri" panose="020F0502020204030204" pitchFamily="34" charset="0"/>
                  <a:cs typeface="Calibri" panose="020F0502020204030204" pitchFamily="34" charset="0"/>
                </a:endParaRPr>
              </a:p>
            </p:txBody>
          </p:sp>
          <p:grpSp>
            <p:nvGrpSpPr>
              <p:cNvPr id="125" name="Groep 124">
                <a:extLst>
                  <a:ext uri="{FF2B5EF4-FFF2-40B4-BE49-F238E27FC236}">
                    <a16:creationId xmlns:a16="http://schemas.microsoft.com/office/drawing/2014/main" id="{2BCBAAB7-B5B3-4A72-B4D6-7D6B0E1AA713}"/>
                  </a:ext>
                </a:extLst>
              </p:cNvPr>
              <p:cNvGrpSpPr/>
              <p:nvPr userDrawn="1"/>
            </p:nvGrpSpPr>
            <p:grpSpPr>
              <a:xfrm>
                <a:off x="-2485819" y="3399207"/>
                <a:ext cx="1222990" cy="563933"/>
                <a:chOff x="-2485819" y="3399207"/>
                <a:chExt cx="1222990" cy="563933"/>
              </a:xfrm>
            </p:grpSpPr>
            <p:sp>
              <p:nvSpPr>
                <p:cNvPr id="126" name="Rechthoek 125">
                  <a:extLst>
                    <a:ext uri="{FF2B5EF4-FFF2-40B4-BE49-F238E27FC236}">
                      <a16:creationId xmlns:a16="http://schemas.microsoft.com/office/drawing/2014/main" id="{4B12A624-527C-4E19-A7C0-A256D47B0D15}"/>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27" name="Rechthoek 126">
                  <a:extLst>
                    <a:ext uri="{FF2B5EF4-FFF2-40B4-BE49-F238E27FC236}">
                      <a16:creationId xmlns:a16="http://schemas.microsoft.com/office/drawing/2014/main" id="{DA696624-CDB5-412E-AE2B-505DDB465AF0}"/>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128" name="Groep 127">
                  <a:extLst>
                    <a:ext uri="{FF2B5EF4-FFF2-40B4-BE49-F238E27FC236}">
                      <a16:creationId xmlns:a16="http://schemas.microsoft.com/office/drawing/2014/main" id="{60310CAC-A13B-46FA-AB53-C905C5402B08}"/>
                    </a:ext>
                  </a:extLst>
                </p:cNvPr>
                <p:cNvGrpSpPr/>
                <p:nvPr userDrawn="1"/>
              </p:nvGrpSpPr>
              <p:grpSpPr>
                <a:xfrm>
                  <a:off x="-2403869" y="3460544"/>
                  <a:ext cx="155951" cy="131922"/>
                  <a:chOff x="12968836" y="3354170"/>
                  <a:chExt cx="404806" cy="342433"/>
                </a:xfrm>
              </p:grpSpPr>
              <p:sp>
                <p:nvSpPr>
                  <p:cNvPr id="141" name="Rechthoek: afgeronde hoeken 140">
                    <a:extLst>
                      <a:ext uri="{FF2B5EF4-FFF2-40B4-BE49-F238E27FC236}">
                        <a16:creationId xmlns:a16="http://schemas.microsoft.com/office/drawing/2014/main" id="{6AEF1874-5DD4-4AD3-B645-C1CD6F30C873}"/>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42" name="Rechthoek 141">
                    <a:extLst>
                      <a:ext uri="{FF2B5EF4-FFF2-40B4-BE49-F238E27FC236}">
                        <a16:creationId xmlns:a16="http://schemas.microsoft.com/office/drawing/2014/main" id="{566F488B-6B10-493D-828A-C99ABACE9116}"/>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43" name="Rechthoek 142">
                    <a:extLst>
                      <a:ext uri="{FF2B5EF4-FFF2-40B4-BE49-F238E27FC236}">
                        <a16:creationId xmlns:a16="http://schemas.microsoft.com/office/drawing/2014/main" id="{393B3E88-3002-49D9-806A-BFA7433D392B}"/>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44" name="Rechthoek 143">
                    <a:extLst>
                      <a:ext uri="{FF2B5EF4-FFF2-40B4-BE49-F238E27FC236}">
                        <a16:creationId xmlns:a16="http://schemas.microsoft.com/office/drawing/2014/main" id="{CA00D393-A7F5-4E77-8273-29B7C63F1EE7}"/>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45" name="Rechthoek 144">
                    <a:extLst>
                      <a:ext uri="{FF2B5EF4-FFF2-40B4-BE49-F238E27FC236}">
                        <a16:creationId xmlns:a16="http://schemas.microsoft.com/office/drawing/2014/main" id="{53ECF78A-8122-492B-914B-399CF43217FF}"/>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46" name="Rechthoek 145">
                    <a:extLst>
                      <a:ext uri="{FF2B5EF4-FFF2-40B4-BE49-F238E27FC236}">
                        <a16:creationId xmlns:a16="http://schemas.microsoft.com/office/drawing/2014/main" id="{E4ED20EC-4444-4941-BF1B-116D0BF29D2D}"/>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129" name="Groep 128">
                  <a:extLst>
                    <a:ext uri="{FF2B5EF4-FFF2-40B4-BE49-F238E27FC236}">
                      <a16:creationId xmlns:a16="http://schemas.microsoft.com/office/drawing/2014/main" id="{D7CEDB62-FDCA-4E18-AA22-4D0800526E43}"/>
                    </a:ext>
                  </a:extLst>
                </p:cNvPr>
                <p:cNvGrpSpPr/>
                <p:nvPr userDrawn="1"/>
              </p:nvGrpSpPr>
              <p:grpSpPr>
                <a:xfrm>
                  <a:off x="-2423424" y="3690208"/>
                  <a:ext cx="166739" cy="218963"/>
                  <a:chOff x="12940828" y="3950597"/>
                  <a:chExt cx="432813" cy="568367"/>
                </a:xfrm>
              </p:grpSpPr>
              <p:grpSp>
                <p:nvGrpSpPr>
                  <p:cNvPr id="133" name="Groep 132">
                    <a:extLst>
                      <a:ext uri="{FF2B5EF4-FFF2-40B4-BE49-F238E27FC236}">
                        <a16:creationId xmlns:a16="http://schemas.microsoft.com/office/drawing/2014/main" id="{A6B16285-95B1-4DAE-8BE0-CD951E996CBC}"/>
                      </a:ext>
                    </a:extLst>
                  </p:cNvPr>
                  <p:cNvGrpSpPr/>
                  <p:nvPr userDrawn="1"/>
                </p:nvGrpSpPr>
                <p:grpSpPr>
                  <a:xfrm>
                    <a:off x="13000382" y="4006891"/>
                    <a:ext cx="373259" cy="315747"/>
                    <a:chOff x="12968836" y="3354170"/>
                    <a:chExt cx="404806" cy="342433"/>
                  </a:xfrm>
                </p:grpSpPr>
                <p:sp>
                  <p:nvSpPr>
                    <p:cNvPr id="135" name="Rechthoek: afgeronde hoeken 134">
                      <a:extLst>
                        <a:ext uri="{FF2B5EF4-FFF2-40B4-BE49-F238E27FC236}">
                          <a16:creationId xmlns:a16="http://schemas.microsoft.com/office/drawing/2014/main" id="{E3D90301-BE41-4E3A-A6BD-B45AF9D6E603}"/>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36" name="Rechthoek 135">
                      <a:extLst>
                        <a:ext uri="{FF2B5EF4-FFF2-40B4-BE49-F238E27FC236}">
                          <a16:creationId xmlns:a16="http://schemas.microsoft.com/office/drawing/2014/main" id="{9F19E098-773C-4A3D-ADB9-5CC9F1A20C5D}"/>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37" name="Rechthoek 136">
                      <a:extLst>
                        <a:ext uri="{FF2B5EF4-FFF2-40B4-BE49-F238E27FC236}">
                          <a16:creationId xmlns:a16="http://schemas.microsoft.com/office/drawing/2014/main" id="{7DD7CA2A-70CC-4A38-BABA-C97040C87851}"/>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38" name="Rechthoek 137">
                      <a:extLst>
                        <a:ext uri="{FF2B5EF4-FFF2-40B4-BE49-F238E27FC236}">
                          <a16:creationId xmlns:a16="http://schemas.microsoft.com/office/drawing/2014/main" id="{BD9352F3-75F8-41EB-AA71-2ED5F5FB98D3}"/>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39" name="Rechthoek 138">
                      <a:extLst>
                        <a:ext uri="{FF2B5EF4-FFF2-40B4-BE49-F238E27FC236}">
                          <a16:creationId xmlns:a16="http://schemas.microsoft.com/office/drawing/2014/main" id="{C17F148C-9F0A-4323-8605-F93BC13444A5}"/>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40" name="Rechthoek 139">
                      <a:extLst>
                        <a:ext uri="{FF2B5EF4-FFF2-40B4-BE49-F238E27FC236}">
                          <a16:creationId xmlns:a16="http://schemas.microsoft.com/office/drawing/2014/main" id="{2981E4B6-9AD8-4C7B-8468-B954C5082B5A}"/>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sp>
                <p:nvSpPr>
                  <p:cNvPr id="134" name="Boog 133">
                    <a:extLst>
                      <a:ext uri="{FF2B5EF4-FFF2-40B4-BE49-F238E27FC236}">
                        <a16:creationId xmlns:a16="http://schemas.microsoft.com/office/drawing/2014/main" id="{DFDD80AC-4982-45E3-99AA-F9567DD4CD0E}"/>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sp>
              <p:nvSpPr>
                <p:cNvPr id="130" name="Tekstvak 129">
                  <a:extLst>
                    <a:ext uri="{FF2B5EF4-FFF2-40B4-BE49-F238E27FC236}">
                      <a16:creationId xmlns:a16="http://schemas.microsoft.com/office/drawing/2014/main" id="{4308DF73-EA6A-447D-BC35-0C9DD5080BD9}"/>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Indeling</a:t>
                  </a:r>
                </a:p>
              </p:txBody>
            </p:sp>
            <p:sp>
              <p:nvSpPr>
                <p:cNvPr id="131" name="Tekstvak 130">
                  <a:extLst>
                    <a:ext uri="{FF2B5EF4-FFF2-40B4-BE49-F238E27FC236}">
                      <a16:creationId xmlns:a16="http://schemas.microsoft.com/office/drawing/2014/main" id="{C9B9C1BF-8D61-45F4-A79B-32587C2BB813}"/>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Dia Herstellen</a:t>
                  </a:r>
                </a:p>
              </p:txBody>
            </p:sp>
            <p:sp>
              <p:nvSpPr>
                <p:cNvPr id="132" name="Vrije vorm: vorm 131">
                  <a:extLst>
                    <a:ext uri="{FF2B5EF4-FFF2-40B4-BE49-F238E27FC236}">
                      <a16:creationId xmlns:a16="http://schemas.microsoft.com/office/drawing/2014/main" id="{B223E148-B892-4769-BE73-0A14FD7732D0}"/>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grpSp>
        </p:grpSp>
      </p:grpSp>
      <p:grpSp>
        <p:nvGrpSpPr>
          <p:cNvPr id="179" name="Groep 178">
            <a:extLst>
              <a:ext uri="{FF2B5EF4-FFF2-40B4-BE49-F238E27FC236}">
                <a16:creationId xmlns:a16="http://schemas.microsoft.com/office/drawing/2014/main" id="{31DB2356-B012-4D37-B3E9-9BF2AE668D08}"/>
              </a:ext>
            </a:extLst>
          </p:cNvPr>
          <p:cNvGrpSpPr/>
          <p:nvPr userDrawn="1"/>
        </p:nvGrpSpPr>
        <p:grpSpPr>
          <a:xfrm>
            <a:off x="0" y="-2084542"/>
            <a:ext cx="2859314" cy="1913465"/>
            <a:chOff x="0" y="-2084542"/>
            <a:chExt cx="2859314" cy="1913465"/>
          </a:xfrm>
        </p:grpSpPr>
        <p:grpSp>
          <p:nvGrpSpPr>
            <p:cNvPr id="180" name="Groep 179">
              <a:extLst>
                <a:ext uri="{FF2B5EF4-FFF2-40B4-BE49-F238E27FC236}">
                  <a16:creationId xmlns:a16="http://schemas.microsoft.com/office/drawing/2014/main" id="{A04A6868-B388-4441-A4BC-84AE2BA5B9AC}"/>
                </a:ext>
              </a:extLst>
            </p:cNvPr>
            <p:cNvGrpSpPr/>
            <p:nvPr userDrawn="1"/>
          </p:nvGrpSpPr>
          <p:grpSpPr>
            <a:xfrm>
              <a:off x="0" y="-2084542"/>
              <a:ext cx="2859314" cy="1913465"/>
              <a:chOff x="-6934" y="-6325808"/>
              <a:chExt cx="2859314" cy="1913465"/>
            </a:xfrm>
          </p:grpSpPr>
          <p:sp>
            <p:nvSpPr>
              <p:cNvPr id="182" name="Rechthoek 181">
                <a:extLst>
                  <a:ext uri="{FF2B5EF4-FFF2-40B4-BE49-F238E27FC236}">
                    <a16:creationId xmlns:a16="http://schemas.microsoft.com/office/drawing/2014/main" id="{E47657AC-103F-4F0B-900E-27BB09CF9895}"/>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183" name="Ovaal 182">
                <a:extLst>
                  <a:ext uri="{FF2B5EF4-FFF2-40B4-BE49-F238E27FC236}">
                    <a16:creationId xmlns:a16="http://schemas.microsoft.com/office/drawing/2014/main" id="{650A7796-BECC-4C25-A6B2-A88A972B516F}"/>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84" name="Rechthoek 183">
                <a:extLst>
                  <a:ext uri="{FF2B5EF4-FFF2-40B4-BE49-F238E27FC236}">
                    <a16:creationId xmlns:a16="http://schemas.microsoft.com/office/drawing/2014/main" id="{35C3D8E2-E8D7-4CFF-BEEF-9B4E1B050412}"/>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185" name="Rechte verbindingslijn 184">
                <a:extLst>
                  <a:ext uri="{FF2B5EF4-FFF2-40B4-BE49-F238E27FC236}">
                    <a16:creationId xmlns:a16="http://schemas.microsoft.com/office/drawing/2014/main" id="{9381CDCF-8426-4FFB-95D5-2B22341D9264}"/>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181" name="Afbeelding 180">
              <a:extLst>
                <a:ext uri="{FF2B5EF4-FFF2-40B4-BE49-F238E27FC236}">
                  <a16:creationId xmlns:a16="http://schemas.microsoft.com/office/drawing/2014/main" id="{6133D7DF-DEBD-4BA3-9662-0740A2D58F14}"/>
                </a:ext>
              </a:extLst>
            </p:cNvPr>
            <p:cNvPicPr>
              <a:picLocks noChangeAspect="1"/>
            </p:cNvPicPr>
            <p:nvPr userDrawn="1"/>
          </p:nvPicPr>
          <p:blipFill rotWithShape="1">
            <a:blip r:embed="rId6">
              <a:clrChange>
                <a:clrFrom>
                  <a:srgbClr val="F3F2F1"/>
                </a:clrFrom>
                <a:clrTo>
                  <a:srgbClr val="F3F2F1">
                    <a:alpha val="0"/>
                  </a:srgbClr>
                </a:clrTo>
              </a:clrChange>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87142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5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1000" fill="hold"/>
                                        <p:tgtEl>
                                          <p:spTgt spid="56"/>
                                        </p:tgtEl>
                                        <p:attrNameLst>
                                          <p:attrName>ppt_x</p:attrName>
                                        </p:attrNameLst>
                                      </p:cBhvr>
                                      <p:tavLst>
                                        <p:tav tm="0">
                                          <p:val>
                                            <p:strVal val="#ppt_x"/>
                                          </p:val>
                                        </p:tav>
                                        <p:tav tm="100000">
                                          <p:val>
                                            <p:strVal val="#ppt_x"/>
                                          </p:val>
                                        </p:tav>
                                      </p:tavLst>
                                    </p:anim>
                                    <p:anim calcmode="lin" valueType="num">
                                      <p:cBhvr additive="base">
                                        <p:cTn id="12" dur="1000" fill="hold"/>
                                        <p:tgtEl>
                                          <p:spTgt spid="56"/>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300"/>
                                  </p:stCondLst>
                                  <p:childTnLst>
                                    <p:set>
                                      <p:cBhvr>
                                        <p:cTn id="14" dur="1" fill="hold">
                                          <p:stCondLst>
                                            <p:cond delay="0"/>
                                          </p:stCondLst>
                                        </p:cTn>
                                        <p:tgtEl>
                                          <p:spTgt spid="58"/>
                                        </p:tgtEl>
                                        <p:attrNameLst>
                                          <p:attrName>style.visibility</p:attrName>
                                        </p:attrNameLst>
                                      </p:cBhvr>
                                      <p:to>
                                        <p:strVal val="visible"/>
                                      </p:to>
                                    </p:set>
                                    <p:anim calcmode="lin" valueType="num">
                                      <p:cBhvr additive="base">
                                        <p:cTn id="15" dur="1000" fill="hold"/>
                                        <p:tgtEl>
                                          <p:spTgt spid="58"/>
                                        </p:tgtEl>
                                        <p:attrNameLst>
                                          <p:attrName>ppt_x</p:attrName>
                                        </p:attrNameLst>
                                      </p:cBhvr>
                                      <p:tavLst>
                                        <p:tav tm="0">
                                          <p:val>
                                            <p:strVal val="#ppt_x"/>
                                          </p:val>
                                        </p:tav>
                                        <p:tav tm="100000">
                                          <p:val>
                                            <p:strVal val="#ppt_x"/>
                                          </p:val>
                                        </p:tav>
                                      </p:tavLst>
                                    </p:anim>
                                    <p:anim calcmode="lin" valueType="num">
                                      <p:cBhvr additive="base">
                                        <p:cTn id="16" dur="1000" fill="hold"/>
                                        <p:tgtEl>
                                          <p:spTgt spid="58"/>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450"/>
                                  </p:stCondLst>
                                  <p:childTnLst>
                                    <p:set>
                                      <p:cBhvr>
                                        <p:cTn id="18" dur="1" fill="hold">
                                          <p:stCondLst>
                                            <p:cond delay="0"/>
                                          </p:stCondLst>
                                        </p:cTn>
                                        <p:tgtEl>
                                          <p:spTgt spid="60"/>
                                        </p:tgtEl>
                                        <p:attrNameLst>
                                          <p:attrName>style.visibility</p:attrName>
                                        </p:attrNameLst>
                                      </p:cBhvr>
                                      <p:to>
                                        <p:strVal val="visible"/>
                                      </p:to>
                                    </p:set>
                                    <p:anim calcmode="lin" valueType="num">
                                      <p:cBhvr additive="base">
                                        <p:cTn id="19" dur="1000" fill="hold"/>
                                        <p:tgtEl>
                                          <p:spTgt spid="60"/>
                                        </p:tgtEl>
                                        <p:attrNameLst>
                                          <p:attrName>ppt_x</p:attrName>
                                        </p:attrNameLst>
                                      </p:cBhvr>
                                      <p:tavLst>
                                        <p:tav tm="0">
                                          <p:val>
                                            <p:strVal val="#ppt_x"/>
                                          </p:val>
                                        </p:tav>
                                        <p:tav tm="100000">
                                          <p:val>
                                            <p:strVal val="#ppt_x"/>
                                          </p:val>
                                        </p:tav>
                                      </p:tavLst>
                                    </p:anim>
                                    <p:anim calcmode="lin" valueType="num">
                                      <p:cBhvr additive="base">
                                        <p:cTn id="20" dur="1000" fill="hold"/>
                                        <p:tgtEl>
                                          <p:spTgt spid="60"/>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600"/>
                                  </p:stCondLst>
                                  <p:childTnLst>
                                    <p:set>
                                      <p:cBhvr>
                                        <p:cTn id="22" dur="1" fill="hold">
                                          <p:stCondLst>
                                            <p:cond delay="0"/>
                                          </p:stCondLst>
                                        </p:cTn>
                                        <p:tgtEl>
                                          <p:spTgt spid="62"/>
                                        </p:tgtEl>
                                        <p:attrNameLst>
                                          <p:attrName>style.visibility</p:attrName>
                                        </p:attrNameLst>
                                      </p:cBhvr>
                                      <p:to>
                                        <p:strVal val="visible"/>
                                      </p:to>
                                    </p:set>
                                    <p:anim calcmode="lin" valueType="num">
                                      <p:cBhvr additive="base">
                                        <p:cTn id="23" dur="1000" fill="hold"/>
                                        <p:tgtEl>
                                          <p:spTgt spid="62"/>
                                        </p:tgtEl>
                                        <p:attrNameLst>
                                          <p:attrName>ppt_x</p:attrName>
                                        </p:attrNameLst>
                                      </p:cBhvr>
                                      <p:tavLst>
                                        <p:tav tm="0">
                                          <p:val>
                                            <p:strVal val="#ppt_x"/>
                                          </p:val>
                                        </p:tav>
                                        <p:tav tm="100000">
                                          <p:val>
                                            <p:strVal val="#ppt_x"/>
                                          </p:val>
                                        </p:tav>
                                      </p:tavLst>
                                    </p:anim>
                                    <p:anim calcmode="lin" valueType="num">
                                      <p:cBhvr additive="base">
                                        <p:cTn id="24" dur="1000" fill="hold"/>
                                        <p:tgtEl>
                                          <p:spTgt spid="62"/>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750"/>
                                  </p:stCondLst>
                                  <p:childTnLst>
                                    <p:set>
                                      <p:cBhvr>
                                        <p:cTn id="26" dur="1" fill="hold">
                                          <p:stCondLst>
                                            <p:cond delay="0"/>
                                          </p:stCondLst>
                                        </p:cTn>
                                        <p:tgtEl>
                                          <p:spTgt spid="64"/>
                                        </p:tgtEl>
                                        <p:attrNameLst>
                                          <p:attrName>style.visibility</p:attrName>
                                        </p:attrNameLst>
                                      </p:cBhvr>
                                      <p:to>
                                        <p:strVal val="visible"/>
                                      </p:to>
                                    </p:set>
                                    <p:anim calcmode="lin" valueType="num">
                                      <p:cBhvr additive="base">
                                        <p:cTn id="27" dur="1000" fill="hold"/>
                                        <p:tgtEl>
                                          <p:spTgt spid="64"/>
                                        </p:tgtEl>
                                        <p:attrNameLst>
                                          <p:attrName>ppt_x</p:attrName>
                                        </p:attrNameLst>
                                      </p:cBhvr>
                                      <p:tavLst>
                                        <p:tav tm="0">
                                          <p:val>
                                            <p:strVal val="#ppt_x"/>
                                          </p:val>
                                        </p:tav>
                                        <p:tav tm="100000">
                                          <p:val>
                                            <p:strVal val="#ppt_x"/>
                                          </p:val>
                                        </p:tav>
                                      </p:tavLst>
                                    </p:anim>
                                    <p:anim calcmode="lin" valueType="num">
                                      <p:cBhvr additive="base">
                                        <p:cTn id="28" dur="1000" fill="hold"/>
                                        <p:tgtEl>
                                          <p:spTgt spid="64"/>
                                        </p:tgtEl>
                                        <p:attrNameLst>
                                          <p:attrName>ppt_y</p:attrName>
                                        </p:attrNameLst>
                                      </p:cBhvr>
                                      <p:tavLst>
                                        <p:tav tm="0">
                                          <p:val>
                                            <p:strVal val="1+#ppt_h/2"/>
                                          </p:val>
                                        </p:tav>
                                        <p:tav tm="100000">
                                          <p:val>
                                            <p:strVal val="#ppt_y"/>
                                          </p:val>
                                        </p:tav>
                                      </p:tavLst>
                                    </p:anim>
                                  </p:childTnLst>
                                </p:cTn>
                              </p:par>
                            </p:childTnLst>
                          </p:cTn>
                        </p:par>
                        <p:par>
                          <p:cTn id="29" fill="hold">
                            <p:stCondLst>
                              <p:cond delay="1750"/>
                            </p:stCondLst>
                            <p:childTnLst>
                              <p:par>
                                <p:cTn id="30" presetID="10" presetClass="entr" presetSubtype="0" fill="hold" grpId="0" nodeType="afterEffect">
                                  <p:stCondLst>
                                    <p:cond delay="0"/>
                                  </p:stCondLst>
                                  <p:childTnLst>
                                    <p:set>
                                      <p:cBhvr>
                                        <p:cTn id="31" dur="1" fill="hold">
                                          <p:stCondLst>
                                            <p:cond delay="0"/>
                                          </p:stCondLst>
                                        </p:cTn>
                                        <p:tgtEl>
                                          <p:spTgt spid="67"/>
                                        </p:tgtEl>
                                        <p:attrNameLst>
                                          <p:attrName>style.visibility</p:attrName>
                                        </p:attrNameLst>
                                      </p:cBhvr>
                                      <p:to>
                                        <p:strVal val="visible"/>
                                      </p:to>
                                    </p:set>
                                    <p:animEffect transition="in" filter="fade">
                                      <p:cBhvr>
                                        <p:cTn id="32" dur="500"/>
                                        <p:tgtEl>
                                          <p:spTgt spid="6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fade">
                                      <p:cBhvr>
                                        <p:cTn id="35" dur="500"/>
                                        <p:tgtEl>
                                          <p:spTgt spid="6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70"/>
                                        </p:tgtEl>
                                        <p:attrNameLst>
                                          <p:attrName>style.visibility</p:attrName>
                                        </p:attrNameLst>
                                      </p:cBhvr>
                                      <p:to>
                                        <p:strVal val="visible"/>
                                      </p:to>
                                    </p:set>
                                    <p:animEffect transition="in" filter="fade">
                                      <p:cBhvr>
                                        <p:cTn id="38" dur="500"/>
                                        <p:tgtEl>
                                          <p:spTgt spid="7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1"/>
                                        </p:tgtEl>
                                        <p:attrNameLst>
                                          <p:attrName>style.visibility</p:attrName>
                                        </p:attrNameLst>
                                      </p:cBhvr>
                                      <p:to>
                                        <p:strVal val="visible"/>
                                      </p:to>
                                    </p:set>
                                    <p:animEffect transition="in" filter="fade">
                                      <p:cBhvr>
                                        <p:cTn id="41" dur="500"/>
                                        <p:tgtEl>
                                          <p:spTgt spid="7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72"/>
                                        </p:tgtEl>
                                        <p:attrNameLst>
                                          <p:attrName>style.visibility</p:attrName>
                                        </p:attrNameLst>
                                      </p:cBhvr>
                                      <p:to>
                                        <p:strVal val="visible"/>
                                      </p:to>
                                    </p:set>
                                    <p:animEffect transition="in" filter="fade">
                                      <p:cBhvr>
                                        <p:cTn id="44" dur="500"/>
                                        <p:tgtEl>
                                          <p:spTgt spid="7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73"/>
                                        </p:tgtEl>
                                        <p:attrNameLst>
                                          <p:attrName>style.visibility</p:attrName>
                                        </p:attrNameLst>
                                      </p:cBhvr>
                                      <p:to>
                                        <p:strVal val="visible"/>
                                      </p:to>
                                    </p:set>
                                    <p:animEffect transition="in" filter="fade">
                                      <p:cBhvr>
                                        <p:cTn id="47" dur="500"/>
                                        <p:tgtEl>
                                          <p:spTgt spid="73"/>
                                        </p:tgtEl>
                                      </p:cBhvr>
                                    </p:animEffect>
                                  </p:childTnLst>
                                </p:cTn>
                              </p:par>
                              <p:par>
                                <p:cTn id="48" presetID="2" presetClass="entr" presetSubtype="1" decel="100000" fill="hold" grpId="0" nodeType="withEffect">
                                  <p:stCondLst>
                                    <p:cond delay="0"/>
                                  </p:stCondLst>
                                  <p:childTnLst>
                                    <p:set>
                                      <p:cBhvr>
                                        <p:cTn id="49" dur="1" fill="hold">
                                          <p:stCondLst>
                                            <p:cond delay="0"/>
                                          </p:stCondLst>
                                        </p:cTn>
                                        <p:tgtEl>
                                          <p:spTgt spid="33"/>
                                        </p:tgtEl>
                                        <p:attrNameLst>
                                          <p:attrName>style.visibility</p:attrName>
                                        </p:attrNameLst>
                                      </p:cBhvr>
                                      <p:to>
                                        <p:strVal val="visible"/>
                                      </p:to>
                                    </p:set>
                                    <p:anim calcmode="lin" valueType="num">
                                      <p:cBhvr additive="base">
                                        <p:cTn id="50" dur="1000" fill="hold"/>
                                        <p:tgtEl>
                                          <p:spTgt spid="33"/>
                                        </p:tgtEl>
                                        <p:attrNameLst>
                                          <p:attrName>ppt_x</p:attrName>
                                        </p:attrNameLst>
                                      </p:cBhvr>
                                      <p:tavLst>
                                        <p:tav tm="0">
                                          <p:val>
                                            <p:strVal val="#ppt_x"/>
                                          </p:val>
                                        </p:tav>
                                        <p:tav tm="100000">
                                          <p:val>
                                            <p:strVal val="#ppt_x"/>
                                          </p:val>
                                        </p:tav>
                                      </p:tavLst>
                                    </p:anim>
                                    <p:anim calcmode="lin" valueType="num">
                                      <p:cBhvr additive="base">
                                        <p:cTn id="51" dur="1000" fill="hold"/>
                                        <p:tgtEl>
                                          <p:spTgt spid="3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 grpId="0" animBg="1">
        <p:tmplLst>
          <p:tmpl>
            <p:tnLst>
              <p:par>
                <p:cTn presetID="2" presetClass="entr" presetSubtype="4" decel="100000"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1000" fill="hold"/>
                        <p:tgtEl>
                          <p:spTgt spid="3"/>
                        </p:tgtEl>
                        <p:attrNameLst>
                          <p:attrName>ppt_x</p:attrName>
                        </p:attrNameLst>
                      </p:cBhvr>
                      <p:tavLst>
                        <p:tav tm="0">
                          <p:val>
                            <p:strVal val="#ppt_x"/>
                          </p:val>
                        </p:tav>
                        <p:tav tm="100000">
                          <p:val>
                            <p:strVal val="#ppt_x"/>
                          </p:val>
                        </p:tav>
                      </p:tavLst>
                    </p:anim>
                    <p:anim calcmode="lin" valueType="num">
                      <p:cBhvr additive="base">
                        <p:cTn dur="1000" fill="hold"/>
                        <p:tgtEl>
                          <p:spTgt spid="3"/>
                        </p:tgtEl>
                        <p:attrNameLst>
                          <p:attrName>ppt_y</p:attrName>
                        </p:attrNameLst>
                      </p:cBhvr>
                      <p:tavLst>
                        <p:tav tm="0">
                          <p:val>
                            <p:strVal val="1+#ppt_h/2"/>
                          </p:val>
                        </p:tav>
                        <p:tav tm="100000">
                          <p:val>
                            <p:strVal val="#ppt_y"/>
                          </p:val>
                        </p:tav>
                      </p:tavLst>
                    </p:anim>
                  </p:childTnLst>
                </p:cTn>
              </p:par>
            </p:tnLst>
          </p:tmpl>
        </p:tmplLst>
      </p:bldP>
      <p:bldP spid="56" grpId="0" animBg="1">
        <p:tmplLst>
          <p:tmpl>
            <p:tnLst>
              <p:par>
                <p:cTn presetID="2" presetClass="entr" presetSubtype="4" decel="100000" fill="hold" nodeType="withEffect">
                  <p:stCondLst>
                    <p:cond delay="150"/>
                  </p:stCondLst>
                  <p:childTnLst>
                    <p:set>
                      <p:cBhvr>
                        <p:cTn dur="1" fill="hold">
                          <p:stCondLst>
                            <p:cond delay="0"/>
                          </p:stCondLst>
                        </p:cTn>
                        <p:tgtEl>
                          <p:spTgt spid="56"/>
                        </p:tgtEl>
                        <p:attrNameLst>
                          <p:attrName>style.visibility</p:attrName>
                        </p:attrNameLst>
                      </p:cBhvr>
                      <p:to>
                        <p:strVal val="visible"/>
                      </p:to>
                    </p:set>
                    <p:anim calcmode="lin" valueType="num">
                      <p:cBhvr additive="base">
                        <p:cTn dur="1000" fill="hold"/>
                        <p:tgtEl>
                          <p:spTgt spid="56"/>
                        </p:tgtEl>
                        <p:attrNameLst>
                          <p:attrName>ppt_x</p:attrName>
                        </p:attrNameLst>
                      </p:cBhvr>
                      <p:tavLst>
                        <p:tav tm="0">
                          <p:val>
                            <p:strVal val="#ppt_x"/>
                          </p:val>
                        </p:tav>
                        <p:tav tm="100000">
                          <p:val>
                            <p:strVal val="#ppt_x"/>
                          </p:val>
                        </p:tav>
                      </p:tavLst>
                    </p:anim>
                    <p:anim calcmode="lin" valueType="num">
                      <p:cBhvr additive="base">
                        <p:cTn dur="1000" fill="hold"/>
                        <p:tgtEl>
                          <p:spTgt spid="56"/>
                        </p:tgtEl>
                        <p:attrNameLst>
                          <p:attrName>ppt_y</p:attrName>
                        </p:attrNameLst>
                      </p:cBhvr>
                      <p:tavLst>
                        <p:tav tm="0">
                          <p:val>
                            <p:strVal val="1+#ppt_h/2"/>
                          </p:val>
                        </p:tav>
                        <p:tav tm="100000">
                          <p:val>
                            <p:strVal val="#ppt_y"/>
                          </p:val>
                        </p:tav>
                      </p:tavLst>
                    </p:anim>
                  </p:childTnLst>
                </p:cTn>
              </p:par>
            </p:tnLst>
          </p:tmpl>
        </p:tmplLst>
      </p:bldP>
      <p:bldP spid="58" grpId="0" animBg="1">
        <p:tmplLst>
          <p:tmpl>
            <p:tnLst>
              <p:par>
                <p:cTn presetID="2" presetClass="entr" presetSubtype="4" decel="100000" fill="hold" nodeType="withEffect">
                  <p:stCondLst>
                    <p:cond delay="300"/>
                  </p:stCondLst>
                  <p:childTnLst>
                    <p:set>
                      <p:cBhvr>
                        <p:cTn dur="1" fill="hold">
                          <p:stCondLst>
                            <p:cond delay="0"/>
                          </p:stCondLst>
                        </p:cTn>
                        <p:tgtEl>
                          <p:spTgt spid="58"/>
                        </p:tgtEl>
                        <p:attrNameLst>
                          <p:attrName>style.visibility</p:attrName>
                        </p:attrNameLst>
                      </p:cBhvr>
                      <p:to>
                        <p:strVal val="visible"/>
                      </p:to>
                    </p:set>
                    <p:anim calcmode="lin" valueType="num">
                      <p:cBhvr additive="base">
                        <p:cTn dur="1000" fill="hold"/>
                        <p:tgtEl>
                          <p:spTgt spid="58"/>
                        </p:tgtEl>
                        <p:attrNameLst>
                          <p:attrName>ppt_x</p:attrName>
                        </p:attrNameLst>
                      </p:cBhvr>
                      <p:tavLst>
                        <p:tav tm="0">
                          <p:val>
                            <p:strVal val="#ppt_x"/>
                          </p:val>
                        </p:tav>
                        <p:tav tm="100000">
                          <p:val>
                            <p:strVal val="#ppt_x"/>
                          </p:val>
                        </p:tav>
                      </p:tavLst>
                    </p:anim>
                    <p:anim calcmode="lin" valueType="num">
                      <p:cBhvr additive="base">
                        <p:cTn dur="1000" fill="hold"/>
                        <p:tgtEl>
                          <p:spTgt spid="58"/>
                        </p:tgtEl>
                        <p:attrNameLst>
                          <p:attrName>ppt_y</p:attrName>
                        </p:attrNameLst>
                      </p:cBhvr>
                      <p:tavLst>
                        <p:tav tm="0">
                          <p:val>
                            <p:strVal val="1+#ppt_h/2"/>
                          </p:val>
                        </p:tav>
                        <p:tav tm="100000">
                          <p:val>
                            <p:strVal val="#ppt_y"/>
                          </p:val>
                        </p:tav>
                      </p:tavLst>
                    </p:anim>
                  </p:childTnLst>
                </p:cTn>
              </p:par>
            </p:tnLst>
          </p:tmpl>
        </p:tmplLst>
      </p:bldP>
      <p:bldP spid="60" grpId="0" animBg="1">
        <p:tmplLst>
          <p:tmpl>
            <p:tnLst>
              <p:par>
                <p:cTn presetID="2" presetClass="entr" presetSubtype="4" decel="100000" fill="hold" nodeType="withEffect">
                  <p:stCondLst>
                    <p:cond delay="450"/>
                  </p:stCondLst>
                  <p:childTnLst>
                    <p:set>
                      <p:cBhvr>
                        <p:cTn dur="1" fill="hold">
                          <p:stCondLst>
                            <p:cond delay="0"/>
                          </p:stCondLst>
                        </p:cTn>
                        <p:tgtEl>
                          <p:spTgt spid="60"/>
                        </p:tgtEl>
                        <p:attrNameLst>
                          <p:attrName>style.visibility</p:attrName>
                        </p:attrNameLst>
                      </p:cBhvr>
                      <p:to>
                        <p:strVal val="visible"/>
                      </p:to>
                    </p:set>
                    <p:anim calcmode="lin" valueType="num">
                      <p:cBhvr additive="base">
                        <p:cTn dur="1000" fill="hold"/>
                        <p:tgtEl>
                          <p:spTgt spid="60"/>
                        </p:tgtEl>
                        <p:attrNameLst>
                          <p:attrName>ppt_x</p:attrName>
                        </p:attrNameLst>
                      </p:cBhvr>
                      <p:tavLst>
                        <p:tav tm="0">
                          <p:val>
                            <p:strVal val="#ppt_x"/>
                          </p:val>
                        </p:tav>
                        <p:tav tm="100000">
                          <p:val>
                            <p:strVal val="#ppt_x"/>
                          </p:val>
                        </p:tav>
                      </p:tavLst>
                    </p:anim>
                    <p:anim calcmode="lin" valueType="num">
                      <p:cBhvr additive="base">
                        <p:cTn dur="1000" fill="hold"/>
                        <p:tgtEl>
                          <p:spTgt spid="60"/>
                        </p:tgtEl>
                        <p:attrNameLst>
                          <p:attrName>ppt_y</p:attrName>
                        </p:attrNameLst>
                      </p:cBhvr>
                      <p:tavLst>
                        <p:tav tm="0">
                          <p:val>
                            <p:strVal val="1+#ppt_h/2"/>
                          </p:val>
                        </p:tav>
                        <p:tav tm="100000">
                          <p:val>
                            <p:strVal val="#ppt_y"/>
                          </p:val>
                        </p:tav>
                      </p:tavLst>
                    </p:anim>
                  </p:childTnLst>
                </p:cTn>
              </p:par>
            </p:tnLst>
          </p:tmpl>
        </p:tmplLst>
      </p:bldP>
      <p:bldP spid="62" grpId="0" animBg="1">
        <p:tmplLst>
          <p:tmpl>
            <p:tnLst>
              <p:par>
                <p:cTn presetID="2" presetClass="entr" presetSubtype="4" decel="100000" fill="hold" nodeType="withEffect">
                  <p:stCondLst>
                    <p:cond delay="600"/>
                  </p:stCondLst>
                  <p:childTnLst>
                    <p:set>
                      <p:cBhvr>
                        <p:cTn dur="1" fill="hold">
                          <p:stCondLst>
                            <p:cond delay="0"/>
                          </p:stCondLst>
                        </p:cTn>
                        <p:tgtEl>
                          <p:spTgt spid="62"/>
                        </p:tgtEl>
                        <p:attrNameLst>
                          <p:attrName>style.visibility</p:attrName>
                        </p:attrNameLst>
                      </p:cBhvr>
                      <p:to>
                        <p:strVal val="visible"/>
                      </p:to>
                    </p:set>
                    <p:anim calcmode="lin" valueType="num">
                      <p:cBhvr additive="base">
                        <p:cTn dur="1000" fill="hold"/>
                        <p:tgtEl>
                          <p:spTgt spid="62"/>
                        </p:tgtEl>
                        <p:attrNameLst>
                          <p:attrName>ppt_x</p:attrName>
                        </p:attrNameLst>
                      </p:cBhvr>
                      <p:tavLst>
                        <p:tav tm="0">
                          <p:val>
                            <p:strVal val="#ppt_x"/>
                          </p:val>
                        </p:tav>
                        <p:tav tm="100000">
                          <p:val>
                            <p:strVal val="#ppt_x"/>
                          </p:val>
                        </p:tav>
                      </p:tavLst>
                    </p:anim>
                    <p:anim calcmode="lin" valueType="num">
                      <p:cBhvr additive="base">
                        <p:cTn dur="1000" fill="hold"/>
                        <p:tgtEl>
                          <p:spTgt spid="62"/>
                        </p:tgtEl>
                        <p:attrNameLst>
                          <p:attrName>ppt_y</p:attrName>
                        </p:attrNameLst>
                      </p:cBhvr>
                      <p:tavLst>
                        <p:tav tm="0">
                          <p:val>
                            <p:strVal val="1+#ppt_h/2"/>
                          </p:val>
                        </p:tav>
                        <p:tav tm="100000">
                          <p:val>
                            <p:strVal val="#ppt_y"/>
                          </p:val>
                        </p:tav>
                      </p:tavLst>
                    </p:anim>
                  </p:childTnLst>
                </p:cTn>
              </p:par>
            </p:tnLst>
          </p:tmpl>
        </p:tmplLst>
      </p:bldP>
      <p:bldP spid="64" grpId="0" animBg="1">
        <p:tmplLst>
          <p:tmpl>
            <p:tnLst>
              <p:par>
                <p:cTn presetID="2" presetClass="entr" presetSubtype="4" decel="100000" fill="hold" nodeType="withEffect">
                  <p:stCondLst>
                    <p:cond delay="750"/>
                  </p:stCondLst>
                  <p:childTnLst>
                    <p:set>
                      <p:cBhvr>
                        <p:cTn dur="1" fill="hold">
                          <p:stCondLst>
                            <p:cond delay="0"/>
                          </p:stCondLst>
                        </p:cTn>
                        <p:tgtEl>
                          <p:spTgt spid="64"/>
                        </p:tgtEl>
                        <p:attrNameLst>
                          <p:attrName>style.visibility</p:attrName>
                        </p:attrNameLst>
                      </p:cBhvr>
                      <p:to>
                        <p:strVal val="visible"/>
                      </p:to>
                    </p:set>
                    <p:anim calcmode="lin" valueType="num">
                      <p:cBhvr additive="base">
                        <p:cTn dur="1000" fill="hold"/>
                        <p:tgtEl>
                          <p:spTgt spid="64"/>
                        </p:tgtEl>
                        <p:attrNameLst>
                          <p:attrName>ppt_x</p:attrName>
                        </p:attrNameLst>
                      </p:cBhvr>
                      <p:tavLst>
                        <p:tav tm="0">
                          <p:val>
                            <p:strVal val="#ppt_x"/>
                          </p:val>
                        </p:tav>
                        <p:tav tm="100000">
                          <p:val>
                            <p:strVal val="#ppt_x"/>
                          </p:val>
                        </p:tav>
                      </p:tavLst>
                    </p:anim>
                    <p:anim calcmode="lin" valueType="num">
                      <p:cBhvr additive="base">
                        <p:cTn dur="1000" fill="hold"/>
                        <p:tgtEl>
                          <p:spTgt spid="64"/>
                        </p:tgtEl>
                        <p:attrNameLst>
                          <p:attrName>ppt_y</p:attrName>
                        </p:attrNameLst>
                      </p:cBhvr>
                      <p:tavLst>
                        <p:tav tm="0">
                          <p:val>
                            <p:strVal val="1+#ppt_h/2"/>
                          </p:val>
                        </p:tav>
                        <p:tav tm="100000">
                          <p:val>
                            <p:strVal val="#ppt_y"/>
                          </p:val>
                        </p:tav>
                      </p:tavLst>
                    </p:anim>
                  </p:childTnLst>
                </p:cTn>
              </p:par>
            </p:tnLst>
          </p:tmpl>
        </p:tmplLst>
      </p:bldP>
      <p:bldP spid="67" grpId="0">
        <p:tmplLst>
          <p:tmpl>
            <p:tnLst>
              <p:par>
                <p:cTn presetID="10" presetClass="entr" presetSubtype="0" fill="hold" nodeType="afterEffect">
                  <p:stCondLst>
                    <p:cond delay="0"/>
                  </p:stCondLst>
                  <p:childTnLst>
                    <p:set>
                      <p:cBhvr>
                        <p:cTn dur="1" fill="hold">
                          <p:stCondLst>
                            <p:cond delay="0"/>
                          </p:stCondLst>
                        </p:cTn>
                        <p:tgtEl>
                          <p:spTgt spid="67"/>
                        </p:tgtEl>
                        <p:attrNameLst>
                          <p:attrName>style.visibility</p:attrName>
                        </p:attrNameLst>
                      </p:cBhvr>
                      <p:to>
                        <p:strVal val="visible"/>
                      </p:to>
                    </p:set>
                    <p:animEffect transition="in" filter="fade">
                      <p:cBhvr>
                        <p:cTn dur="500"/>
                        <p:tgtEl>
                          <p:spTgt spid="67"/>
                        </p:tgtEl>
                      </p:cBhvr>
                    </p:animEffect>
                  </p:childTnLst>
                </p:cTn>
              </p:par>
            </p:tnLst>
          </p:tmpl>
        </p:tmplLst>
      </p:bldP>
      <p:bldP spid="69" grpId="0">
        <p:tmplLst>
          <p:tmpl>
            <p:tnLst>
              <p:par>
                <p:cTn presetID="10" presetClass="entr" presetSubtype="0" fill="hold" nodeType="withEffect">
                  <p:stCondLst>
                    <p:cond delay="0"/>
                  </p:stCondLst>
                  <p:childTnLst>
                    <p:set>
                      <p:cBhvr>
                        <p:cTn dur="1" fill="hold">
                          <p:stCondLst>
                            <p:cond delay="0"/>
                          </p:stCondLst>
                        </p:cTn>
                        <p:tgtEl>
                          <p:spTgt spid="69"/>
                        </p:tgtEl>
                        <p:attrNameLst>
                          <p:attrName>style.visibility</p:attrName>
                        </p:attrNameLst>
                      </p:cBhvr>
                      <p:to>
                        <p:strVal val="visible"/>
                      </p:to>
                    </p:set>
                    <p:animEffect transition="in" filter="fade">
                      <p:cBhvr>
                        <p:cTn dur="500"/>
                        <p:tgtEl>
                          <p:spTgt spid="69"/>
                        </p:tgtEl>
                      </p:cBhvr>
                    </p:animEffect>
                  </p:childTnLst>
                </p:cTn>
              </p:par>
            </p:tnLst>
          </p:tmpl>
        </p:tmplLst>
      </p:bldP>
      <p:bldP spid="70" grpId="0">
        <p:tmplLst>
          <p:tmpl>
            <p:tnLst>
              <p:par>
                <p:cTn presetID="10" presetClass="entr" presetSubtype="0" fill="hold" nodeType="withEffect">
                  <p:stCondLst>
                    <p:cond delay="0"/>
                  </p:stCondLst>
                  <p:childTnLst>
                    <p:set>
                      <p:cBhvr>
                        <p:cTn dur="1" fill="hold">
                          <p:stCondLst>
                            <p:cond delay="0"/>
                          </p:stCondLst>
                        </p:cTn>
                        <p:tgtEl>
                          <p:spTgt spid="70"/>
                        </p:tgtEl>
                        <p:attrNameLst>
                          <p:attrName>style.visibility</p:attrName>
                        </p:attrNameLst>
                      </p:cBhvr>
                      <p:to>
                        <p:strVal val="visible"/>
                      </p:to>
                    </p:set>
                    <p:animEffect transition="in" filter="fade">
                      <p:cBhvr>
                        <p:cTn dur="500"/>
                        <p:tgtEl>
                          <p:spTgt spid="70"/>
                        </p:tgtEl>
                      </p:cBhvr>
                    </p:animEffect>
                  </p:childTnLst>
                </p:cTn>
              </p:par>
            </p:tnLst>
          </p:tmpl>
        </p:tmplLst>
      </p:bldP>
      <p:bldP spid="71" grpId="0">
        <p:tmplLst>
          <p:tmpl>
            <p:tnLst>
              <p:par>
                <p:cTn presetID="10" presetClass="entr" presetSubtype="0" fill="hold" nodeType="withEffect">
                  <p:stCondLst>
                    <p:cond delay="0"/>
                  </p:stCondLst>
                  <p:childTnLst>
                    <p:set>
                      <p:cBhvr>
                        <p:cTn dur="1" fill="hold">
                          <p:stCondLst>
                            <p:cond delay="0"/>
                          </p:stCondLst>
                        </p:cTn>
                        <p:tgtEl>
                          <p:spTgt spid="71"/>
                        </p:tgtEl>
                        <p:attrNameLst>
                          <p:attrName>style.visibility</p:attrName>
                        </p:attrNameLst>
                      </p:cBhvr>
                      <p:to>
                        <p:strVal val="visible"/>
                      </p:to>
                    </p:set>
                    <p:animEffect transition="in" filter="fade">
                      <p:cBhvr>
                        <p:cTn dur="500"/>
                        <p:tgtEl>
                          <p:spTgt spid="71"/>
                        </p:tgtEl>
                      </p:cBhvr>
                    </p:animEffect>
                  </p:childTnLst>
                </p:cTn>
              </p:par>
            </p:tnLst>
          </p:tmpl>
        </p:tmplLst>
      </p:bldP>
      <p:bldP spid="72" grpId="0">
        <p:tmplLst>
          <p:tmpl>
            <p:tnLst>
              <p:par>
                <p:cTn presetID="10" presetClass="entr" presetSubtype="0" fill="hold" nodeType="withEffect">
                  <p:stCondLst>
                    <p:cond delay="0"/>
                  </p:stCondLst>
                  <p:childTnLst>
                    <p:set>
                      <p:cBhvr>
                        <p:cTn dur="1" fill="hold">
                          <p:stCondLst>
                            <p:cond delay="0"/>
                          </p:stCondLst>
                        </p:cTn>
                        <p:tgtEl>
                          <p:spTgt spid="72"/>
                        </p:tgtEl>
                        <p:attrNameLst>
                          <p:attrName>style.visibility</p:attrName>
                        </p:attrNameLst>
                      </p:cBhvr>
                      <p:to>
                        <p:strVal val="visible"/>
                      </p:to>
                    </p:set>
                    <p:animEffect transition="in" filter="fade">
                      <p:cBhvr>
                        <p:cTn dur="500"/>
                        <p:tgtEl>
                          <p:spTgt spid="72"/>
                        </p:tgtEl>
                      </p:cBhvr>
                    </p:animEffect>
                  </p:childTnLst>
                </p:cTn>
              </p:par>
            </p:tnLst>
          </p:tmpl>
        </p:tmplLst>
      </p:bldP>
      <p:bldP spid="73" grpId="0">
        <p:tmplLst>
          <p:tmpl>
            <p:tnLst>
              <p:par>
                <p:cTn presetID="10" presetClass="entr" presetSubtype="0" fill="hold" nodeType="withEffect">
                  <p:stCondLst>
                    <p:cond delay="0"/>
                  </p:stCondLst>
                  <p:childTnLst>
                    <p:set>
                      <p:cBhvr>
                        <p:cTn dur="1" fill="hold">
                          <p:stCondLst>
                            <p:cond delay="0"/>
                          </p:stCondLst>
                        </p:cTn>
                        <p:tgtEl>
                          <p:spTgt spid="73"/>
                        </p:tgtEl>
                        <p:attrNameLst>
                          <p:attrName>style.visibility</p:attrName>
                        </p:attrNameLst>
                      </p:cBhvr>
                      <p:to>
                        <p:strVal val="visible"/>
                      </p:to>
                    </p:set>
                    <p:animEffect transition="in" filter="fade">
                      <p:cBhvr>
                        <p:cTn dur="500"/>
                        <p:tgtEl>
                          <p:spTgt spid="73"/>
                        </p:tgtEl>
                      </p:cBhvr>
                    </p:animEffect>
                  </p:childTnLst>
                </p:cTn>
              </p:par>
            </p:tnLst>
          </p:tmpl>
        </p:tmplLst>
      </p:bldP>
    </p:bld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ekst 50% + Tabel 50%">
    <p:spTree>
      <p:nvGrpSpPr>
        <p:cNvPr id="1" name=""/>
        <p:cNvGrpSpPr/>
        <p:nvPr/>
      </p:nvGrpSpPr>
      <p:grpSpPr>
        <a:xfrm>
          <a:off x="0" y="0"/>
          <a:ext cx="0" cy="0"/>
          <a:chOff x="0" y="0"/>
          <a:chExt cx="0" cy="0"/>
        </a:xfrm>
      </p:grpSpPr>
      <p:sp>
        <p:nvSpPr>
          <p:cNvPr id="14" name="Tijdelijke aanduiding voor verticale tekst 13">
            <a:extLst>
              <a:ext uri="{FF2B5EF4-FFF2-40B4-BE49-F238E27FC236}">
                <a16:creationId xmlns:a16="http://schemas.microsoft.com/office/drawing/2014/main" id="{5703D203-A7A5-4255-923C-1E1B8201F7A8}"/>
              </a:ext>
            </a:extLst>
          </p:cNvPr>
          <p:cNvSpPr>
            <a:spLocks noGrp="1"/>
          </p:cNvSpPr>
          <p:nvPr>
            <p:ph type="body" orient="vert" idx="1" hasCustomPrompt="1"/>
          </p:nvPr>
        </p:nvSpPr>
        <p:spPr>
          <a:xfrm>
            <a:off x="0" y="1313868"/>
            <a:ext cx="5519992" cy="4682616"/>
          </a:xfrm>
          <a:custGeom>
            <a:avLst/>
            <a:gdLst>
              <a:gd name="connsiteX0" fmla="*/ 0 w 5519992"/>
              <a:gd name="connsiteY0" fmla="*/ 0 h 4682616"/>
              <a:gd name="connsiteX1" fmla="*/ 5221663 w 5519992"/>
              <a:gd name="connsiteY1" fmla="*/ 0 h 4682616"/>
              <a:gd name="connsiteX2" fmla="*/ 5519992 w 5519992"/>
              <a:gd name="connsiteY2" fmla="*/ 298329 h 4682616"/>
              <a:gd name="connsiteX3" fmla="*/ 5519992 w 5519992"/>
              <a:gd name="connsiteY3" fmla="*/ 4384287 h 4682616"/>
              <a:gd name="connsiteX4" fmla="*/ 5221663 w 5519992"/>
              <a:gd name="connsiteY4" fmla="*/ 4682616 h 4682616"/>
              <a:gd name="connsiteX5" fmla="*/ 0 w 5519992"/>
              <a:gd name="connsiteY5" fmla="*/ 4682616 h 4682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19992" h="4682616">
                <a:moveTo>
                  <a:pt x="0" y="0"/>
                </a:moveTo>
                <a:lnTo>
                  <a:pt x="5221663" y="0"/>
                </a:lnTo>
                <a:cubicBezTo>
                  <a:pt x="5386426" y="0"/>
                  <a:pt x="5519992" y="133566"/>
                  <a:pt x="5519992" y="298329"/>
                </a:cubicBezTo>
                <a:lnTo>
                  <a:pt x="5519992" y="4384287"/>
                </a:lnTo>
                <a:cubicBezTo>
                  <a:pt x="5519992" y="4549050"/>
                  <a:pt x="5386426" y="4682616"/>
                  <a:pt x="5221663" y="4682616"/>
                </a:cubicBezTo>
                <a:lnTo>
                  <a:pt x="0" y="4682616"/>
                </a:lnTo>
                <a:close/>
              </a:path>
            </a:pathLst>
          </a:custGeom>
          <a:solidFill>
            <a:schemeClr val="bg1">
              <a:lumMod val="75000"/>
              <a:alpha val="20000"/>
            </a:schemeClr>
          </a:solidFill>
        </p:spPr>
        <p:txBody>
          <a:bodyPr vert="horz" wrap="square" lIns="540000" tIns="360000" rIns="180000" bIns="360000" anchor="t">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Bullet</a:t>
            </a:r>
          </a:p>
          <a:p>
            <a:pPr lvl="1"/>
            <a:r>
              <a:rPr lang="nl-NL"/>
              <a:t>Sub-</a:t>
            </a:r>
            <a:r>
              <a:rPr lang="nl-NL" err="1"/>
              <a:t>bullet</a:t>
            </a:r>
            <a:endParaRPr lang="nl-NL"/>
          </a:p>
          <a:p>
            <a:pPr lvl="2"/>
            <a:r>
              <a:rPr lang="nl-NL"/>
              <a:t>Leestekst</a:t>
            </a:r>
          </a:p>
          <a:p>
            <a:pPr lvl="3"/>
            <a:r>
              <a:rPr lang="nl-NL"/>
              <a:t>Subtitel</a:t>
            </a:r>
          </a:p>
          <a:p>
            <a:pPr lvl="4"/>
            <a:r>
              <a:rPr lang="nl-NL"/>
              <a:t>Numerieke </a:t>
            </a:r>
            <a:r>
              <a:rPr lang="nl-NL" err="1"/>
              <a:t>bullet</a:t>
            </a:r>
            <a:endParaRPr lang="nl-NL"/>
          </a:p>
          <a:p>
            <a:pPr lvl="5"/>
            <a:r>
              <a:rPr lang="nl-NL" err="1"/>
              <a:t>Bullet</a:t>
            </a:r>
            <a:endParaRPr lang="nl-NL"/>
          </a:p>
          <a:p>
            <a:pPr lvl="6"/>
            <a:r>
              <a:rPr lang="nl-NL"/>
              <a:t>Sub-</a:t>
            </a:r>
            <a:r>
              <a:rPr lang="nl-NL" err="1"/>
              <a:t>bullet</a:t>
            </a:r>
            <a:endParaRPr lang="nl-NL"/>
          </a:p>
          <a:p>
            <a:pPr lvl="7"/>
            <a:r>
              <a:rPr lang="nl-NL"/>
              <a:t>Leestekst</a:t>
            </a:r>
          </a:p>
          <a:p>
            <a:pPr lvl="8"/>
            <a:r>
              <a:rPr lang="nl-NL"/>
              <a:t>Subtitel</a:t>
            </a:r>
          </a:p>
        </p:txBody>
      </p:sp>
      <p:sp>
        <p:nvSpPr>
          <p:cNvPr id="4" name="Titel 3">
            <a:extLst>
              <a:ext uri="{FF2B5EF4-FFF2-40B4-BE49-F238E27FC236}">
                <a16:creationId xmlns:a16="http://schemas.microsoft.com/office/drawing/2014/main" id="{7EEE3C67-B1E9-4D0C-86A0-4B82D4BB2E1C}"/>
              </a:ext>
            </a:extLst>
          </p:cNvPr>
          <p:cNvSpPr>
            <a:spLocks noGrp="1"/>
          </p:cNvSpPr>
          <p:nvPr>
            <p:ph type="title" hasCustomPrompt="1"/>
          </p:nvPr>
        </p:nvSpPr>
        <p:spPr/>
        <p:txBody>
          <a:bodyPr/>
          <a:lstStyle>
            <a:lvl1pPr>
              <a:defRPr/>
            </a:lvl1pPr>
          </a:lstStyle>
          <a:p>
            <a:r>
              <a:rPr lang="nl-NL"/>
              <a:t>Plaats hier je titel</a:t>
            </a:r>
          </a:p>
        </p:txBody>
      </p:sp>
      <p:sp>
        <p:nvSpPr>
          <p:cNvPr id="29" name="Tijdelijke aanduiding voor dianummer 28">
            <a:extLst>
              <a:ext uri="{FF2B5EF4-FFF2-40B4-BE49-F238E27FC236}">
                <a16:creationId xmlns:a16="http://schemas.microsoft.com/office/drawing/2014/main" id="{0C97E6C8-882C-4CDF-A04A-191A0A6A4950}"/>
              </a:ext>
            </a:extLst>
          </p:cNvPr>
          <p:cNvSpPr>
            <a:spLocks noGrp="1"/>
          </p:cNvSpPr>
          <p:nvPr>
            <p:ph type="sldNum" sz="quarter" idx="15"/>
          </p:nvPr>
        </p:nvSpPr>
        <p:spPr/>
        <p:txBody>
          <a:bodyPr/>
          <a:lstStyle/>
          <a:p>
            <a:fld id="{B502C9A5-716F-45E6-800B-D4D02CE26F90}" type="slidenum">
              <a:rPr lang="nl-NL" smtClean="0"/>
              <a:pPr/>
              <a:t>‹nr.›</a:t>
            </a:fld>
            <a:endParaRPr lang="nl-NL"/>
          </a:p>
        </p:txBody>
      </p:sp>
      <p:sp>
        <p:nvSpPr>
          <p:cNvPr id="6" name="Tijdelijke aanduiding voor tabel 5">
            <a:extLst>
              <a:ext uri="{FF2B5EF4-FFF2-40B4-BE49-F238E27FC236}">
                <a16:creationId xmlns:a16="http://schemas.microsoft.com/office/drawing/2014/main" id="{65E74785-639F-4DD3-AF4E-3386E9D2CDD0}"/>
              </a:ext>
            </a:extLst>
          </p:cNvPr>
          <p:cNvSpPr>
            <a:spLocks noGrp="1"/>
          </p:cNvSpPr>
          <p:nvPr>
            <p:ph type="tbl" sz="quarter" idx="16" hasCustomPrompt="1"/>
          </p:nvPr>
        </p:nvSpPr>
        <p:spPr>
          <a:xfrm>
            <a:off x="6095997" y="1313867"/>
            <a:ext cx="5519993" cy="4682617"/>
          </a:xfrm>
          <a:solidFill>
            <a:schemeClr val="bg1">
              <a:lumMod val="95000"/>
            </a:schemeClr>
          </a:solidFill>
        </p:spPr>
        <p:txBody>
          <a:bodyPr anchor="ctr"/>
          <a:lstStyle>
            <a:lvl1pPr marL="0" indent="0" algn="ctr">
              <a:buNone/>
              <a:defRPr sz="1200">
                <a:solidFill>
                  <a:schemeClr val="bg1">
                    <a:lumMod val="50000"/>
                  </a:schemeClr>
                </a:solidFill>
              </a:defRPr>
            </a:lvl1pPr>
          </a:lstStyle>
          <a:p>
            <a:r>
              <a:rPr lang="nl-NL"/>
              <a:t>Klik op het onderstaande icoon</a:t>
            </a:r>
            <a:br>
              <a:rPr lang="nl-NL"/>
            </a:br>
            <a:r>
              <a:rPr lang="nl-NL"/>
              <a:t>om een tabel in te voegen</a:t>
            </a:r>
          </a:p>
        </p:txBody>
      </p:sp>
      <p:grpSp>
        <p:nvGrpSpPr>
          <p:cNvPr id="7" name="INSTRUCTIE">
            <a:extLst>
              <a:ext uri="{FF2B5EF4-FFF2-40B4-BE49-F238E27FC236}">
                <a16:creationId xmlns:a16="http://schemas.microsoft.com/office/drawing/2014/main" id="{0F8BFAD8-719D-4E7A-B5E8-B4D198AF1438}"/>
              </a:ext>
            </a:extLst>
          </p:cNvPr>
          <p:cNvGrpSpPr/>
          <p:nvPr userDrawn="1"/>
        </p:nvGrpSpPr>
        <p:grpSpPr>
          <a:xfrm>
            <a:off x="-3786437" y="0"/>
            <a:ext cx="3693386" cy="5359349"/>
            <a:chOff x="-3786437" y="0"/>
            <a:chExt cx="3693386" cy="5359349"/>
          </a:xfrm>
        </p:grpSpPr>
        <p:sp>
          <p:nvSpPr>
            <p:cNvPr id="8" name="Rechthoek 7">
              <a:extLst>
                <a:ext uri="{FF2B5EF4-FFF2-40B4-BE49-F238E27FC236}">
                  <a16:creationId xmlns:a16="http://schemas.microsoft.com/office/drawing/2014/main" id="{A3B1E92E-6BB5-4CDB-8589-8A9E60DF6167}"/>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Tekstniveaus kiezen</a:t>
              </a:r>
            </a:p>
          </p:txBody>
        </p:sp>
        <p:sp>
          <p:nvSpPr>
            <p:cNvPr id="9" name="Ovaal 8">
              <a:extLst>
                <a:ext uri="{FF2B5EF4-FFF2-40B4-BE49-F238E27FC236}">
                  <a16:creationId xmlns:a16="http://schemas.microsoft.com/office/drawing/2014/main" id="{0BF72C23-85D6-4243-B9D9-BB9EFBC41538}"/>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0" name="Rechthoek 9">
              <a:extLst>
                <a:ext uri="{FF2B5EF4-FFF2-40B4-BE49-F238E27FC236}">
                  <a16:creationId xmlns:a16="http://schemas.microsoft.com/office/drawing/2014/main" id="{3870EE27-6CFA-4BA8-835E-5483B221606A}"/>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11" name="Ovaal 10">
              <a:extLst>
                <a:ext uri="{FF2B5EF4-FFF2-40B4-BE49-F238E27FC236}">
                  <a16:creationId xmlns:a16="http://schemas.microsoft.com/office/drawing/2014/main" id="{D100CE07-911D-42A6-A121-39016921FD4C}"/>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2" name="Rechthoek 11">
              <a:extLst>
                <a:ext uri="{FF2B5EF4-FFF2-40B4-BE49-F238E27FC236}">
                  <a16:creationId xmlns:a16="http://schemas.microsoft.com/office/drawing/2014/main" id="{8DEEAAD4-01E5-4A16-AB3E-A262ED12EFD5}"/>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3" name="Rechthoek 12">
              <a:extLst>
                <a:ext uri="{FF2B5EF4-FFF2-40B4-BE49-F238E27FC236}">
                  <a16:creationId xmlns:a16="http://schemas.microsoft.com/office/drawing/2014/main" id="{5169955D-45C0-4B0A-A78D-0E5C0398DFC6}"/>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 #1</a:t>
              </a:r>
            </a:p>
          </p:txBody>
        </p:sp>
        <p:sp>
          <p:nvSpPr>
            <p:cNvPr id="15" name="Ovaal 14">
              <a:extLst>
                <a:ext uri="{FF2B5EF4-FFF2-40B4-BE49-F238E27FC236}">
                  <a16:creationId xmlns:a16="http://schemas.microsoft.com/office/drawing/2014/main" id="{01C9384C-874D-4B15-82B5-8736D2D57372}"/>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6" name="Rechthoek 15">
              <a:extLst>
                <a:ext uri="{FF2B5EF4-FFF2-40B4-BE49-F238E27FC236}">
                  <a16:creationId xmlns:a16="http://schemas.microsoft.com/office/drawing/2014/main" id="{A1F019AA-7CE2-455C-922F-F56DA91CD314}"/>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17" name="Ovaal 16">
              <a:extLst>
                <a:ext uri="{FF2B5EF4-FFF2-40B4-BE49-F238E27FC236}">
                  <a16:creationId xmlns:a16="http://schemas.microsoft.com/office/drawing/2014/main" id="{0ECBD693-E1DF-4735-B406-CA4F08689540}"/>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8" name="Rechthoek 17">
              <a:extLst>
                <a:ext uri="{FF2B5EF4-FFF2-40B4-BE49-F238E27FC236}">
                  <a16:creationId xmlns:a16="http://schemas.microsoft.com/office/drawing/2014/main" id="{9F1A112A-7DC2-41C1-AECC-5C0C262CF042}"/>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19" name="Ovaal 18">
              <a:extLst>
                <a:ext uri="{FF2B5EF4-FFF2-40B4-BE49-F238E27FC236}">
                  <a16:creationId xmlns:a16="http://schemas.microsoft.com/office/drawing/2014/main" id="{389D6B77-716A-4B45-9CA5-71E5BBD8F7FC}"/>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0" name="Rechthoek 19">
              <a:extLst>
                <a:ext uri="{FF2B5EF4-FFF2-40B4-BE49-F238E27FC236}">
                  <a16:creationId xmlns:a16="http://schemas.microsoft.com/office/drawing/2014/main" id="{5F8C2C79-B6F1-41DE-8BD9-2238A021D899}"/>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Numerieke </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21" name="Ovaal 20">
              <a:extLst>
                <a:ext uri="{FF2B5EF4-FFF2-40B4-BE49-F238E27FC236}">
                  <a16:creationId xmlns:a16="http://schemas.microsoft.com/office/drawing/2014/main" id="{AFC79577-753B-4C0E-9A3E-3530CB81D834}"/>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2" name="Rechthoek 21">
              <a:extLst>
                <a:ext uri="{FF2B5EF4-FFF2-40B4-BE49-F238E27FC236}">
                  <a16:creationId xmlns:a16="http://schemas.microsoft.com/office/drawing/2014/main" id="{DAE6B6C9-D19A-420E-8AB3-4D341AC0F354}"/>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 #1</a:t>
              </a:r>
            </a:p>
          </p:txBody>
        </p:sp>
        <p:sp>
          <p:nvSpPr>
            <p:cNvPr id="23" name="Ovaal 22">
              <a:extLst>
                <a:ext uri="{FF2B5EF4-FFF2-40B4-BE49-F238E27FC236}">
                  <a16:creationId xmlns:a16="http://schemas.microsoft.com/office/drawing/2014/main" id="{A53ABBFC-0A70-464D-AFC2-E9543ECA37C1}"/>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4" name="Rechthoek 23">
              <a:extLst>
                <a:ext uri="{FF2B5EF4-FFF2-40B4-BE49-F238E27FC236}">
                  <a16:creationId xmlns:a16="http://schemas.microsoft.com/office/drawing/2014/main" id="{C0020DEA-861F-46B3-9F39-C3CA50196839}"/>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25" name="Ovaal 24">
              <a:extLst>
                <a:ext uri="{FF2B5EF4-FFF2-40B4-BE49-F238E27FC236}">
                  <a16:creationId xmlns:a16="http://schemas.microsoft.com/office/drawing/2014/main" id="{4888685E-1F9F-4E51-BE29-394A5473D96D}"/>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6" name="Rechthoek 25">
              <a:extLst>
                <a:ext uri="{FF2B5EF4-FFF2-40B4-BE49-F238E27FC236}">
                  <a16:creationId xmlns:a16="http://schemas.microsoft.com/office/drawing/2014/main" id="{54B2E6A5-EE3A-4011-9A28-D4F198AAE2FD}"/>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27" name="Ovaal 26">
              <a:extLst>
                <a:ext uri="{FF2B5EF4-FFF2-40B4-BE49-F238E27FC236}">
                  <a16:creationId xmlns:a16="http://schemas.microsoft.com/office/drawing/2014/main" id="{454E718C-B82D-4621-A511-A222F4D53C15}"/>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8" name="Rechthoek 27">
              <a:extLst>
                <a:ext uri="{FF2B5EF4-FFF2-40B4-BE49-F238E27FC236}">
                  <a16:creationId xmlns:a16="http://schemas.microsoft.com/office/drawing/2014/main" id="{1F3959D4-B21E-4E2D-95EE-B6E917BCCFA9}"/>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30" name="Rechthoek 29">
              <a:extLst>
                <a:ext uri="{FF2B5EF4-FFF2-40B4-BE49-F238E27FC236}">
                  <a16:creationId xmlns:a16="http://schemas.microsoft.com/office/drawing/2014/main" id="{D8FDCBA7-6ED0-44A4-AD45-0510200A96EC}"/>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31" name="ICOON_info">
              <a:extLst>
                <a:ext uri="{FF2B5EF4-FFF2-40B4-BE49-F238E27FC236}">
                  <a16:creationId xmlns:a16="http://schemas.microsoft.com/office/drawing/2014/main" id="{D5FC3203-8C08-4333-8C9B-C96BAD75F239}"/>
                </a:ext>
              </a:extLst>
            </p:cNvPr>
            <p:cNvGrpSpPr/>
            <p:nvPr userDrawn="1"/>
          </p:nvGrpSpPr>
          <p:grpSpPr>
            <a:xfrm>
              <a:off x="-376736" y="4400186"/>
              <a:ext cx="283685" cy="283685"/>
              <a:chOff x="-510741" y="5913713"/>
              <a:chExt cx="267555" cy="267555"/>
            </a:xfrm>
          </p:grpSpPr>
          <p:sp>
            <p:nvSpPr>
              <p:cNvPr id="73" name="Ovaal 72">
                <a:extLst>
                  <a:ext uri="{FF2B5EF4-FFF2-40B4-BE49-F238E27FC236}">
                    <a16:creationId xmlns:a16="http://schemas.microsoft.com/office/drawing/2014/main" id="{333D43FA-9CC3-4C08-B025-9339C7C7DAE2}"/>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74" name="Graphic 163" descr="Informatie">
                <a:extLst>
                  <a:ext uri="{FF2B5EF4-FFF2-40B4-BE49-F238E27FC236}">
                    <a16:creationId xmlns:a16="http://schemas.microsoft.com/office/drawing/2014/main" id="{7FEA3637-CDAF-48D7-816A-8FD47A4F8F16}"/>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32" name="VOORBEELD">
              <a:extLst>
                <a:ext uri="{FF2B5EF4-FFF2-40B4-BE49-F238E27FC236}">
                  <a16:creationId xmlns:a16="http://schemas.microsoft.com/office/drawing/2014/main" id="{F133F91F-14F5-4E79-B505-0DCB46ED7481}"/>
                </a:ext>
              </a:extLst>
            </p:cNvPr>
            <p:cNvGrpSpPr/>
            <p:nvPr userDrawn="1"/>
          </p:nvGrpSpPr>
          <p:grpSpPr>
            <a:xfrm>
              <a:off x="-3605171" y="458674"/>
              <a:ext cx="3234311" cy="558875"/>
              <a:chOff x="-3605171" y="458674"/>
              <a:chExt cx="3234311" cy="558875"/>
            </a:xfrm>
          </p:grpSpPr>
          <p:sp>
            <p:nvSpPr>
              <p:cNvPr id="33" name="Rechthoek 32">
                <a:extLst>
                  <a:ext uri="{FF2B5EF4-FFF2-40B4-BE49-F238E27FC236}">
                    <a16:creationId xmlns:a16="http://schemas.microsoft.com/office/drawing/2014/main" id="{D069F16F-C10D-467B-B97B-BFACB751207E}"/>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4" name="Rechthoek 33">
                <a:extLst>
                  <a:ext uri="{FF2B5EF4-FFF2-40B4-BE49-F238E27FC236}">
                    <a16:creationId xmlns:a16="http://schemas.microsoft.com/office/drawing/2014/main" id="{2D73BE39-483D-4CAA-BB4F-9ABEC053CAEE}"/>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5" name="Groep 34">
                <a:extLst>
                  <a:ext uri="{FF2B5EF4-FFF2-40B4-BE49-F238E27FC236}">
                    <a16:creationId xmlns:a16="http://schemas.microsoft.com/office/drawing/2014/main" id="{698BB26A-9AB1-44CE-9F23-148B4A60F5C5}"/>
                  </a:ext>
                </a:extLst>
              </p:cNvPr>
              <p:cNvGrpSpPr/>
              <p:nvPr userDrawn="1"/>
            </p:nvGrpSpPr>
            <p:grpSpPr>
              <a:xfrm>
                <a:off x="-3386247" y="830871"/>
                <a:ext cx="139423" cy="109566"/>
                <a:chOff x="-2866744" y="827071"/>
                <a:chExt cx="168701" cy="132575"/>
              </a:xfrm>
            </p:grpSpPr>
            <p:grpSp>
              <p:nvGrpSpPr>
                <p:cNvPr id="66" name="Groep 65">
                  <a:extLst>
                    <a:ext uri="{FF2B5EF4-FFF2-40B4-BE49-F238E27FC236}">
                      <a16:creationId xmlns:a16="http://schemas.microsoft.com/office/drawing/2014/main" id="{8A5DC3C1-9D60-4D8C-8156-1F0D6BE77C15}"/>
                    </a:ext>
                  </a:extLst>
                </p:cNvPr>
                <p:cNvGrpSpPr/>
                <p:nvPr userDrawn="1"/>
              </p:nvGrpSpPr>
              <p:grpSpPr>
                <a:xfrm>
                  <a:off x="-2866744" y="827071"/>
                  <a:ext cx="168701" cy="132575"/>
                  <a:chOff x="-2866744" y="827071"/>
                  <a:chExt cx="168701" cy="132575"/>
                </a:xfrm>
              </p:grpSpPr>
              <p:cxnSp>
                <p:nvCxnSpPr>
                  <p:cNvPr id="68" name="Rechte verbindingslijn 67">
                    <a:extLst>
                      <a:ext uri="{FF2B5EF4-FFF2-40B4-BE49-F238E27FC236}">
                        <a16:creationId xmlns:a16="http://schemas.microsoft.com/office/drawing/2014/main" id="{D288671C-D290-4226-8E04-778BAA5F678D}"/>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2F5EA425-3AE8-435E-AEF3-E5FCC5EA159F}"/>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D1499191-8038-4041-B66F-744E44325D93}"/>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44DA1102-22D8-4C20-A85E-1E655069F53E}"/>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53A83EEF-489F-46A4-BE3E-3FDF45F03360}"/>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7" name="Pijl: rechts 66">
                  <a:extLst>
                    <a:ext uri="{FF2B5EF4-FFF2-40B4-BE49-F238E27FC236}">
                      <a16:creationId xmlns:a16="http://schemas.microsoft.com/office/drawing/2014/main" id="{2EBB9580-62D6-4FAD-AB2A-8E1D0EAC620D}"/>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6" name="Groep 35">
                <a:extLst>
                  <a:ext uri="{FF2B5EF4-FFF2-40B4-BE49-F238E27FC236}">
                    <a16:creationId xmlns:a16="http://schemas.microsoft.com/office/drawing/2014/main" id="{69970032-981C-4233-8C08-5F42FB44093F}"/>
                  </a:ext>
                </a:extLst>
              </p:cNvPr>
              <p:cNvGrpSpPr/>
              <p:nvPr userDrawn="1"/>
            </p:nvGrpSpPr>
            <p:grpSpPr>
              <a:xfrm>
                <a:off x="-3605171" y="830871"/>
                <a:ext cx="139423" cy="109566"/>
                <a:chOff x="-2866744" y="518074"/>
                <a:chExt cx="168701" cy="132575"/>
              </a:xfrm>
            </p:grpSpPr>
            <p:grpSp>
              <p:nvGrpSpPr>
                <p:cNvPr id="59" name="Groep 58">
                  <a:extLst>
                    <a:ext uri="{FF2B5EF4-FFF2-40B4-BE49-F238E27FC236}">
                      <a16:creationId xmlns:a16="http://schemas.microsoft.com/office/drawing/2014/main" id="{0DB9AD80-4F85-4B33-A5A2-BA1457A16E30}"/>
                    </a:ext>
                  </a:extLst>
                </p:cNvPr>
                <p:cNvGrpSpPr/>
                <p:nvPr userDrawn="1"/>
              </p:nvGrpSpPr>
              <p:grpSpPr>
                <a:xfrm>
                  <a:off x="-2866744" y="518074"/>
                  <a:ext cx="168701" cy="132575"/>
                  <a:chOff x="-2866744" y="518074"/>
                  <a:chExt cx="168701" cy="132575"/>
                </a:xfrm>
              </p:grpSpPr>
              <p:cxnSp>
                <p:nvCxnSpPr>
                  <p:cNvPr id="61" name="Rechte verbindingslijn 60">
                    <a:extLst>
                      <a:ext uri="{FF2B5EF4-FFF2-40B4-BE49-F238E27FC236}">
                        <a16:creationId xmlns:a16="http://schemas.microsoft.com/office/drawing/2014/main" id="{EBECA8F8-B4D1-4F01-B5D0-FF00FF57D0B5}"/>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22B3C973-8E8E-43A8-9E8F-E518A0607D0E}"/>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4C0612FF-04D1-41CF-812C-C9B83B2CDF93}"/>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7BD7EDBD-2AF2-4566-8EE8-D745828DC53E}"/>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22C2102D-2B1C-4831-8615-D1FD2BF1C38B}"/>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0" name="Pijl: rechts 59">
                  <a:extLst>
                    <a:ext uri="{FF2B5EF4-FFF2-40B4-BE49-F238E27FC236}">
                      <a16:creationId xmlns:a16="http://schemas.microsoft.com/office/drawing/2014/main" id="{99A01242-8908-49BC-8892-620BAD39C01E}"/>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7" name="Rechte verbindingslijn 36">
                <a:extLst>
                  <a:ext uri="{FF2B5EF4-FFF2-40B4-BE49-F238E27FC236}">
                    <a16:creationId xmlns:a16="http://schemas.microsoft.com/office/drawing/2014/main" id="{A6AED4B5-DA18-4011-B6BE-49773F06F730}"/>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8" name="Rechte verbindingslijn 37">
                <a:extLst>
                  <a:ext uri="{FF2B5EF4-FFF2-40B4-BE49-F238E27FC236}">
                    <a16:creationId xmlns:a16="http://schemas.microsoft.com/office/drawing/2014/main" id="{5CAF81BB-07A1-4E67-A54C-85B8F8D8F600}"/>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9" name="Rechthoek 38">
                <a:extLst>
                  <a:ext uri="{FF2B5EF4-FFF2-40B4-BE49-F238E27FC236}">
                    <a16:creationId xmlns:a16="http://schemas.microsoft.com/office/drawing/2014/main" id="{A35E16AE-9EA7-4B54-898D-F4C82D5D285F}"/>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40" name="Rechthoek 39">
                <a:extLst>
                  <a:ext uri="{FF2B5EF4-FFF2-40B4-BE49-F238E27FC236}">
                    <a16:creationId xmlns:a16="http://schemas.microsoft.com/office/drawing/2014/main" id="{2EC91F99-E5E7-4B34-AB8F-9FEA4BD7E2B3}"/>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41" name="Groep 40">
                <a:extLst>
                  <a:ext uri="{FF2B5EF4-FFF2-40B4-BE49-F238E27FC236}">
                    <a16:creationId xmlns:a16="http://schemas.microsoft.com/office/drawing/2014/main" id="{6B039B00-F862-4A41-A9DC-AB9F57ED6C28}"/>
                  </a:ext>
                </a:extLst>
              </p:cNvPr>
              <p:cNvGrpSpPr/>
              <p:nvPr userDrawn="1"/>
            </p:nvGrpSpPr>
            <p:grpSpPr>
              <a:xfrm>
                <a:off x="-2916763" y="769168"/>
                <a:ext cx="268738" cy="248381"/>
                <a:chOff x="-2916763" y="769168"/>
                <a:chExt cx="268738" cy="248381"/>
              </a:xfrm>
            </p:grpSpPr>
            <p:sp>
              <p:nvSpPr>
                <p:cNvPr id="51" name="Rechthoek 50">
                  <a:extLst>
                    <a:ext uri="{FF2B5EF4-FFF2-40B4-BE49-F238E27FC236}">
                      <a16:creationId xmlns:a16="http://schemas.microsoft.com/office/drawing/2014/main" id="{4FD44FAE-9167-4122-9725-51914B569147}"/>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52" name="Groep 51">
                  <a:extLst>
                    <a:ext uri="{FF2B5EF4-FFF2-40B4-BE49-F238E27FC236}">
                      <a16:creationId xmlns:a16="http://schemas.microsoft.com/office/drawing/2014/main" id="{DDF6C404-56B9-4F33-B5B6-63E858583BBC}"/>
                    </a:ext>
                  </a:extLst>
                </p:cNvPr>
                <p:cNvGrpSpPr/>
                <p:nvPr userDrawn="1"/>
              </p:nvGrpSpPr>
              <p:grpSpPr>
                <a:xfrm>
                  <a:off x="-2866744" y="827071"/>
                  <a:ext cx="168701" cy="132575"/>
                  <a:chOff x="-2866744" y="827071"/>
                  <a:chExt cx="168701" cy="132575"/>
                </a:xfrm>
              </p:grpSpPr>
              <p:cxnSp>
                <p:nvCxnSpPr>
                  <p:cNvPr id="54" name="Rechte verbindingslijn 53">
                    <a:extLst>
                      <a:ext uri="{FF2B5EF4-FFF2-40B4-BE49-F238E27FC236}">
                        <a16:creationId xmlns:a16="http://schemas.microsoft.com/office/drawing/2014/main" id="{8241581C-7C74-4A22-A121-8B5C03E16C0A}"/>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65CAEDCE-3199-4CD3-BCDC-EEF6F81B3CDF}"/>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96357FCE-EADE-49D6-8C80-CBF836F49725}"/>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4FB8D2AF-014F-4966-996C-5763514A0F3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1A618C84-CFD0-46DA-A063-1FBCC0F4B9BF}"/>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3" name="Pijl: rechts 52">
                  <a:extLst>
                    <a:ext uri="{FF2B5EF4-FFF2-40B4-BE49-F238E27FC236}">
                      <a16:creationId xmlns:a16="http://schemas.microsoft.com/office/drawing/2014/main" id="{0B18D5B3-CAEB-4EC8-A5D0-07E6A265AE97}"/>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2" name="Groep 41">
                <a:extLst>
                  <a:ext uri="{FF2B5EF4-FFF2-40B4-BE49-F238E27FC236}">
                    <a16:creationId xmlns:a16="http://schemas.microsoft.com/office/drawing/2014/main" id="{700F30F9-99F5-4960-9307-32E1A617F157}"/>
                  </a:ext>
                </a:extLst>
              </p:cNvPr>
              <p:cNvGrpSpPr/>
              <p:nvPr userDrawn="1"/>
            </p:nvGrpSpPr>
            <p:grpSpPr>
              <a:xfrm>
                <a:off x="-2916763" y="460171"/>
                <a:ext cx="268738" cy="248381"/>
                <a:chOff x="-2916763" y="460171"/>
                <a:chExt cx="268738" cy="248381"/>
              </a:xfrm>
            </p:grpSpPr>
            <p:sp>
              <p:nvSpPr>
                <p:cNvPr id="43" name="Rechthoek 42">
                  <a:extLst>
                    <a:ext uri="{FF2B5EF4-FFF2-40B4-BE49-F238E27FC236}">
                      <a16:creationId xmlns:a16="http://schemas.microsoft.com/office/drawing/2014/main" id="{B83DEC06-FE8E-4E16-B862-129059CE3F4C}"/>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4" name="Groep 43">
                  <a:extLst>
                    <a:ext uri="{FF2B5EF4-FFF2-40B4-BE49-F238E27FC236}">
                      <a16:creationId xmlns:a16="http://schemas.microsoft.com/office/drawing/2014/main" id="{C429370E-80D8-4828-9FE9-496BC993445A}"/>
                    </a:ext>
                  </a:extLst>
                </p:cNvPr>
                <p:cNvGrpSpPr/>
                <p:nvPr userDrawn="1"/>
              </p:nvGrpSpPr>
              <p:grpSpPr>
                <a:xfrm>
                  <a:off x="-2866744" y="518074"/>
                  <a:ext cx="168701" cy="132575"/>
                  <a:chOff x="-2866744" y="518074"/>
                  <a:chExt cx="168701" cy="132575"/>
                </a:xfrm>
              </p:grpSpPr>
              <p:cxnSp>
                <p:nvCxnSpPr>
                  <p:cNvPr id="46" name="Rechte verbindingslijn 45">
                    <a:extLst>
                      <a:ext uri="{FF2B5EF4-FFF2-40B4-BE49-F238E27FC236}">
                        <a16:creationId xmlns:a16="http://schemas.microsoft.com/office/drawing/2014/main" id="{3B9DDCE7-0D92-4615-93A2-394BE374AC37}"/>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7" name="Rechte verbindingslijn 46">
                    <a:extLst>
                      <a:ext uri="{FF2B5EF4-FFF2-40B4-BE49-F238E27FC236}">
                        <a16:creationId xmlns:a16="http://schemas.microsoft.com/office/drawing/2014/main" id="{50F83C75-C441-440B-993D-6E114EB9A4D2}"/>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8" name="Rechte verbindingslijn 47">
                    <a:extLst>
                      <a:ext uri="{FF2B5EF4-FFF2-40B4-BE49-F238E27FC236}">
                        <a16:creationId xmlns:a16="http://schemas.microsoft.com/office/drawing/2014/main" id="{237D1405-6C2D-4A7A-9030-AB47EE063D89}"/>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2633F3B7-F763-4DE8-B1ED-4B5AC7A93C22}"/>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0" name="Rechte verbindingslijn 49">
                    <a:extLst>
                      <a:ext uri="{FF2B5EF4-FFF2-40B4-BE49-F238E27FC236}">
                        <a16:creationId xmlns:a16="http://schemas.microsoft.com/office/drawing/2014/main" id="{4067D5A1-E735-4464-A6E1-E949A627FC65}"/>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5" name="Pijl: rechts 44">
                  <a:extLst>
                    <a:ext uri="{FF2B5EF4-FFF2-40B4-BE49-F238E27FC236}">
                      <a16:creationId xmlns:a16="http://schemas.microsoft.com/office/drawing/2014/main" id="{6129E55A-4CBE-4B20-8BB3-A6C774CD5AF7}"/>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grpSp>
        <p:nvGrpSpPr>
          <p:cNvPr id="75" name="INSTRUCTIE">
            <a:extLst>
              <a:ext uri="{FF2B5EF4-FFF2-40B4-BE49-F238E27FC236}">
                <a16:creationId xmlns:a16="http://schemas.microsoft.com/office/drawing/2014/main" id="{B4304B49-D179-457A-AA13-4C79BC11AB6D}"/>
              </a:ext>
            </a:extLst>
          </p:cNvPr>
          <p:cNvGrpSpPr/>
          <p:nvPr userDrawn="1"/>
        </p:nvGrpSpPr>
        <p:grpSpPr>
          <a:xfrm>
            <a:off x="12378141" y="2"/>
            <a:ext cx="3692840" cy="4255687"/>
            <a:chOff x="-3785891" y="2"/>
            <a:chExt cx="3692840" cy="4255687"/>
          </a:xfrm>
        </p:grpSpPr>
        <p:sp>
          <p:nvSpPr>
            <p:cNvPr id="76" name="Rechthoek 75">
              <a:extLst>
                <a:ext uri="{FF2B5EF4-FFF2-40B4-BE49-F238E27FC236}">
                  <a16:creationId xmlns:a16="http://schemas.microsoft.com/office/drawing/2014/main" id="{17C0343E-DABA-47FB-A299-B97D4209FD48}"/>
                </a:ext>
              </a:extLst>
            </p:cNvPr>
            <p:cNvSpPr/>
            <p:nvPr userDrawn="1"/>
          </p:nvSpPr>
          <p:spPr>
            <a:xfrm>
              <a:off x="-3785891" y="3427689"/>
              <a:ext cx="3593091"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77" name="INSTRUCTIE">
              <a:extLst>
                <a:ext uri="{FF2B5EF4-FFF2-40B4-BE49-F238E27FC236}">
                  <a16:creationId xmlns:a16="http://schemas.microsoft.com/office/drawing/2014/main" id="{A03DC342-8E1A-4999-BB14-4B39F5537354}"/>
                </a:ext>
              </a:extLst>
            </p:cNvPr>
            <p:cNvGrpSpPr/>
            <p:nvPr userDrawn="1"/>
          </p:nvGrpSpPr>
          <p:grpSpPr>
            <a:xfrm>
              <a:off x="-3785891" y="2"/>
              <a:ext cx="3692840" cy="3543653"/>
              <a:chOff x="-3785891" y="2"/>
              <a:chExt cx="3692840" cy="3543653"/>
            </a:xfrm>
          </p:grpSpPr>
          <p:sp>
            <p:nvSpPr>
              <p:cNvPr id="78" name="Rechthoek 77">
                <a:extLst>
                  <a:ext uri="{FF2B5EF4-FFF2-40B4-BE49-F238E27FC236}">
                    <a16:creationId xmlns:a16="http://schemas.microsoft.com/office/drawing/2014/main" id="{9831B60C-82AA-43C4-9F7A-AC356E965753}"/>
                  </a:ext>
                </a:extLst>
              </p:cNvPr>
              <p:cNvSpPr/>
              <p:nvPr userDrawn="1"/>
            </p:nvSpPr>
            <p:spPr>
              <a:xfrm>
                <a:off x="-3785891" y="2"/>
                <a:ext cx="3593091" cy="342768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Tabel invoegen/opmaken</a:t>
                </a:r>
              </a:p>
            </p:txBody>
          </p:sp>
          <p:sp>
            <p:nvSpPr>
              <p:cNvPr id="79" name="Ovaal 78">
                <a:extLst>
                  <a:ext uri="{FF2B5EF4-FFF2-40B4-BE49-F238E27FC236}">
                    <a16:creationId xmlns:a16="http://schemas.microsoft.com/office/drawing/2014/main" id="{82198B67-B678-4E13-A02A-6FAE74B87CC3}"/>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0" name="Rechthoek 79">
                <a:extLst>
                  <a:ext uri="{FF2B5EF4-FFF2-40B4-BE49-F238E27FC236}">
                    <a16:creationId xmlns:a16="http://schemas.microsoft.com/office/drawing/2014/main" id="{7079FE2E-BBDF-454D-8A6F-B312D7382D29}"/>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tabel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tabel in te voegen</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81" name="Ovaal 80">
                <a:extLst>
                  <a:ext uri="{FF2B5EF4-FFF2-40B4-BE49-F238E27FC236}">
                    <a16:creationId xmlns:a16="http://schemas.microsoft.com/office/drawing/2014/main" id="{B04AEBFF-0E93-4E88-BB1B-02CE0EBD6E5C}"/>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2" name="Rechthoek 81">
                <a:extLst>
                  <a:ext uri="{FF2B5EF4-FFF2-40B4-BE49-F238E27FC236}">
                    <a16:creationId xmlns:a16="http://schemas.microsoft.com/office/drawing/2014/main" id="{F40E2C62-D848-44EA-A9D9-B5F812105087}"/>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het gewenste aantal rijen</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kolommen 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3" name="Groep 82">
                <a:extLst>
                  <a:ext uri="{FF2B5EF4-FFF2-40B4-BE49-F238E27FC236}">
                    <a16:creationId xmlns:a16="http://schemas.microsoft.com/office/drawing/2014/main" id="{2FB9A9AB-78E0-4923-A20D-ABFA6F3ADA4D}"/>
                  </a:ext>
                </a:extLst>
              </p:cNvPr>
              <p:cNvGrpSpPr/>
              <p:nvPr userDrawn="1"/>
            </p:nvGrpSpPr>
            <p:grpSpPr>
              <a:xfrm>
                <a:off x="-3311319" y="2164285"/>
                <a:ext cx="825500" cy="209550"/>
                <a:chOff x="13504624" y="2482850"/>
                <a:chExt cx="825500" cy="209550"/>
              </a:xfrm>
            </p:grpSpPr>
            <p:sp>
              <p:nvSpPr>
                <p:cNvPr id="98" name="Rechthoek 97">
                  <a:extLst>
                    <a:ext uri="{FF2B5EF4-FFF2-40B4-BE49-F238E27FC236}">
                      <a16:creationId xmlns:a16="http://schemas.microsoft.com/office/drawing/2014/main" id="{CD27383E-7500-4AE8-A6BB-B2150FDFDA63}"/>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OK</a:t>
                  </a:r>
                </a:p>
              </p:txBody>
            </p:sp>
            <p:cxnSp>
              <p:nvCxnSpPr>
                <p:cNvPr id="99" name="Rechte verbindingslijn 98">
                  <a:extLst>
                    <a:ext uri="{FF2B5EF4-FFF2-40B4-BE49-F238E27FC236}">
                      <a16:creationId xmlns:a16="http://schemas.microsoft.com/office/drawing/2014/main" id="{32BFCC9A-FECF-456F-88C8-B3BE0CCD6B61}"/>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00" name="Gelijkbenige driehoek 99">
                  <a:extLst>
                    <a:ext uri="{FF2B5EF4-FFF2-40B4-BE49-F238E27FC236}">
                      <a16:creationId xmlns:a16="http://schemas.microsoft.com/office/drawing/2014/main" id="{2A75F8DE-3F55-446C-A03F-7D8998E13585}"/>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84" name="Ovaal 83">
                <a:extLst>
                  <a:ext uri="{FF2B5EF4-FFF2-40B4-BE49-F238E27FC236}">
                    <a16:creationId xmlns:a16="http://schemas.microsoft.com/office/drawing/2014/main" id="{014D6CBB-5B57-4696-BB75-956A6E7D68C8}"/>
                  </a:ext>
                </a:extLst>
              </p:cNvPr>
              <p:cNvSpPr/>
              <p:nvPr userDrawn="1"/>
            </p:nvSpPr>
            <p:spPr>
              <a:xfrm>
                <a:off x="-3603587" y="2555608"/>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5" name="Rechthoek 84">
                <a:extLst>
                  <a:ext uri="{FF2B5EF4-FFF2-40B4-BE49-F238E27FC236}">
                    <a16:creationId xmlns:a16="http://schemas.microsoft.com/office/drawing/2014/main" id="{1AC6DF2F-9DD9-4089-9E43-A9C8C33DC9F1}"/>
                  </a:ext>
                </a:extLst>
              </p:cNvPr>
              <p:cNvSpPr/>
              <p:nvPr userDrawn="1"/>
            </p:nvSpPr>
            <p:spPr>
              <a:xfrm>
                <a:off x="-3319415" y="2555609"/>
                <a:ext cx="2944682" cy="813603"/>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Verander de opmaak van de tabel door verschillende onderdelen van de tabel te selecteren en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van tabellen - Ontwerpen’ </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 gaan. </a:t>
                </a:r>
              </a:p>
            </p:txBody>
          </p:sp>
          <p:grpSp>
            <p:nvGrpSpPr>
              <p:cNvPr id="86" name="Tabel icoon">
                <a:extLst>
                  <a:ext uri="{FF2B5EF4-FFF2-40B4-BE49-F238E27FC236}">
                    <a16:creationId xmlns:a16="http://schemas.microsoft.com/office/drawing/2014/main" id="{82BB15A7-4C41-4DD6-91C3-DF41E9116ED8}"/>
                  </a:ext>
                </a:extLst>
              </p:cNvPr>
              <p:cNvGrpSpPr/>
              <p:nvPr userDrawn="1"/>
            </p:nvGrpSpPr>
            <p:grpSpPr>
              <a:xfrm>
                <a:off x="-3308869" y="1240695"/>
                <a:ext cx="338201" cy="305477"/>
                <a:chOff x="6072040" y="3376043"/>
                <a:chExt cx="1227920" cy="1109109"/>
              </a:xfrm>
            </p:grpSpPr>
            <p:sp>
              <p:nvSpPr>
                <p:cNvPr id="90" name="Rechthoek 89">
                  <a:extLst>
                    <a:ext uri="{FF2B5EF4-FFF2-40B4-BE49-F238E27FC236}">
                      <a16:creationId xmlns:a16="http://schemas.microsoft.com/office/drawing/2014/main" id="{8D676C60-CB57-4AE1-B2FA-CD5E30782E1C}"/>
                    </a:ext>
                  </a:extLst>
                </p:cNvPr>
                <p:cNvSpPr/>
                <p:nvPr userDrawn="1"/>
              </p:nvSpPr>
              <p:spPr>
                <a:xfrm>
                  <a:off x="6072040" y="3376043"/>
                  <a:ext cx="1227920" cy="110910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chemeClr val="accent1"/>
                    </a:solidFill>
                    <a:latin typeface="Calibri" panose="020F0502020204030204" pitchFamily="34" charset="0"/>
                    <a:cs typeface="Calibri" panose="020F0502020204030204" pitchFamily="34" charset="0"/>
                  </a:endParaRPr>
                </a:p>
              </p:txBody>
            </p:sp>
            <p:sp>
              <p:nvSpPr>
                <p:cNvPr id="91" name="Rechthoek 90">
                  <a:extLst>
                    <a:ext uri="{FF2B5EF4-FFF2-40B4-BE49-F238E27FC236}">
                      <a16:creationId xmlns:a16="http://schemas.microsoft.com/office/drawing/2014/main" id="{23ECB926-4A5E-48D5-9594-E28BA9098A60}"/>
                    </a:ext>
                  </a:extLst>
                </p:cNvPr>
                <p:cNvSpPr/>
                <p:nvPr userDrawn="1"/>
              </p:nvSpPr>
              <p:spPr>
                <a:xfrm>
                  <a:off x="6090829" y="3393962"/>
                  <a:ext cx="1209131" cy="218971"/>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chemeClr val="accent1"/>
                    </a:solidFill>
                    <a:latin typeface="Calibri" panose="020F0502020204030204" pitchFamily="34" charset="0"/>
                    <a:cs typeface="Calibri" panose="020F0502020204030204" pitchFamily="34" charset="0"/>
                  </a:endParaRPr>
                </a:p>
              </p:txBody>
            </p:sp>
            <p:cxnSp>
              <p:nvCxnSpPr>
                <p:cNvPr id="92" name="Rechte verbindingslijn 91">
                  <a:extLst>
                    <a:ext uri="{FF2B5EF4-FFF2-40B4-BE49-F238E27FC236}">
                      <a16:creationId xmlns:a16="http://schemas.microsoft.com/office/drawing/2014/main" id="{62645A9B-9F24-4FCE-A799-EAAD6D8312DA}"/>
                    </a:ext>
                  </a:extLst>
                </p:cNvPr>
                <p:cNvCxnSpPr/>
                <p:nvPr userDrawn="1"/>
              </p:nvCxnSpPr>
              <p:spPr>
                <a:xfrm>
                  <a:off x="6493304"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93" name="Rechte verbindingslijn 92">
                  <a:extLst>
                    <a:ext uri="{FF2B5EF4-FFF2-40B4-BE49-F238E27FC236}">
                      <a16:creationId xmlns:a16="http://schemas.microsoft.com/office/drawing/2014/main" id="{01D0F459-949E-4360-A71A-D66226F1F267}"/>
                    </a:ext>
                  </a:extLst>
                </p:cNvPr>
                <p:cNvCxnSpPr/>
                <p:nvPr userDrawn="1"/>
              </p:nvCxnSpPr>
              <p:spPr>
                <a:xfrm>
                  <a:off x="6883025"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94" name="Rechte verbindingslijn 93">
                  <a:extLst>
                    <a:ext uri="{FF2B5EF4-FFF2-40B4-BE49-F238E27FC236}">
                      <a16:creationId xmlns:a16="http://schemas.microsoft.com/office/drawing/2014/main" id="{0115A9A3-2A6B-49BC-A5F9-2EAACB8D91B1}"/>
                    </a:ext>
                  </a:extLst>
                </p:cNvPr>
                <p:cNvCxnSpPr/>
                <p:nvPr userDrawn="1"/>
              </p:nvCxnSpPr>
              <p:spPr>
                <a:xfrm flipH="1">
                  <a:off x="6090561" y="38271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95" name="Rechte verbindingslijn 94">
                  <a:extLst>
                    <a:ext uri="{FF2B5EF4-FFF2-40B4-BE49-F238E27FC236}">
                      <a16:creationId xmlns:a16="http://schemas.microsoft.com/office/drawing/2014/main" id="{2EC84F6F-D2BD-4034-9F76-699C4B861E01}"/>
                    </a:ext>
                  </a:extLst>
                </p:cNvPr>
                <p:cNvCxnSpPr/>
                <p:nvPr userDrawn="1"/>
              </p:nvCxnSpPr>
              <p:spPr>
                <a:xfrm flipH="1">
                  <a:off x="6090561" y="40557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96" name="Rechte verbindingslijn 95">
                  <a:extLst>
                    <a:ext uri="{FF2B5EF4-FFF2-40B4-BE49-F238E27FC236}">
                      <a16:creationId xmlns:a16="http://schemas.microsoft.com/office/drawing/2014/main" id="{1D3ED708-7A7E-4A7A-A873-41D2AE6C8B16}"/>
                    </a:ext>
                  </a:extLst>
                </p:cNvPr>
                <p:cNvCxnSpPr/>
                <p:nvPr userDrawn="1"/>
              </p:nvCxnSpPr>
              <p:spPr>
                <a:xfrm flipH="1">
                  <a:off x="6090561" y="427668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sp>
              <p:nvSpPr>
                <p:cNvPr id="97" name="Rechthoek 96">
                  <a:extLst>
                    <a:ext uri="{FF2B5EF4-FFF2-40B4-BE49-F238E27FC236}">
                      <a16:creationId xmlns:a16="http://schemas.microsoft.com/office/drawing/2014/main" id="{706D35A0-7EE8-455E-A262-D55A5098CD2E}"/>
                    </a:ext>
                  </a:extLst>
                </p:cNvPr>
                <p:cNvSpPr/>
                <p:nvPr userDrawn="1"/>
              </p:nvSpPr>
              <p:spPr>
                <a:xfrm>
                  <a:off x="6072040" y="3376043"/>
                  <a:ext cx="1227920" cy="1109109"/>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chemeClr val="accent1"/>
                    </a:solidFill>
                    <a:latin typeface="Calibri" panose="020F0502020204030204" pitchFamily="34" charset="0"/>
                    <a:cs typeface="Calibri" panose="020F0502020204030204" pitchFamily="34" charset="0"/>
                  </a:endParaRPr>
                </a:p>
              </p:txBody>
            </p:sp>
          </p:grpSp>
          <p:grpSp>
            <p:nvGrpSpPr>
              <p:cNvPr id="87" name="ICOON_info">
                <a:extLst>
                  <a:ext uri="{FF2B5EF4-FFF2-40B4-BE49-F238E27FC236}">
                    <a16:creationId xmlns:a16="http://schemas.microsoft.com/office/drawing/2014/main" id="{BF7D0A48-348F-43F9-B0F5-AF3ACB890A25}"/>
                  </a:ext>
                </a:extLst>
              </p:cNvPr>
              <p:cNvGrpSpPr/>
              <p:nvPr userDrawn="1"/>
            </p:nvGrpSpPr>
            <p:grpSpPr>
              <a:xfrm>
                <a:off x="-376736" y="3259970"/>
                <a:ext cx="283685" cy="283685"/>
                <a:chOff x="-510741" y="5913713"/>
                <a:chExt cx="267555" cy="267555"/>
              </a:xfrm>
            </p:grpSpPr>
            <p:sp>
              <p:nvSpPr>
                <p:cNvPr id="88" name="Ovaal 87">
                  <a:extLst>
                    <a:ext uri="{FF2B5EF4-FFF2-40B4-BE49-F238E27FC236}">
                      <a16:creationId xmlns:a16="http://schemas.microsoft.com/office/drawing/2014/main" id="{564D7FB7-F690-427A-9DB0-09D0770AB20C}"/>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89" name="Graphic 163" descr="Informatie">
                  <a:extLst>
                    <a:ext uri="{FF2B5EF4-FFF2-40B4-BE49-F238E27FC236}">
                      <a16:creationId xmlns:a16="http://schemas.microsoft.com/office/drawing/2014/main" id="{60224C70-8355-47A6-A4DE-9FF9B374647E}"/>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nl-NL" sz="2000" noProof="0">
                    <a:solidFill>
                      <a:srgbClr val="211F26"/>
                    </a:solidFill>
                    <a:latin typeface="Calibri" panose="020F0502020204030204" pitchFamily="34" charset="0"/>
                    <a:cs typeface="Calibri" panose="020F0502020204030204" pitchFamily="34" charset="0"/>
                  </a:endParaRPr>
                </a:p>
              </p:txBody>
            </p:sp>
          </p:grpSp>
        </p:grpSp>
      </p:grpSp>
      <p:grpSp>
        <p:nvGrpSpPr>
          <p:cNvPr id="106" name="Groep 105">
            <a:extLst>
              <a:ext uri="{FF2B5EF4-FFF2-40B4-BE49-F238E27FC236}">
                <a16:creationId xmlns:a16="http://schemas.microsoft.com/office/drawing/2014/main" id="{F73564B4-838E-46EB-9A69-BC75C8B66152}"/>
              </a:ext>
            </a:extLst>
          </p:cNvPr>
          <p:cNvGrpSpPr/>
          <p:nvPr userDrawn="1"/>
        </p:nvGrpSpPr>
        <p:grpSpPr>
          <a:xfrm>
            <a:off x="0" y="-2084542"/>
            <a:ext cx="2859314" cy="1913465"/>
            <a:chOff x="0" y="-2084542"/>
            <a:chExt cx="2859314" cy="1913465"/>
          </a:xfrm>
        </p:grpSpPr>
        <p:grpSp>
          <p:nvGrpSpPr>
            <p:cNvPr id="107" name="Groep 106">
              <a:extLst>
                <a:ext uri="{FF2B5EF4-FFF2-40B4-BE49-F238E27FC236}">
                  <a16:creationId xmlns:a16="http://schemas.microsoft.com/office/drawing/2014/main" id="{66A1A133-6BFB-4F63-BC31-8E8C0AA67ABF}"/>
                </a:ext>
              </a:extLst>
            </p:cNvPr>
            <p:cNvGrpSpPr/>
            <p:nvPr userDrawn="1"/>
          </p:nvGrpSpPr>
          <p:grpSpPr>
            <a:xfrm>
              <a:off x="0" y="-2084542"/>
              <a:ext cx="2859314" cy="1913465"/>
              <a:chOff x="-6934" y="-6325808"/>
              <a:chExt cx="2859314" cy="1913465"/>
            </a:xfrm>
          </p:grpSpPr>
          <p:sp>
            <p:nvSpPr>
              <p:cNvPr id="109" name="Rechthoek 108">
                <a:extLst>
                  <a:ext uri="{FF2B5EF4-FFF2-40B4-BE49-F238E27FC236}">
                    <a16:creationId xmlns:a16="http://schemas.microsoft.com/office/drawing/2014/main" id="{981EBB4E-D166-4795-BB5A-7F54F5836928}"/>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110" name="Ovaal 109">
                <a:extLst>
                  <a:ext uri="{FF2B5EF4-FFF2-40B4-BE49-F238E27FC236}">
                    <a16:creationId xmlns:a16="http://schemas.microsoft.com/office/drawing/2014/main" id="{15F64524-19FB-499A-BCFF-40E2A97F6439}"/>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11" name="Rechthoek 110">
                <a:extLst>
                  <a:ext uri="{FF2B5EF4-FFF2-40B4-BE49-F238E27FC236}">
                    <a16:creationId xmlns:a16="http://schemas.microsoft.com/office/drawing/2014/main" id="{DF7E9114-87F8-4C83-9471-DDBAC526405F}"/>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112" name="Rechte verbindingslijn 111">
                <a:extLst>
                  <a:ext uri="{FF2B5EF4-FFF2-40B4-BE49-F238E27FC236}">
                    <a16:creationId xmlns:a16="http://schemas.microsoft.com/office/drawing/2014/main" id="{75B1C251-1B57-4BAC-A139-1383A59C8AA7}"/>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108" name="Afbeelding 107">
              <a:extLst>
                <a:ext uri="{FF2B5EF4-FFF2-40B4-BE49-F238E27FC236}">
                  <a16:creationId xmlns:a16="http://schemas.microsoft.com/office/drawing/2014/main" id="{61EA2883-F7CB-4A8B-9326-17B8FC5403DE}"/>
                </a:ext>
              </a:extLst>
            </p:cNvPr>
            <p:cNvPicPr>
              <a:picLocks noChangeAspect="1"/>
            </p:cNvPicPr>
            <p:nvPr userDrawn="1"/>
          </p:nvPicPr>
          <p:blipFill rotWithShape="1">
            <a:blip r:embed="rId2">
              <a:clrChange>
                <a:clrFrom>
                  <a:srgbClr val="F3F2F1"/>
                </a:clrFrom>
                <a:clrTo>
                  <a:srgbClr val="F3F2F1">
                    <a:alpha val="0"/>
                  </a:srgbClr>
                </a:clrTo>
              </a:clrChange>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182203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tmplLst>
          <p:tmpl>
            <p:tnLst>
              <p:par>
                <p:cTn presetID="2" presetClass="entr" presetSubtype="8" decel="10000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1000" fill="hold"/>
                        <p:tgtEl>
                          <p:spTgt spid="14"/>
                        </p:tgtEl>
                        <p:attrNameLst>
                          <p:attrName>ppt_x</p:attrName>
                        </p:attrNameLst>
                      </p:cBhvr>
                      <p:tavLst>
                        <p:tav tm="0">
                          <p:val>
                            <p:strVal val="0-#ppt_w/2"/>
                          </p:val>
                        </p:tav>
                        <p:tav tm="100000">
                          <p:val>
                            <p:strVal val="#ppt_x"/>
                          </p:val>
                        </p:tav>
                      </p:tavLst>
                    </p:anim>
                    <p:anim calcmode="lin" valueType="num">
                      <p:cBhvr additive="base">
                        <p:cTn dur="1000" fill="hold"/>
                        <p:tgtEl>
                          <p:spTgt spid="14"/>
                        </p:tgtEl>
                        <p:attrNameLst>
                          <p:attrName>ppt_y</p:attrName>
                        </p:attrNameLst>
                      </p:cBhvr>
                      <p:tavLst>
                        <p:tav tm="0">
                          <p:val>
                            <p:strVal val="#ppt_y"/>
                          </p:val>
                        </p:tav>
                        <p:tav tm="100000">
                          <p:val>
                            <p:strVal val="#ppt_y"/>
                          </p:val>
                        </p:tav>
                      </p:tavLst>
                    </p:anim>
                  </p:childTnLst>
                </p:cTn>
              </p:par>
            </p:tnLst>
          </p:tmpl>
        </p:tmplLst>
      </p:bldP>
      <p:bldP spid="6" grpId="0" animBg="1"/>
    </p:bld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abel 100%">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7EEE3C67-B1E9-4D0C-86A0-4B82D4BB2E1C}"/>
              </a:ext>
            </a:extLst>
          </p:cNvPr>
          <p:cNvSpPr>
            <a:spLocks noGrp="1"/>
          </p:cNvSpPr>
          <p:nvPr>
            <p:ph type="title" hasCustomPrompt="1"/>
          </p:nvPr>
        </p:nvSpPr>
        <p:spPr/>
        <p:txBody>
          <a:bodyPr/>
          <a:lstStyle>
            <a:lvl1pPr>
              <a:defRPr/>
            </a:lvl1pPr>
          </a:lstStyle>
          <a:p>
            <a:r>
              <a:rPr lang="nl-NL"/>
              <a:t>Plaats hier je titel</a:t>
            </a:r>
          </a:p>
        </p:txBody>
      </p:sp>
      <p:sp>
        <p:nvSpPr>
          <p:cNvPr id="29" name="Tijdelijke aanduiding voor dianummer 28">
            <a:extLst>
              <a:ext uri="{FF2B5EF4-FFF2-40B4-BE49-F238E27FC236}">
                <a16:creationId xmlns:a16="http://schemas.microsoft.com/office/drawing/2014/main" id="{0C97E6C8-882C-4CDF-A04A-191A0A6A4950}"/>
              </a:ext>
            </a:extLst>
          </p:cNvPr>
          <p:cNvSpPr>
            <a:spLocks noGrp="1"/>
          </p:cNvSpPr>
          <p:nvPr>
            <p:ph type="sldNum" sz="quarter" idx="15"/>
          </p:nvPr>
        </p:nvSpPr>
        <p:spPr/>
        <p:txBody>
          <a:bodyPr/>
          <a:lstStyle/>
          <a:p>
            <a:fld id="{B502C9A5-716F-45E6-800B-D4D02CE26F90}" type="slidenum">
              <a:rPr lang="nl-NL" smtClean="0"/>
              <a:pPr/>
              <a:t>‹nr.›</a:t>
            </a:fld>
            <a:endParaRPr lang="nl-NL"/>
          </a:p>
        </p:txBody>
      </p:sp>
      <p:sp>
        <p:nvSpPr>
          <p:cNvPr id="6" name="Tijdelijke aanduiding voor tabel 5">
            <a:extLst>
              <a:ext uri="{FF2B5EF4-FFF2-40B4-BE49-F238E27FC236}">
                <a16:creationId xmlns:a16="http://schemas.microsoft.com/office/drawing/2014/main" id="{65E74785-639F-4DD3-AF4E-3386E9D2CDD0}"/>
              </a:ext>
            </a:extLst>
          </p:cNvPr>
          <p:cNvSpPr>
            <a:spLocks noGrp="1"/>
          </p:cNvSpPr>
          <p:nvPr>
            <p:ph type="tbl" sz="quarter" idx="16" hasCustomPrompt="1"/>
          </p:nvPr>
        </p:nvSpPr>
        <p:spPr>
          <a:xfrm>
            <a:off x="546101" y="1313867"/>
            <a:ext cx="11069890" cy="4682617"/>
          </a:xfrm>
          <a:solidFill>
            <a:schemeClr val="bg1">
              <a:lumMod val="95000"/>
            </a:schemeClr>
          </a:solidFill>
        </p:spPr>
        <p:txBody>
          <a:bodyPr anchor="ctr"/>
          <a:lstStyle>
            <a:lvl1pPr marL="0" indent="0" algn="ctr">
              <a:buNone/>
              <a:defRPr sz="1200">
                <a:solidFill>
                  <a:schemeClr val="bg1">
                    <a:lumMod val="50000"/>
                  </a:schemeClr>
                </a:solidFill>
              </a:defRPr>
            </a:lvl1pPr>
          </a:lstStyle>
          <a:p>
            <a:r>
              <a:rPr lang="nl-NL"/>
              <a:t>Klik op het onderstaande icoon</a:t>
            </a:r>
            <a:br>
              <a:rPr lang="nl-NL"/>
            </a:br>
            <a:r>
              <a:rPr lang="nl-NL"/>
              <a:t>om een tabel in te voegen</a:t>
            </a:r>
          </a:p>
        </p:txBody>
      </p:sp>
      <p:grpSp>
        <p:nvGrpSpPr>
          <p:cNvPr id="5" name="INSTRUCTIE">
            <a:extLst>
              <a:ext uri="{FF2B5EF4-FFF2-40B4-BE49-F238E27FC236}">
                <a16:creationId xmlns:a16="http://schemas.microsoft.com/office/drawing/2014/main" id="{286AA2A3-9A5D-409A-BF01-C4E78AFAF3A9}"/>
              </a:ext>
            </a:extLst>
          </p:cNvPr>
          <p:cNvGrpSpPr/>
          <p:nvPr userDrawn="1"/>
        </p:nvGrpSpPr>
        <p:grpSpPr>
          <a:xfrm>
            <a:off x="12378141" y="2"/>
            <a:ext cx="3692840" cy="4255687"/>
            <a:chOff x="-3785891" y="2"/>
            <a:chExt cx="3692840" cy="4255687"/>
          </a:xfrm>
        </p:grpSpPr>
        <p:sp>
          <p:nvSpPr>
            <p:cNvPr id="7" name="Rechthoek 6">
              <a:extLst>
                <a:ext uri="{FF2B5EF4-FFF2-40B4-BE49-F238E27FC236}">
                  <a16:creationId xmlns:a16="http://schemas.microsoft.com/office/drawing/2014/main" id="{9C2DD304-3676-4373-8BFF-20FB4FCA72E9}"/>
                </a:ext>
              </a:extLst>
            </p:cNvPr>
            <p:cNvSpPr/>
            <p:nvPr userDrawn="1"/>
          </p:nvSpPr>
          <p:spPr>
            <a:xfrm>
              <a:off x="-3785891" y="3427689"/>
              <a:ext cx="3593091"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8" name="INSTRUCTIE">
              <a:extLst>
                <a:ext uri="{FF2B5EF4-FFF2-40B4-BE49-F238E27FC236}">
                  <a16:creationId xmlns:a16="http://schemas.microsoft.com/office/drawing/2014/main" id="{1CC2E332-E5D6-43CA-BE91-1A97B4D1CCBD}"/>
                </a:ext>
              </a:extLst>
            </p:cNvPr>
            <p:cNvGrpSpPr/>
            <p:nvPr userDrawn="1"/>
          </p:nvGrpSpPr>
          <p:grpSpPr>
            <a:xfrm>
              <a:off x="-3785891" y="2"/>
              <a:ext cx="3692840" cy="3543653"/>
              <a:chOff x="-3785891" y="2"/>
              <a:chExt cx="3692840" cy="3543653"/>
            </a:xfrm>
          </p:grpSpPr>
          <p:sp>
            <p:nvSpPr>
              <p:cNvPr id="9" name="Rechthoek 8">
                <a:extLst>
                  <a:ext uri="{FF2B5EF4-FFF2-40B4-BE49-F238E27FC236}">
                    <a16:creationId xmlns:a16="http://schemas.microsoft.com/office/drawing/2014/main" id="{BA2A7532-5828-4876-ADEE-BF75BEC97850}"/>
                  </a:ext>
                </a:extLst>
              </p:cNvPr>
              <p:cNvSpPr/>
              <p:nvPr userDrawn="1"/>
            </p:nvSpPr>
            <p:spPr>
              <a:xfrm>
                <a:off x="-3785891" y="2"/>
                <a:ext cx="3593091" cy="342768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Tabel invoegen/opmaken</a:t>
                </a:r>
              </a:p>
            </p:txBody>
          </p:sp>
          <p:sp>
            <p:nvSpPr>
              <p:cNvPr id="10" name="Ovaal 9">
                <a:extLst>
                  <a:ext uri="{FF2B5EF4-FFF2-40B4-BE49-F238E27FC236}">
                    <a16:creationId xmlns:a16="http://schemas.microsoft.com/office/drawing/2014/main" id="{ED8662F9-50AB-4216-8EDC-8A4A222EBE14}"/>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1" name="Rechthoek 10">
                <a:extLst>
                  <a:ext uri="{FF2B5EF4-FFF2-40B4-BE49-F238E27FC236}">
                    <a16:creationId xmlns:a16="http://schemas.microsoft.com/office/drawing/2014/main" id="{1B5E9F58-D681-426F-802C-5DD0D6EB1475}"/>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tabel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tabel in te voegen</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2" name="Ovaal 11">
                <a:extLst>
                  <a:ext uri="{FF2B5EF4-FFF2-40B4-BE49-F238E27FC236}">
                    <a16:creationId xmlns:a16="http://schemas.microsoft.com/office/drawing/2014/main" id="{8E219BC6-1D8B-49CC-8C46-D950F097649C}"/>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3" name="Rechthoek 12">
                <a:extLst>
                  <a:ext uri="{FF2B5EF4-FFF2-40B4-BE49-F238E27FC236}">
                    <a16:creationId xmlns:a16="http://schemas.microsoft.com/office/drawing/2014/main" id="{B27D839A-6CA3-44FB-97BA-BE12FD8CBE53}"/>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het gewenste aantal rijen</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kolommen 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4" name="Groep 13">
                <a:extLst>
                  <a:ext uri="{FF2B5EF4-FFF2-40B4-BE49-F238E27FC236}">
                    <a16:creationId xmlns:a16="http://schemas.microsoft.com/office/drawing/2014/main" id="{A11B6FA4-58AB-4976-924F-1A2EACDA14D5}"/>
                  </a:ext>
                </a:extLst>
              </p:cNvPr>
              <p:cNvGrpSpPr/>
              <p:nvPr userDrawn="1"/>
            </p:nvGrpSpPr>
            <p:grpSpPr>
              <a:xfrm>
                <a:off x="-3311319" y="2164285"/>
                <a:ext cx="825500" cy="209550"/>
                <a:chOff x="13504624" y="2482850"/>
                <a:chExt cx="825500" cy="209550"/>
              </a:xfrm>
            </p:grpSpPr>
            <p:sp>
              <p:nvSpPr>
                <p:cNvPr id="30" name="Rechthoek 29">
                  <a:extLst>
                    <a:ext uri="{FF2B5EF4-FFF2-40B4-BE49-F238E27FC236}">
                      <a16:creationId xmlns:a16="http://schemas.microsoft.com/office/drawing/2014/main" id="{B077D799-BCD7-4FE5-901A-535A6A0822AE}"/>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OK</a:t>
                  </a:r>
                </a:p>
              </p:txBody>
            </p:sp>
            <p:cxnSp>
              <p:nvCxnSpPr>
                <p:cNvPr id="31" name="Rechte verbindingslijn 30">
                  <a:extLst>
                    <a:ext uri="{FF2B5EF4-FFF2-40B4-BE49-F238E27FC236}">
                      <a16:creationId xmlns:a16="http://schemas.microsoft.com/office/drawing/2014/main" id="{FAFBF8BE-533D-4935-8FFB-4D03F5FA56B1}"/>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2" name="Gelijkbenige driehoek 31">
                  <a:extLst>
                    <a:ext uri="{FF2B5EF4-FFF2-40B4-BE49-F238E27FC236}">
                      <a16:creationId xmlns:a16="http://schemas.microsoft.com/office/drawing/2014/main" id="{8A84C3A5-290C-4053-8C11-F62CAEBAC795}"/>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15" name="Ovaal 14">
                <a:extLst>
                  <a:ext uri="{FF2B5EF4-FFF2-40B4-BE49-F238E27FC236}">
                    <a16:creationId xmlns:a16="http://schemas.microsoft.com/office/drawing/2014/main" id="{8423429F-0DF1-4559-A3CD-B663C9A0CD44}"/>
                  </a:ext>
                </a:extLst>
              </p:cNvPr>
              <p:cNvSpPr/>
              <p:nvPr userDrawn="1"/>
            </p:nvSpPr>
            <p:spPr>
              <a:xfrm>
                <a:off x="-3603587" y="2555608"/>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6" name="Rechthoek 15">
                <a:extLst>
                  <a:ext uri="{FF2B5EF4-FFF2-40B4-BE49-F238E27FC236}">
                    <a16:creationId xmlns:a16="http://schemas.microsoft.com/office/drawing/2014/main" id="{1D121255-68AE-4C06-8A8B-6CCF3EDC4ED7}"/>
                  </a:ext>
                </a:extLst>
              </p:cNvPr>
              <p:cNvSpPr/>
              <p:nvPr userDrawn="1"/>
            </p:nvSpPr>
            <p:spPr>
              <a:xfrm>
                <a:off x="-3319415" y="2555609"/>
                <a:ext cx="2944682" cy="813603"/>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Verander de opmaak van de tabel door verschillende onderdelen van de tabel te selecteren en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van tabellen - Ontwerpen’ </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 gaan. </a:t>
                </a:r>
              </a:p>
            </p:txBody>
          </p:sp>
          <p:grpSp>
            <p:nvGrpSpPr>
              <p:cNvPr id="17" name="Tabel icoon">
                <a:extLst>
                  <a:ext uri="{FF2B5EF4-FFF2-40B4-BE49-F238E27FC236}">
                    <a16:creationId xmlns:a16="http://schemas.microsoft.com/office/drawing/2014/main" id="{54D42495-3AC5-4EC0-997A-B800112E79A0}"/>
                  </a:ext>
                </a:extLst>
              </p:cNvPr>
              <p:cNvGrpSpPr/>
              <p:nvPr userDrawn="1"/>
            </p:nvGrpSpPr>
            <p:grpSpPr>
              <a:xfrm>
                <a:off x="-3308869" y="1240695"/>
                <a:ext cx="338201" cy="305477"/>
                <a:chOff x="6072040" y="3376043"/>
                <a:chExt cx="1227920" cy="1109109"/>
              </a:xfrm>
            </p:grpSpPr>
            <p:sp>
              <p:nvSpPr>
                <p:cNvPr id="21" name="Rechthoek 20">
                  <a:extLst>
                    <a:ext uri="{FF2B5EF4-FFF2-40B4-BE49-F238E27FC236}">
                      <a16:creationId xmlns:a16="http://schemas.microsoft.com/office/drawing/2014/main" id="{65E36603-4887-4615-9DCC-6C4908225247}"/>
                    </a:ext>
                  </a:extLst>
                </p:cNvPr>
                <p:cNvSpPr/>
                <p:nvPr userDrawn="1"/>
              </p:nvSpPr>
              <p:spPr>
                <a:xfrm>
                  <a:off x="6072040" y="3376043"/>
                  <a:ext cx="1227920" cy="110910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chemeClr val="accent1"/>
                    </a:solidFill>
                    <a:latin typeface="Calibri" panose="020F0502020204030204" pitchFamily="34" charset="0"/>
                    <a:cs typeface="Calibri" panose="020F0502020204030204" pitchFamily="34" charset="0"/>
                  </a:endParaRPr>
                </a:p>
              </p:txBody>
            </p:sp>
            <p:sp>
              <p:nvSpPr>
                <p:cNvPr id="22" name="Rechthoek 21">
                  <a:extLst>
                    <a:ext uri="{FF2B5EF4-FFF2-40B4-BE49-F238E27FC236}">
                      <a16:creationId xmlns:a16="http://schemas.microsoft.com/office/drawing/2014/main" id="{2EB9A459-5C82-47FD-BCC1-E2ACEB786935}"/>
                    </a:ext>
                  </a:extLst>
                </p:cNvPr>
                <p:cNvSpPr/>
                <p:nvPr userDrawn="1"/>
              </p:nvSpPr>
              <p:spPr>
                <a:xfrm>
                  <a:off x="6090829" y="3393962"/>
                  <a:ext cx="1209131" cy="218971"/>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chemeClr val="accent1"/>
                    </a:solidFill>
                    <a:latin typeface="Calibri" panose="020F0502020204030204" pitchFamily="34" charset="0"/>
                    <a:cs typeface="Calibri" panose="020F0502020204030204" pitchFamily="34" charset="0"/>
                  </a:endParaRPr>
                </a:p>
              </p:txBody>
            </p:sp>
            <p:cxnSp>
              <p:nvCxnSpPr>
                <p:cNvPr id="23" name="Rechte verbindingslijn 22">
                  <a:extLst>
                    <a:ext uri="{FF2B5EF4-FFF2-40B4-BE49-F238E27FC236}">
                      <a16:creationId xmlns:a16="http://schemas.microsoft.com/office/drawing/2014/main" id="{4F945339-059A-40C6-A52B-0C7696BACEAD}"/>
                    </a:ext>
                  </a:extLst>
                </p:cNvPr>
                <p:cNvCxnSpPr/>
                <p:nvPr userDrawn="1"/>
              </p:nvCxnSpPr>
              <p:spPr>
                <a:xfrm>
                  <a:off x="6493304"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4" name="Rechte verbindingslijn 23">
                  <a:extLst>
                    <a:ext uri="{FF2B5EF4-FFF2-40B4-BE49-F238E27FC236}">
                      <a16:creationId xmlns:a16="http://schemas.microsoft.com/office/drawing/2014/main" id="{C9599D53-453C-4513-B291-F9E87E2B050E}"/>
                    </a:ext>
                  </a:extLst>
                </p:cNvPr>
                <p:cNvCxnSpPr/>
                <p:nvPr userDrawn="1"/>
              </p:nvCxnSpPr>
              <p:spPr>
                <a:xfrm>
                  <a:off x="6883025"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5" name="Rechte verbindingslijn 24">
                  <a:extLst>
                    <a:ext uri="{FF2B5EF4-FFF2-40B4-BE49-F238E27FC236}">
                      <a16:creationId xmlns:a16="http://schemas.microsoft.com/office/drawing/2014/main" id="{CD8D990F-E77B-4829-9B97-32D641DFF644}"/>
                    </a:ext>
                  </a:extLst>
                </p:cNvPr>
                <p:cNvCxnSpPr/>
                <p:nvPr userDrawn="1"/>
              </p:nvCxnSpPr>
              <p:spPr>
                <a:xfrm flipH="1">
                  <a:off x="6090561" y="38271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6" name="Rechte verbindingslijn 25">
                  <a:extLst>
                    <a:ext uri="{FF2B5EF4-FFF2-40B4-BE49-F238E27FC236}">
                      <a16:creationId xmlns:a16="http://schemas.microsoft.com/office/drawing/2014/main" id="{ABA1A639-1D87-4933-AB8C-64D82C7C3D34}"/>
                    </a:ext>
                  </a:extLst>
                </p:cNvPr>
                <p:cNvCxnSpPr/>
                <p:nvPr userDrawn="1"/>
              </p:nvCxnSpPr>
              <p:spPr>
                <a:xfrm flipH="1">
                  <a:off x="6090561" y="40557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5A739869-7C74-4940-BE99-780A47E5A5FE}"/>
                    </a:ext>
                  </a:extLst>
                </p:cNvPr>
                <p:cNvCxnSpPr/>
                <p:nvPr userDrawn="1"/>
              </p:nvCxnSpPr>
              <p:spPr>
                <a:xfrm flipH="1">
                  <a:off x="6090561" y="427668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sp>
              <p:nvSpPr>
                <p:cNvPr id="28" name="Rechthoek 27">
                  <a:extLst>
                    <a:ext uri="{FF2B5EF4-FFF2-40B4-BE49-F238E27FC236}">
                      <a16:creationId xmlns:a16="http://schemas.microsoft.com/office/drawing/2014/main" id="{540E5DF5-C1CE-419B-8348-ACE7687A0795}"/>
                    </a:ext>
                  </a:extLst>
                </p:cNvPr>
                <p:cNvSpPr/>
                <p:nvPr userDrawn="1"/>
              </p:nvSpPr>
              <p:spPr>
                <a:xfrm>
                  <a:off x="6072040" y="3376043"/>
                  <a:ext cx="1227920" cy="1109109"/>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chemeClr val="accent1"/>
                    </a:solidFill>
                    <a:latin typeface="Calibri" panose="020F0502020204030204" pitchFamily="34" charset="0"/>
                    <a:cs typeface="Calibri" panose="020F0502020204030204" pitchFamily="34" charset="0"/>
                  </a:endParaRPr>
                </a:p>
              </p:txBody>
            </p:sp>
          </p:grpSp>
          <p:grpSp>
            <p:nvGrpSpPr>
              <p:cNvPr id="18" name="ICOON_info">
                <a:extLst>
                  <a:ext uri="{FF2B5EF4-FFF2-40B4-BE49-F238E27FC236}">
                    <a16:creationId xmlns:a16="http://schemas.microsoft.com/office/drawing/2014/main" id="{B07E4224-4734-4DD4-A76B-609F6BEA83DA}"/>
                  </a:ext>
                </a:extLst>
              </p:cNvPr>
              <p:cNvGrpSpPr/>
              <p:nvPr userDrawn="1"/>
            </p:nvGrpSpPr>
            <p:grpSpPr>
              <a:xfrm>
                <a:off x="-376736" y="3259970"/>
                <a:ext cx="283685" cy="283685"/>
                <a:chOff x="-510741" y="5913713"/>
                <a:chExt cx="267555" cy="267555"/>
              </a:xfrm>
            </p:grpSpPr>
            <p:sp>
              <p:nvSpPr>
                <p:cNvPr id="19" name="Ovaal 18">
                  <a:extLst>
                    <a:ext uri="{FF2B5EF4-FFF2-40B4-BE49-F238E27FC236}">
                      <a16:creationId xmlns:a16="http://schemas.microsoft.com/office/drawing/2014/main" id="{7933E037-B902-47AA-A4EF-9E3CF714888C}"/>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20" name="Graphic 163" descr="Informatie">
                  <a:extLst>
                    <a:ext uri="{FF2B5EF4-FFF2-40B4-BE49-F238E27FC236}">
                      <a16:creationId xmlns:a16="http://schemas.microsoft.com/office/drawing/2014/main" id="{A383566A-EC0C-4B42-848C-2C97DAA8452F}"/>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nl-NL" sz="2000" noProof="0">
                    <a:solidFill>
                      <a:srgbClr val="211F26"/>
                    </a:solidFill>
                    <a:latin typeface="Calibri" panose="020F0502020204030204" pitchFamily="34" charset="0"/>
                    <a:cs typeface="Calibri" panose="020F0502020204030204" pitchFamily="34" charset="0"/>
                  </a:endParaRPr>
                </a:p>
              </p:txBody>
            </p:sp>
          </p:grpSp>
        </p:grpSp>
      </p:grpSp>
      <p:grpSp>
        <p:nvGrpSpPr>
          <p:cNvPr id="38" name="Groep 37">
            <a:extLst>
              <a:ext uri="{FF2B5EF4-FFF2-40B4-BE49-F238E27FC236}">
                <a16:creationId xmlns:a16="http://schemas.microsoft.com/office/drawing/2014/main" id="{5CFBA884-52A1-4BBA-AA33-61378E38A307}"/>
              </a:ext>
            </a:extLst>
          </p:cNvPr>
          <p:cNvGrpSpPr/>
          <p:nvPr userDrawn="1"/>
        </p:nvGrpSpPr>
        <p:grpSpPr>
          <a:xfrm>
            <a:off x="0" y="-2084542"/>
            <a:ext cx="2859314" cy="1913465"/>
            <a:chOff x="0" y="-2084542"/>
            <a:chExt cx="2859314" cy="1913465"/>
          </a:xfrm>
        </p:grpSpPr>
        <p:grpSp>
          <p:nvGrpSpPr>
            <p:cNvPr id="39" name="Groep 38">
              <a:extLst>
                <a:ext uri="{FF2B5EF4-FFF2-40B4-BE49-F238E27FC236}">
                  <a16:creationId xmlns:a16="http://schemas.microsoft.com/office/drawing/2014/main" id="{700F75EB-EE11-4FF8-82FB-4D5BF09C3B88}"/>
                </a:ext>
              </a:extLst>
            </p:cNvPr>
            <p:cNvGrpSpPr/>
            <p:nvPr userDrawn="1"/>
          </p:nvGrpSpPr>
          <p:grpSpPr>
            <a:xfrm>
              <a:off x="0" y="-2084542"/>
              <a:ext cx="2859314" cy="1913465"/>
              <a:chOff x="-6934" y="-6325808"/>
              <a:chExt cx="2859314" cy="1913465"/>
            </a:xfrm>
          </p:grpSpPr>
          <p:sp>
            <p:nvSpPr>
              <p:cNvPr id="41" name="Rechthoek 40">
                <a:extLst>
                  <a:ext uri="{FF2B5EF4-FFF2-40B4-BE49-F238E27FC236}">
                    <a16:creationId xmlns:a16="http://schemas.microsoft.com/office/drawing/2014/main" id="{618E8F54-E9AD-445B-B30F-126B9E1429C5}"/>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42" name="Ovaal 41">
                <a:extLst>
                  <a:ext uri="{FF2B5EF4-FFF2-40B4-BE49-F238E27FC236}">
                    <a16:creationId xmlns:a16="http://schemas.microsoft.com/office/drawing/2014/main" id="{995C78EB-148A-4BA8-AC2D-78C735C4A41B}"/>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43" name="Rechthoek 42">
                <a:extLst>
                  <a:ext uri="{FF2B5EF4-FFF2-40B4-BE49-F238E27FC236}">
                    <a16:creationId xmlns:a16="http://schemas.microsoft.com/office/drawing/2014/main" id="{D1953712-99B4-4BA3-A029-8D8C8068B5BE}"/>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44" name="Rechte verbindingslijn 43">
                <a:extLst>
                  <a:ext uri="{FF2B5EF4-FFF2-40B4-BE49-F238E27FC236}">
                    <a16:creationId xmlns:a16="http://schemas.microsoft.com/office/drawing/2014/main" id="{8997F632-5DB6-47BD-AD5F-458F3E5F712F}"/>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40" name="Afbeelding 39">
              <a:extLst>
                <a:ext uri="{FF2B5EF4-FFF2-40B4-BE49-F238E27FC236}">
                  <a16:creationId xmlns:a16="http://schemas.microsoft.com/office/drawing/2014/main" id="{6CEAC7CA-8078-4AE6-BED9-151B7BB8D571}"/>
                </a:ext>
              </a:extLst>
            </p:cNvPr>
            <p:cNvPicPr>
              <a:picLocks noChangeAspect="1"/>
            </p:cNvPicPr>
            <p:nvPr userDrawn="1"/>
          </p:nvPicPr>
          <p:blipFill rotWithShape="1">
            <a:blip r:embed="rId2">
              <a:clrChange>
                <a:clrFrom>
                  <a:srgbClr val="F3F2F1"/>
                </a:clrFrom>
                <a:clrTo>
                  <a:srgbClr val="F3F2F1">
                    <a:alpha val="0"/>
                  </a:srgbClr>
                </a:clrTo>
              </a:clrChange>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929463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ekst 50% + Grafiek 50%">
    <p:spTree>
      <p:nvGrpSpPr>
        <p:cNvPr id="1" name=""/>
        <p:cNvGrpSpPr/>
        <p:nvPr/>
      </p:nvGrpSpPr>
      <p:grpSpPr>
        <a:xfrm>
          <a:off x="0" y="0"/>
          <a:ext cx="0" cy="0"/>
          <a:chOff x="0" y="0"/>
          <a:chExt cx="0" cy="0"/>
        </a:xfrm>
      </p:grpSpPr>
      <p:sp>
        <p:nvSpPr>
          <p:cNvPr id="14" name="Tijdelijke aanduiding voor verticale tekst 13">
            <a:extLst>
              <a:ext uri="{FF2B5EF4-FFF2-40B4-BE49-F238E27FC236}">
                <a16:creationId xmlns:a16="http://schemas.microsoft.com/office/drawing/2014/main" id="{5703D203-A7A5-4255-923C-1E1B8201F7A8}"/>
              </a:ext>
            </a:extLst>
          </p:cNvPr>
          <p:cNvSpPr>
            <a:spLocks noGrp="1"/>
          </p:cNvSpPr>
          <p:nvPr>
            <p:ph type="body" orient="vert" idx="1" hasCustomPrompt="1"/>
          </p:nvPr>
        </p:nvSpPr>
        <p:spPr>
          <a:xfrm>
            <a:off x="0" y="1313868"/>
            <a:ext cx="5519992" cy="4682616"/>
          </a:xfrm>
          <a:custGeom>
            <a:avLst/>
            <a:gdLst>
              <a:gd name="connsiteX0" fmla="*/ 0 w 5519992"/>
              <a:gd name="connsiteY0" fmla="*/ 0 h 4682616"/>
              <a:gd name="connsiteX1" fmla="*/ 5221663 w 5519992"/>
              <a:gd name="connsiteY1" fmla="*/ 0 h 4682616"/>
              <a:gd name="connsiteX2" fmla="*/ 5519992 w 5519992"/>
              <a:gd name="connsiteY2" fmla="*/ 298329 h 4682616"/>
              <a:gd name="connsiteX3" fmla="*/ 5519992 w 5519992"/>
              <a:gd name="connsiteY3" fmla="*/ 4384287 h 4682616"/>
              <a:gd name="connsiteX4" fmla="*/ 5221663 w 5519992"/>
              <a:gd name="connsiteY4" fmla="*/ 4682616 h 4682616"/>
              <a:gd name="connsiteX5" fmla="*/ 0 w 5519992"/>
              <a:gd name="connsiteY5" fmla="*/ 4682616 h 4682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19992" h="4682616">
                <a:moveTo>
                  <a:pt x="0" y="0"/>
                </a:moveTo>
                <a:lnTo>
                  <a:pt x="5221663" y="0"/>
                </a:lnTo>
                <a:cubicBezTo>
                  <a:pt x="5386426" y="0"/>
                  <a:pt x="5519992" y="133566"/>
                  <a:pt x="5519992" y="298329"/>
                </a:cubicBezTo>
                <a:lnTo>
                  <a:pt x="5519992" y="4384287"/>
                </a:lnTo>
                <a:cubicBezTo>
                  <a:pt x="5519992" y="4549050"/>
                  <a:pt x="5386426" y="4682616"/>
                  <a:pt x="5221663" y="4682616"/>
                </a:cubicBezTo>
                <a:lnTo>
                  <a:pt x="0" y="4682616"/>
                </a:lnTo>
                <a:close/>
              </a:path>
            </a:pathLst>
          </a:custGeom>
          <a:solidFill>
            <a:schemeClr val="bg1">
              <a:lumMod val="75000"/>
              <a:alpha val="20000"/>
            </a:schemeClr>
          </a:solidFill>
        </p:spPr>
        <p:txBody>
          <a:bodyPr vert="horz" wrap="square" lIns="540000" tIns="360000" rIns="180000" bIns="360000" anchor="t">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Bullet</a:t>
            </a:r>
          </a:p>
          <a:p>
            <a:pPr lvl="1"/>
            <a:r>
              <a:rPr lang="nl-NL"/>
              <a:t>Sub-</a:t>
            </a:r>
            <a:r>
              <a:rPr lang="nl-NL" err="1"/>
              <a:t>bullet</a:t>
            </a:r>
            <a:endParaRPr lang="nl-NL"/>
          </a:p>
          <a:p>
            <a:pPr lvl="2"/>
            <a:r>
              <a:rPr lang="nl-NL"/>
              <a:t>Leestekst</a:t>
            </a:r>
          </a:p>
          <a:p>
            <a:pPr lvl="3"/>
            <a:r>
              <a:rPr lang="nl-NL"/>
              <a:t>Subtitel</a:t>
            </a:r>
          </a:p>
          <a:p>
            <a:pPr lvl="4"/>
            <a:r>
              <a:rPr lang="nl-NL"/>
              <a:t>Numerieke </a:t>
            </a:r>
            <a:r>
              <a:rPr lang="nl-NL" err="1"/>
              <a:t>bullet</a:t>
            </a:r>
            <a:endParaRPr lang="nl-NL"/>
          </a:p>
          <a:p>
            <a:pPr lvl="5"/>
            <a:r>
              <a:rPr lang="nl-NL" err="1"/>
              <a:t>Bullet</a:t>
            </a:r>
            <a:endParaRPr lang="nl-NL"/>
          </a:p>
          <a:p>
            <a:pPr lvl="6"/>
            <a:r>
              <a:rPr lang="nl-NL"/>
              <a:t>Sub-</a:t>
            </a:r>
            <a:r>
              <a:rPr lang="nl-NL" err="1"/>
              <a:t>bullet</a:t>
            </a:r>
            <a:endParaRPr lang="nl-NL"/>
          </a:p>
          <a:p>
            <a:pPr lvl="7"/>
            <a:r>
              <a:rPr lang="nl-NL"/>
              <a:t>Leestekst</a:t>
            </a:r>
          </a:p>
          <a:p>
            <a:pPr lvl="8"/>
            <a:r>
              <a:rPr lang="nl-NL"/>
              <a:t>Subtitel</a:t>
            </a:r>
          </a:p>
        </p:txBody>
      </p:sp>
      <p:sp>
        <p:nvSpPr>
          <p:cNvPr id="4" name="Titel 3">
            <a:extLst>
              <a:ext uri="{FF2B5EF4-FFF2-40B4-BE49-F238E27FC236}">
                <a16:creationId xmlns:a16="http://schemas.microsoft.com/office/drawing/2014/main" id="{7EEE3C67-B1E9-4D0C-86A0-4B82D4BB2E1C}"/>
              </a:ext>
            </a:extLst>
          </p:cNvPr>
          <p:cNvSpPr>
            <a:spLocks noGrp="1"/>
          </p:cNvSpPr>
          <p:nvPr>
            <p:ph type="title" hasCustomPrompt="1"/>
          </p:nvPr>
        </p:nvSpPr>
        <p:spPr/>
        <p:txBody>
          <a:bodyPr/>
          <a:lstStyle>
            <a:lvl1pPr>
              <a:defRPr/>
            </a:lvl1pPr>
          </a:lstStyle>
          <a:p>
            <a:r>
              <a:rPr lang="nl-NL"/>
              <a:t>Plaats hier je titel</a:t>
            </a:r>
          </a:p>
        </p:txBody>
      </p:sp>
      <p:sp>
        <p:nvSpPr>
          <p:cNvPr id="29" name="Tijdelijke aanduiding voor dianummer 28">
            <a:extLst>
              <a:ext uri="{FF2B5EF4-FFF2-40B4-BE49-F238E27FC236}">
                <a16:creationId xmlns:a16="http://schemas.microsoft.com/office/drawing/2014/main" id="{0C97E6C8-882C-4CDF-A04A-191A0A6A4950}"/>
              </a:ext>
            </a:extLst>
          </p:cNvPr>
          <p:cNvSpPr>
            <a:spLocks noGrp="1"/>
          </p:cNvSpPr>
          <p:nvPr>
            <p:ph type="sldNum" sz="quarter" idx="15"/>
          </p:nvPr>
        </p:nvSpPr>
        <p:spPr/>
        <p:txBody>
          <a:bodyPr/>
          <a:lstStyle/>
          <a:p>
            <a:fld id="{B502C9A5-716F-45E6-800B-D4D02CE26F90}" type="slidenum">
              <a:rPr lang="nl-NL" smtClean="0"/>
              <a:pPr/>
              <a:t>‹nr.›</a:t>
            </a:fld>
            <a:endParaRPr lang="nl-NL"/>
          </a:p>
        </p:txBody>
      </p:sp>
      <p:sp>
        <p:nvSpPr>
          <p:cNvPr id="3" name="Tijdelijke aanduiding voor grafiek 2">
            <a:extLst>
              <a:ext uri="{FF2B5EF4-FFF2-40B4-BE49-F238E27FC236}">
                <a16:creationId xmlns:a16="http://schemas.microsoft.com/office/drawing/2014/main" id="{D7688008-34B1-423B-928D-DF47069AA674}"/>
              </a:ext>
            </a:extLst>
          </p:cNvPr>
          <p:cNvSpPr>
            <a:spLocks noGrp="1"/>
          </p:cNvSpPr>
          <p:nvPr>
            <p:ph type="chart" sz="quarter" idx="17" hasCustomPrompt="1"/>
          </p:nvPr>
        </p:nvSpPr>
        <p:spPr>
          <a:xfrm>
            <a:off x="6095997" y="1313867"/>
            <a:ext cx="5519993" cy="4682617"/>
          </a:xfrm>
          <a:solidFill>
            <a:schemeClr val="bg1">
              <a:lumMod val="95000"/>
            </a:schemeClr>
          </a:solidFill>
        </p:spPr>
        <p:txBody>
          <a:bodyPr anchor="ctr"/>
          <a:lstStyle>
            <a:lvl1pPr marL="0" indent="0" algn="ctr">
              <a:buNone/>
              <a:defRPr sz="1200">
                <a:solidFill>
                  <a:schemeClr val="bg1">
                    <a:lumMod val="50000"/>
                  </a:schemeClr>
                </a:solidFill>
              </a:defRPr>
            </a:lvl1pPr>
          </a:lstStyle>
          <a:p>
            <a:r>
              <a:rPr lang="nl-NL"/>
              <a:t>Klik op het onderstaande icoon</a:t>
            </a:r>
            <a:br>
              <a:rPr lang="nl-NL"/>
            </a:br>
            <a:r>
              <a:rPr lang="nl-NL"/>
              <a:t>om een grafiek in te voegen</a:t>
            </a:r>
          </a:p>
        </p:txBody>
      </p:sp>
      <p:grpSp>
        <p:nvGrpSpPr>
          <p:cNvPr id="6" name="INSTRUCTIE">
            <a:extLst>
              <a:ext uri="{FF2B5EF4-FFF2-40B4-BE49-F238E27FC236}">
                <a16:creationId xmlns:a16="http://schemas.microsoft.com/office/drawing/2014/main" id="{87AEABFD-0EF9-448F-93FC-3F56A82577E1}"/>
              </a:ext>
            </a:extLst>
          </p:cNvPr>
          <p:cNvGrpSpPr/>
          <p:nvPr userDrawn="1"/>
        </p:nvGrpSpPr>
        <p:grpSpPr>
          <a:xfrm>
            <a:off x="-3786437" y="0"/>
            <a:ext cx="3693386" cy="5359349"/>
            <a:chOff x="-3786437" y="0"/>
            <a:chExt cx="3693386" cy="5359349"/>
          </a:xfrm>
        </p:grpSpPr>
        <p:sp>
          <p:nvSpPr>
            <p:cNvPr id="7" name="Rechthoek 6">
              <a:extLst>
                <a:ext uri="{FF2B5EF4-FFF2-40B4-BE49-F238E27FC236}">
                  <a16:creationId xmlns:a16="http://schemas.microsoft.com/office/drawing/2014/main" id="{D610880A-6EC9-49DE-90C3-7DD3D1FA6BF9}"/>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Tekstniveaus kiezen</a:t>
              </a:r>
            </a:p>
          </p:txBody>
        </p:sp>
        <p:sp>
          <p:nvSpPr>
            <p:cNvPr id="8" name="Ovaal 7">
              <a:extLst>
                <a:ext uri="{FF2B5EF4-FFF2-40B4-BE49-F238E27FC236}">
                  <a16:creationId xmlns:a16="http://schemas.microsoft.com/office/drawing/2014/main" id="{027C88D4-48A0-4E3D-BA23-4F3D86089F5D}"/>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 name="Rechthoek 8">
              <a:extLst>
                <a:ext uri="{FF2B5EF4-FFF2-40B4-BE49-F238E27FC236}">
                  <a16:creationId xmlns:a16="http://schemas.microsoft.com/office/drawing/2014/main" id="{2D5064C9-1994-4B39-93F0-C2DF755C92EC}"/>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10" name="Ovaal 9">
              <a:extLst>
                <a:ext uri="{FF2B5EF4-FFF2-40B4-BE49-F238E27FC236}">
                  <a16:creationId xmlns:a16="http://schemas.microsoft.com/office/drawing/2014/main" id="{7F8C08D6-2BF1-4B02-B9FA-AE91DA34A245}"/>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1" name="Rechthoek 10">
              <a:extLst>
                <a:ext uri="{FF2B5EF4-FFF2-40B4-BE49-F238E27FC236}">
                  <a16:creationId xmlns:a16="http://schemas.microsoft.com/office/drawing/2014/main" id="{5D302C20-10C0-4046-8323-C80A97CB04B6}"/>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2" name="Rechthoek 11">
              <a:extLst>
                <a:ext uri="{FF2B5EF4-FFF2-40B4-BE49-F238E27FC236}">
                  <a16:creationId xmlns:a16="http://schemas.microsoft.com/office/drawing/2014/main" id="{AD365334-FE98-4205-B720-E29C76B14A09}"/>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 #1</a:t>
              </a:r>
            </a:p>
          </p:txBody>
        </p:sp>
        <p:sp>
          <p:nvSpPr>
            <p:cNvPr id="13" name="Ovaal 12">
              <a:extLst>
                <a:ext uri="{FF2B5EF4-FFF2-40B4-BE49-F238E27FC236}">
                  <a16:creationId xmlns:a16="http://schemas.microsoft.com/office/drawing/2014/main" id="{551768F3-4D5C-4454-9ACF-1414DD5515F2}"/>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5" name="Rechthoek 14">
              <a:extLst>
                <a:ext uri="{FF2B5EF4-FFF2-40B4-BE49-F238E27FC236}">
                  <a16:creationId xmlns:a16="http://schemas.microsoft.com/office/drawing/2014/main" id="{5446CC7B-1B65-4809-BAA3-AFAEA53A0807}"/>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16" name="Ovaal 15">
              <a:extLst>
                <a:ext uri="{FF2B5EF4-FFF2-40B4-BE49-F238E27FC236}">
                  <a16:creationId xmlns:a16="http://schemas.microsoft.com/office/drawing/2014/main" id="{9933990D-D381-4AF7-B83D-60A59DA277C8}"/>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7" name="Rechthoek 16">
              <a:extLst>
                <a:ext uri="{FF2B5EF4-FFF2-40B4-BE49-F238E27FC236}">
                  <a16:creationId xmlns:a16="http://schemas.microsoft.com/office/drawing/2014/main" id="{681A80B0-5F4C-42B8-A52E-7B68F8328341}"/>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18" name="Ovaal 17">
              <a:extLst>
                <a:ext uri="{FF2B5EF4-FFF2-40B4-BE49-F238E27FC236}">
                  <a16:creationId xmlns:a16="http://schemas.microsoft.com/office/drawing/2014/main" id="{9A83AB54-014E-4B47-97F1-75B109D4D410}"/>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19" name="Rechthoek 18">
              <a:extLst>
                <a:ext uri="{FF2B5EF4-FFF2-40B4-BE49-F238E27FC236}">
                  <a16:creationId xmlns:a16="http://schemas.microsoft.com/office/drawing/2014/main" id="{27298EDC-1943-454A-A169-CA3A2F4217D7}"/>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Numerieke </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20" name="Ovaal 19">
              <a:extLst>
                <a:ext uri="{FF2B5EF4-FFF2-40B4-BE49-F238E27FC236}">
                  <a16:creationId xmlns:a16="http://schemas.microsoft.com/office/drawing/2014/main" id="{05E6D5F2-DEC2-4348-AD0A-3E8CCEA35EDC}"/>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1" name="Rechthoek 20">
              <a:extLst>
                <a:ext uri="{FF2B5EF4-FFF2-40B4-BE49-F238E27FC236}">
                  <a16:creationId xmlns:a16="http://schemas.microsoft.com/office/drawing/2014/main" id="{840D3CF9-3BC0-4B2D-850F-D30991DBFC46}"/>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 #1</a:t>
              </a:r>
            </a:p>
          </p:txBody>
        </p:sp>
        <p:sp>
          <p:nvSpPr>
            <p:cNvPr id="22" name="Ovaal 21">
              <a:extLst>
                <a:ext uri="{FF2B5EF4-FFF2-40B4-BE49-F238E27FC236}">
                  <a16:creationId xmlns:a16="http://schemas.microsoft.com/office/drawing/2014/main" id="{12CEF952-1B56-4724-A0D5-55C40501F1DE}"/>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3" name="Rechthoek 22">
              <a:extLst>
                <a:ext uri="{FF2B5EF4-FFF2-40B4-BE49-F238E27FC236}">
                  <a16:creationId xmlns:a16="http://schemas.microsoft.com/office/drawing/2014/main" id="{0A65B8AE-0697-4A09-95FC-4D8C00C0F4FF}"/>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24" name="Ovaal 23">
              <a:extLst>
                <a:ext uri="{FF2B5EF4-FFF2-40B4-BE49-F238E27FC236}">
                  <a16:creationId xmlns:a16="http://schemas.microsoft.com/office/drawing/2014/main" id="{99DFB4D3-5E72-4F50-9F19-EF54CDFEA1CD}"/>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5" name="Rechthoek 24">
              <a:extLst>
                <a:ext uri="{FF2B5EF4-FFF2-40B4-BE49-F238E27FC236}">
                  <a16:creationId xmlns:a16="http://schemas.microsoft.com/office/drawing/2014/main" id="{567FEDDC-8CD4-46AF-8EBF-BE89928EB100}"/>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26" name="Ovaal 25">
              <a:extLst>
                <a:ext uri="{FF2B5EF4-FFF2-40B4-BE49-F238E27FC236}">
                  <a16:creationId xmlns:a16="http://schemas.microsoft.com/office/drawing/2014/main" id="{9AAF98ED-0964-4FE2-838A-2FF64FB40846}"/>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7" name="Rechthoek 26">
              <a:extLst>
                <a:ext uri="{FF2B5EF4-FFF2-40B4-BE49-F238E27FC236}">
                  <a16:creationId xmlns:a16="http://schemas.microsoft.com/office/drawing/2014/main" id="{3B0B18FD-5147-40C7-939E-03A7711157E5}"/>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28" name="Rechthoek 27">
              <a:extLst>
                <a:ext uri="{FF2B5EF4-FFF2-40B4-BE49-F238E27FC236}">
                  <a16:creationId xmlns:a16="http://schemas.microsoft.com/office/drawing/2014/main" id="{1077361C-CEA8-4FF6-9724-FE9C626E2342}"/>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30" name="ICOON_info">
              <a:extLst>
                <a:ext uri="{FF2B5EF4-FFF2-40B4-BE49-F238E27FC236}">
                  <a16:creationId xmlns:a16="http://schemas.microsoft.com/office/drawing/2014/main" id="{551AE86D-FCE0-445E-AA08-E5EF5B82DA12}"/>
                </a:ext>
              </a:extLst>
            </p:cNvPr>
            <p:cNvGrpSpPr/>
            <p:nvPr userDrawn="1"/>
          </p:nvGrpSpPr>
          <p:grpSpPr>
            <a:xfrm>
              <a:off x="-376736" y="4400186"/>
              <a:ext cx="283685" cy="283685"/>
              <a:chOff x="-510741" y="5913713"/>
              <a:chExt cx="267555" cy="267555"/>
            </a:xfrm>
          </p:grpSpPr>
          <p:sp>
            <p:nvSpPr>
              <p:cNvPr id="72" name="Ovaal 71">
                <a:extLst>
                  <a:ext uri="{FF2B5EF4-FFF2-40B4-BE49-F238E27FC236}">
                    <a16:creationId xmlns:a16="http://schemas.microsoft.com/office/drawing/2014/main" id="{DFE12D66-48C9-4B26-98D3-A8D2377AF426}"/>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73" name="Graphic 163" descr="Informatie">
                <a:extLst>
                  <a:ext uri="{FF2B5EF4-FFF2-40B4-BE49-F238E27FC236}">
                    <a16:creationId xmlns:a16="http://schemas.microsoft.com/office/drawing/2014/main" id="{FCC78483-A77C-4BB9-AE48-D098E36CC361}"/>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31" name="VOORBEELD">
              <a:extLst>
                <a:ext uri="{FF2B5EF4-FFF2-40B4-BE49-F238E27FC236}">
                  <a16:creationId xmlns:a16="http://schemas.microsoft.com/office/drawing/2014/main" id="{E19E7CEB-4A89-4760-A036-605B1D7D75FF}"/>
                </a:ext>
              </a:extLst>
            </p:cNvPr>
            <p:cNvGrpSpPr/>
            <p:nvPr userDrawn="1"/>
          </p:nvGrpSpPr>
          <p:grpSpPr>
            <a:xfrm>
              <a:off x="-3605171" y="458674"/>
              <a:ext cx="3234311" cy="558875"/>
              <a:chOff x="-3605171" y="458674"/>
              <a:chExt cx="3234311" cy="558875"/>
            </a:xfrm>
          </p:grpSpPr>
          <p:sp>
            <p:nvSpPr>
              <p:cNvPr id="32" name="Rechthoek 31">
                <a:extLst>
                  <a:ext uri="{FF2B5EF4-FFF2-40B4-BE49-F238E27FC236}">
                    <a16:creationId xmlns:a16="http://schemas.microsoft.com/office/drawing/2014/main" id="{C92CC733-245F-466B-945A-A581558FCC1F}"/>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3" name="Rechthoek 32">
                <a:extLst>
                  <a:ext uri="{FF2B5EF4-FFF2-40B4-BE49-F238E27FC236}">
                    <a16:creationId xmlns:a16="http://schemas.microsoft.com/office/drawing/2014/main" id="{19468E51-6EC2-40DD-B05D-82118B9D0649}"/>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4" name="Groep 33">
                <a:extLst>
                  <a:ext uri="{FF2B5EF4-FFF2-40B4-BE49-F238E27FC236}">
                    <a16:creationId xmlns:a16="http://schemas.microsoft.com/office/drawing/2014/main" id="{1123E1CD-8093-4204-AD66-56843CEF184C}"/>
                  </a:ext>
                </a:extLst>
              </p:cNvPr>
              <p:cNvGrpSpPr/>
              <p:nvPr userDrawn="1"/>
            </p:nvGrpSpPr>
            <p:grpSpPr>
              <a:xfrm>
                <a:off x="-3386247" y="830871"/>
                <a:ext cx="139423" cy="109566"/>
                <a:chOff x="-2866744" y="827071"/>
                <a:chExt cx="168701" cy="132575"/>
              </a:xfrm>
            </p:grpSpPr>
            <p:grpSp>
              <p:nvGrpSpPr>
                <p:cNvPr id="65" name="Groep 64">
                  <a:extLst>
                    <a:ext uri="{FF2B5EF4-FFF2-40B4-BE49-F238E27FC236}">
                      <a16:creationId xmlns:a16="http://schemas.microsoft.com/office/drawing/2014/main" id="{45F833E1-7B17-4CEE-826C-657CA4FF2076}"/>
                    </a:ext>
                  </a:extLst>
                </p:cNvPr>
                <p:cNvGrpSpPr/>
                <p:nvPr userDrawn="1"/>
              </p:nvGrpSpPr>
              <p:grpSpPr>
                <a:xfrm>
                  <a:off x="-2866744" y="827071"/>
                  <a:ext cx="168701" cy="132575"/>
                  <a:chOff x="-2866744" y="827071"/>
                  <a:chExt cx="168701" cy="132575"/>
                </a:xfrm>
              </p:grpSpPr>
              <p:cxnSp>
                <p:nvCxnSpPr>
                  <p:cNvPr id="67" name="Rechte verbindingslijn 66">
                    <a:extLst>
                      <a:ext uri="{FF2B5EF4-FFF2-40B4-BE49-F238E27FC236}">
                        <a16:creationId xmlns:a16="http://schemas.microsoft.com/office/drawing/2014/main" id="{4E1A9160-B84B-451F-8E25-FC986ECF41DB}"/>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4B23EFAB-8CAC-470C-A4A9-B831EBC35362}"/>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CF2568C6-0B43-4044-AF53-7524BA203AE7}"/>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6FC358FE-8A28-4137-B516-76D8350716F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C0A7E0B5-B5B9-48AE-A66F-ACEADD8BA9E9}"/>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6" name="Pijl: rechts 65">
                  <a:extLst>
                    <a:ext uri="{FF2B5EF4-FFF2-40B4-BE49-F238E27FC236}">
                      <a16:creationId xmlns:a16="http://schemas.microsoft.com/office/drawing/2014/main" id="{13EED91D-DA35-4571-84AD-9EC36303C003}"/>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5" name="Groep 34">
                <a:extLst>
                  <a:ext uri="{FF2B5EF4-FFF2-40B4-BE49-F238E27FC236}">
                    <a16:creationId xmlns:a16="http://schemas.microsoft.com/office/drawing/2014/main" id="{0AC61AD2-B00E-4D20-9972-C71F27CBB217}"/>
                  </a:ext>
                </a:extLst>
              </p:cNvPr>
              <p:cNvGrpSpPr/>
              <p:nvPr userDrawn="1"/>
            </p:nvGrpSpPr>
            <p:grpSpPr>
              <a:xfrm>
                <a:off x="-3605171" y="830871"/>
                <a:ext cx="139423" cy="109566"/>
                <a:chOff x="-2866744" y="518074"/>
                <a:chExt cx="168701" cy="132575"/>
              </a:xfrm>
            </p:grpSpPr>
            <p:grpSp>
              <p:nvGrpSpPr>
                <p:cNvPr id="58" name="Groep 57">
                  <a:extLst>
                    <a:ext uri="{FF2B5EF4-FFF2-40B4-BE49-F238E27FC236}">
                      <a16:creationId xmlns:a16="http://schemas.microsoft.com/office/drawing/2014/main" id="{A0B5146D-D402-4FAD-886B-C5FDB1BC9905}"/>
                    </a:ext>
                  </a:extLst>
                </p:cNvPr>
                <p:cNvGrpSpPr/>
                <p:nvPr userDrawn="1"/>
              </p:nvGrpSpPr>
              <p:grpSpPr>
                <a:xfrm>
                  <a:off x="-2866744" y="518074"/>
                  <a:ext cx="168701" cy="132575"/>
                  <a:chOff x="-2866744" y="518074"/>
                  <a:chExt cx="168701" cy="132575"/>
                </a:xfrm>
              </p:grpSpPr>
              <p:cxnSp>
                <p:nvCxnSpPr>
                  <p:cNvPr id="60" name="Rechte verbindingslijn 59">
                    <a:extLst>
                      <a:ext uri="{FF2B5EF4-FFF2-40B4-BE49-F238E27FC236}">
                        <a16:creationId xmlns:a16="http://schemas.microsoft.com/office/drawing/2014/main" id="{078B791F-68AC-4E96-989D-46A6E80AB1F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18DBA610-C55F-4C16-AD5A-414A8764A0F2}"/>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B62E48EA-B628-4355-9C4C-111A93A92A63}"/>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C9EF029F-DDD7-433D-A10E-337738502286}"/>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F83866D2-184E-47A9-9CE4-84871EF7287C}"/>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9" name="Pijl: rechts 58">
                  <a:extLst>
                    <a:ext uri="{FF2B5EF4-FFF2-40B4-BE49-F238E27FC236}">
                      <a16:creationId xmlns:a16="http://schemas.microsoft.com/office/drawing/2014/main" id="{2A725348-7FB3-4F2A-8807-941A31ECF78F}"/>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36" name="Rechte verbindingslijn 35">
                <a:extLst>
                  <a:ext uri="{FF2B5EF4-FFF2-40B4-BE49-F238E27FC236}">
                    <a16:creationId xmlns:a16="http://schemas.microsoft.com/office/drawing/2014/main" id="{6F7A8040-063B-4257-81D7-8622E6D21A6F}"/>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37" name="Rechte verbindingslijn 36">
                <a:extLst>
                  <a:ext uri="{FF2B5EF4-FFF2-40B4-BE49-F238E27FC236}">
                    <a16:creationId xmlns:a16="http://schemas.microsoft.com/office/drawing/2014/main" id="{F6CCFECC-9462-43AB-BD2E-1C3BFDDB7CAC}"/>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38" name="Rechthoek 37">
                <a:extLst>
                  <a:ext uri="{FF2B5EF4-FFF2-40B4-BE49-F238E27FC236}">
                    <a16:creationId xmlns:a16="http://schemas.microsoft.com/office/drawing/2014/main" id="{B8FB1152-0A76-4142-B07C-F25A81127A60}"/>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39" name="Rechthoek 38">
                <a:extLst>
                  <a:ext uri="{FF2B5EF4-FFF2-40B4-BE49-F238E27FC236}">
                    <a16:creationId xmlns:a16="http://schemas.microsoft.com/office/drawing/2014/main" id="{CB264731-8E2B-45B7-81D5-701F9B57398D}"/>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40" name="Groep 39">
                <a:extLst>
                  <a:ext uri="{FF2B5EF4-FFF2-40B4-BE49-F238E27FC236}">
                    <a16:creationId xmlns:a16="http://schemas.microsoft.com/office/drawing/2014/main" id="{ECD71305-D321-49AF-8B42-D089C071D9C3}"/>
                  </a:ext>
                </a:extLst>
              </p:cNvPr>
              <p:cNvGrpSpPr/>
              <p:nvPr userDrawn="1"/>
            </p:nvGrpSpPr>
            <p:grpSpPr>
              <a:xfrm>
                <a:off x="-2916763" y="769168"/>
                <a:ext cx="268738" cy="248381"/>
                <a:chOff x="-2916763" y="769168"/>
                <a:chExt cx="268738" cy="248381"/>
              </a:xfrm>
            </p:grpSpPr>
            <p:sp>
              <p:nvSpPr>
                <p:cNvPr id="50" name="Rechthoek 49">
                  <a:extLst>
                    <a:ext uri="{FF2B5EF4-FFF2-40B4-BE49-F238E27FC236}">
                      <a16:creationId xmlns:a16="http://schemas.microsoft.com/office/drawing/2014/main" id="{9250E3DB-E7A7-43DD-9C1F-4AB97EFA5FDC}"/>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51" name="Groep 50">
                  <a:extLst>
                    <a:ext uri="{FF2B5EF4-FFF2-40B4-BE49-F238E27FC236}">
                      <a16:creationId xmlns:a16="http://schemas.microsoft.com/office/drawing/2014/main" id="{2089BE7D-51B3-4AE8-8E46-546D0AAF9B96}"/>
                    </a:ext>
                  </a:extLst>
                </p:cNvPr>
                <p:cNvGrpSpPr/>
                <p:nvPr userDrawn="1"/>
              </p:nvGrpSpPr>
              <p:grpSpPr>
                <a:xfrm>
                  <a:off x="-2866744" y="827071"/>
                  <a:ext cx="168701" cy="132575"/>
                  <a:chOff x="-2866744" y="827071"/>
                  <a:chExt cx="168701" cy="132575"/>
                </a:xfrm>
              </p:grpSpPr>
              <p:cxnSp>
                <p:nvCxnSpPr>
                  <p:cNvPr id="53" name="Rechte verbindingslijn 52">
                    <a:extLst>
                      <a:ext uri="{FF2B5EF4-FFF2-40B4-BE49-F238E27FC236}">
                        <a16:creationId xmlns:a16="http://schemas.microsoft.com/office/drawing/2014/main" id="{C5DE5A8D-D6B5-40D3-8607-BF1067D190E4}"/>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A6D000FD-AA3C-4305-864B-78DF83742E2C}"/>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48ADDD80-61CA-414F-9202-4FC7D22F7C6E}"/>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F2C1DFE2-A948-4C67-9315-396CD2DDBC9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4052422F-C7FE-45DA-8609-7CE31D6BB083}"/>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2" name="Pijl: rechts 51">
                  <a:extLst>
                    <a:ext uri="{FF2B5EF4-FFF2-40B4-BE49-F238E27FC236}">
                      <a16:creationId xmlns:a16="http://schemas.microsoft.com/office/drawing/2014/main" id="{4A8F2253-764D-4559-901A-A6BE48376779}"/>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1" name="Groep 40">
                <a:extLst>
                  <a:ext uri="{FF2B5EF4-FFF2-40B4-BE49-F238E27FC236}">
                    <a16:creationId xmlns:a16="http://schemas.microsoft.com/office/drawing/2014/main" id="{05CCFAA6-1B85-4ABE-B09E-BDC72E614DFB}"/>
                  </a:ext>
                </a:extLst>
              </p:cNvPr>
              <p:cNvGrpSpPr/>
              <p:nvPr userDrawn="1"/>
            </p:nvGrpSpPr>
            <p:grpSpPr>
              <a:xfrm>
                <a:off x="-2916763" y="460171"/>
                <a:ext cx="268738" cy="248381"/>
                <a:chOff x="-2916763" y="460171"/>
                <a:chExt cx="268738" cy="248381"/>
              </a:xfrm>
            </p:grpSpPr>
            <p:sp>
              <p:nvSpPr>
                <p:cNvPr id="42" name="Rechthoek 41">
                  <a:extLst>
                    <a:ext uri="{FF2B5EF4-FFF2-40B4-BE49-F238E27FC236}">
                      <a16:creationId xmlns:a16="http://schemas.microsoft.com/office/drawing/2014/main" id="{9025683E-B319-477C-8BF1-7ED419868D3E}"/>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3" name="Groep 42">
                  <a:extLst>
                    <a:ext uri="{FF2B5EF4-FFF2-40B4-BE49-F238E27FC236}">
                      <a16:creationId xmlns:a16="http://schemas.microsoft.com/office/drawing/2014/main" id="{6CD7C012-89D1-47D6-B8A4-6844D1468227}"/>
                    </a:ext>
                  </a:extLst>
                </p:cNvPr>
                <p:cNvGrpSpPr/>
                <p:nvPr userDrawn="1"/>
              </p:nvGrpSpPr>
              <p:grpSpPr>
                <a:xfrm>
                  <a:off x="-2866744" y="518074"/>
                  <a:ext cx="168701" cy="132575"/>
                  <a:chOff x="-2866744" y="518074"/>
                  <a:chExt cx="168701" cy="132575"/>
                </a:xfrm>
              </p:grpSpPr>
              <p:cxnSp>
                <p:nvCxnSpPr>
                  <p:cNvPr id="45" name="Rechte verbindingslijn 44">
                    <a:extLst>
                      <a:ext uri="{FF2B5EF4-FFF2-40B4-BE49-F238E27FC236}">
                        <a16:creationId xmlns:a16="http://schemas.microsoft.com/office/drawing/2014/main" id="{A4B65982-AE79-4E7E-8F8D-460C85FAEECD}"/>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46" name="Rechte verbindingslijn 45">
                    <a:extLst>
                      <a:ext uri="{FF2B5EF4-FFF2-40B4-BE49-F238E27FC236}">
                        <a16:creationId xmlns:a16="http://schemas.microsoft.com/office/drawing/2014/main" id="{B5292EC2-8A70-48A1-8D02-C8CD2B58A810}"/>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47" name="Rechte verbindingslijn 46">
                    <a:extLst>
                      <a:ext uri="{FF2B5EF4-FFF2-40B4-BE49-F238E27FC236}">
                        <a16:creationId xmlns:a16="http://schemas.microsoft.com/office/drawing/2014/main" id="{67A4BFA7-353C-4AF8-BBAB-EA535CDCB109}"/>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48" name="Rechte verbindingslijn 47">
                    <a:extLst>
                      <a:ext uri="{FF2B5EF4-FFF2-40B4-BE49-F238E27FC236}">
                        <a16:creationId xmlns:a16="http://schemas.microsoft.com/office/drawing/2014/main" id="{44C42FB5-5D1D-409D-8BAC-A29E379198BF}"/>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49" name="Rechte verbindingslijn 48">
                    <a:extLst>
                      <a:ext uri="{FF2B5EF4-FFF2-40B4-BE49-F238E27FC236}">
                        <a16:creationId xmlns:a16="http://schemas.microsoft.com/office/drawing/2014/main" id="{B4EA610A-57CB-45EA-AC38-3A6B36ABB182}"/>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4" name="Pijl: rechts 43">
                  <a:extLst>
                    <a:ext uri="{FF2B5EF4-FFF2-40B4-BE49-F238E27FC236}">
                      <a16:creationId xmlns:a16="http://schemas.microsoft.com/office/drawing/2014/main" id="{4453E7E2-FF61-477D-ADAE-093EB1924609}"/>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grpSp>
        <p:nvGrpSpPr>
          <p:cNvPr id="76" name="INSTRUCTIE">
            <a:extLst>
              <a:ext uri="{FF2B5EF4-FFF2-40B4-BE49-F238E27FC236}">
                <a16:creationId xmlns:a16="http://schemas.microsoft.com/office/drawing/2014/main" id="{3C2F3FEA-204A-475E-9896-8F1F771C0F2A}"/>
              </a:ext>
            </a:extLst>
          </p:cNvPr>
          <p:cNvGrpSpPr/>
          <p:nvPr userDrawn="1"/>
        </p:nvGrpSpPr>
        <p:grpSpPr>
          <a:xfrm>
            <a:off x="12377867" y="1"/>
            <a:ext cx="3693114" cy="6056851"/>
            <a:chOff x="12377867" y="1"/>
            <a:chExt cx="3693114" cy="6056851"/>
          </a:xfrm>
        </p:grpSpPr>
        <p:sp>
          <p:nvSpPr>
            <p:cNvPr id="77" name="Rechthoek 76">
              <a:extLst>
                <a:ext uri="{FF2B5EF4-FFF2-40B4-BE49-F238E27FC236}">
                  <a16:creationId xmlns:a16="http://schemas.microsoft.com/office/drawing/2014/main" id="{DC6B93C6-F40D-4549-828F-A9BEAEF7A7F2}"/>
                </a:ext>
              </a:extLst>
            </p:cNvPr>
            <p:cNvSpPr/>
            <p:nvPr userDrawn="1"/>
          </p:nvSpPr>
          <p:spPr>
            <a:xfrm>
              <a:off x="12377867" y="3575647"/>
              <a:ext cx="3593091" cy="175260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Grafiek data bewerken</a:t>
              </a:r>
            </a:p>
          </p:txBody>
        </p:sp>
        <p:sp>
          <p:nvSpPr>
            <p:cNvPr id="78" name="Ovaal 77">
              <a:extLst>
                <a:ext uri="{FF2B5EF4-FFF2-40B4-BE49-F238E27FC236}">
                  <a16:creationId xmlns:a16="http://schemas.microsoft.com/office/drawing/2014/main" id="{985EA03C-29F8-407F-B52B-E476217DF637}"/>
                </a:ext>
              </a:extLst>
            </p:cNvPr>
            <p:cNvSpPr/>
            <p:nvPr userDrawn="1"/>
          </p:nvSpPr>
          <p:spPr>
            <a:xfrm>
              <a:off x="12560445" y="404024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79" name="Rechthoek 78">
              <a:extLst>
                <a:ext uri="{FF2B5EF4-FFF2-40B4-BE49-F238E27FC236}">
                  <a16:creationId xmlns:a16="http://schemas.microsoft.com/office/drawing/2014/main" id="{A0699C1C-F0EB-4FA7-9A39-6C9882A28312}"/>
                </a:ext>
              </a:extLst>
            </p:cNvPr>
            <p:cNvSpPr/>
            <p:nvPr userDrawn="1"/>
          </p:nvSpPr>
          <p:spPr>
            <a:xfrm>
              <a:off x="12844617" y="4040246"/>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de rechter muisknop op de grafiek</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‘Gegevens bewerken’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0" name="Groep 79">
              <a:extLst>
                <a:ext uri="{FF2B5EF4-FFF2-40B4-BE49-F238E27FC236}">
                  <a16:creationId xmlns:a16="http://schemas.microsoft.com/office/drawing/2014/main" id="{EB9184A1-FC4A-4326-9E90-2BA333DAC04B}"/>
                </a:ext>
              </a:extLst>
            </p:cNvPr>
            <p:cNvGrpSpPr/>
            <p:nvPr userDrawn="1"/>
          </p:nvGrpSpPr>
          <p:grpSpPr>
            <a:xfrm>
              <a:off x="12849211" y="4480038"/>
              <a:ext cx="1495189" cy="563933"/>
              <a:chOff x="-3314821" y="3310415"/>
              <a:chExt cx="1495189" cy="563933"/>
            </a:xfrm>
          </p:grpSpPr>
          <p:sp>
            <p:nvSpPr>
              <p:cNvPr id="100" name="Rechthoek 99">
                <a:extLst>
                  <a:ext uri="{FF2B5EF4-FFF2-40B4-BE49-F238E27FC236}">
                    <a16:creationId xmlns:a16="http://schemas.microsoft.com/office/drawing/2014/main" id="{01BB3D4C-D348-4D95-9140-2576076427DA}"/>
                  </a:ext>
                </a:extLst>
              </p:cNvPr>
              <p:cNvSpPr/>
              <p:nvPr userDrawn="1"/>
            </p:nvSpPr>
            <p:spPr>
              <a:xfrm>
                <a:off x="-3314821" y="3310415"/>
                <a:ext cx="1403797"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01" name="Rechthoek 100">
                <a:extLst>
                  <a:ext uri="{FF2B5EF4-FFF2-40B4-BE49-F238E27FC236}">
                    <a16:creationId xmlns:a16="http://schemas.microsoft.com/office/drawing/2014/main" id="{8BC53ED9-F20A-4D66-947F-226D44EEBCDC}"/>
                  </a:ext>
                </a:extLst>
              </p:cNvPr>
              <p:cNvSpPr/>
              <p:nvPr userDrawn="1"/>
            </p:nvSpPr>
            <p:spPr>
              <a:xfrm>
                <a:off x="-3304719" y="3564140"/>
                <a:ext cx="13878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02" name="Tekstvak 101">
                <a:extLst>
                  <a:ext uri="{FF2B5EF4-FFF2-40B4-BE49-F238E27FC236}">
                    <a16:creationId xmlns:a16="http://schemas.microsoft.com/office/drawing/2014/main" id="{A25E5F4D-6AD4-4C36-A84B-982AFC622100}"/>
                  </a:ext>
                </a:extLst>
              </p:cNvPr>
              <p:cNvSpPr txBox="1"/>
              <p:nvPr userDrawn="1"/>
            </p:nvSpPr>
            <p:spPr>
              <a:xfrm>
                <a:off x="-3122115" y="3369117"/>
                <a:ext cx="1258624"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Grafiektype wijzigen</a:t>
                </a:r>
              </a:p>
            </p:txBody>
          </p:sp>
          <p:sp>
            <p:nvSpPr>
              <p:cNvPr id="103" name="Tekstvak 102">
                <a:extLst>
                  <a:ext uri="{FF2B5EF4-FFF2-40B4-BE49-F238E27FC236}">
                    <a16:creationId xmlns:a16="http://schemas.microsoft.com/office/drawing/2014/main" id="{F05CE95D-7EF9-43A6-8080-58A9A141DB07}"/>
                  </a:ext>
                </a:extLst>
              </p:cNvPr>
              <p:cNvSpPr txBox="1"/>
              <p:nvPr userDrawn="1"/>
            </p:nvSpPr>
            <p:spPr>
              <a:xfrm>
                <a:off x="-3115840" y="3624236"/>
                <a:ext cx="1296208"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Gegevens bewerken</a:t>
                </a:r>
              </a:p>
            </p:txBody>
          </p:sp>
          <p:sp>
            <p:nvSpPr>
              <p:cNvPr id="104" name="Vrije vorm: vorm 103">
                <a:extLst>
                  <a:ext uri="{FF2B5EF4-FFF2-40B4-BE49-F238E27FC236}">
                    <a16:creationId xmlns:a16="http://schemas.microsoft.com/office/drawing/2014/main" id="{37EA5E74-37D3-4D49-A08A-EFB67009271F}"/>
                  </a:ext>
                </a:extLst>
              </p:cNvPr>
              <p:cNvSpPr/>
              <p:nvPr userDrawn="1"/>
            </p:nvSpPr>
            <p:spPr>
              <a:xfrm>
                <a:off x="-1959834" y="3694348"/>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grpSp>
            <p:nvGrpSpPr>
              <p:cNvPr id="105" name="Groep 104">
                <a:extLst>
                  <a:ext uri="{FF2B5EF4-FFF2-40B4-BE49-F238E27FC236}">
                    <a16:creationId xmlns:a16="http://schemas.microsoft.com/office/drawing/2014/main" id="{58949DF2-B847-4788-852B-50D1DECA6F0D}"/>
                  </a:ext>
                </a:extLst>
              </p:cNvPr>
              <p:cNvGrpSpPr/>
              <p:nvPr userDrawn="1"/>
            </p:nvGrpSpPr>
            <p:grpSpPr>
              <a:xfrm>
                <a:off x="-3261976" y="3361742"/>
                <a:ext cx="139861" cy="152244"/>
                <a:chOff x="12574450" y="6053892"/>
                <a:chExt cx="169232" cy="184215"/>
              </a:xfrm>
            </p:grpSpPr>
            <p:sp>
              <p:nvSpPr>
                <p:cNvPr id="125" name="Rechthoek 124">
                  <a:extLst>
                    <a:ext uri="{FF2B5EF4-FFF2-40B4-BE49-F238E27FC236}">
                      <a16:creationId xmlns:a16="http://schemas.microsoft.com/office/drawing/2014/main" id="{FB22B57D-6224-4745-9149-37366D749145}"/>
                    </a:ext>
                  </a:extLst>
                </p:cNvPr>
                <p:cNvSpPr/>
                <p:nvPr userDrawn="1"/>
              </p:nvSpPr>
              <p:spPr>
                <a:xfrm>
                  <a:off x="12574450" y="6111529"/>
                  <a:ext cx="46293" cy="12657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rgbClr val="211F26"/>
                    </a:solidFill>
                    <a:latin typeface="Calibri" panose="020F0502020204030204" pitchFamily="34" charset="0"/>
                    <a:cs typeface="Calibri" panose="020F0502020204030204" pitchFamily="34" charset="0"/>
                  </a:endParaRPr>
                </a:p>
              </p:txBody>
            </p:sp>
            <p:sp>
              <p:nvSpPr>
                <p:cNvPr id="126" name="Rechthoek 125">
                  <a:extLst>
                    <a:ext uri="{FF2B5EF4-FFF2-40B4-BE49-F238E27FC236}">
                      <a16:creationId xmlns:a16="http://schemas.microsoft.com/office/drawing/2014/main" id="{96C163D4-1A9B-49E0-AF13-CFE458F70726}"/>
                    </a:ext>
                  </a:extLst>
                </p:cNvPr>
                <p:cNvSpPr/>
                <p:nvPr userDrawn="1"/>
              </p:nvSpPr>
              <p:spPr>
                <a:xfrm>
                  <a:off x="12635427" y="6053892"/>
                  <a:ext cx="46293" cy="184215"/>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rgbClr val="211F26"/>
                    </a:solidFill>
                    <a:latin typeface="Calibri" panose="020F0502020204030204" pitchFamily="34" charset="0"/>
                    <a:cs typeface="Calibri" panose="020F0502020204030204" pitchFamily="34" charset="0"/>
                  </a:endParaRPr>
                </a:p>
              </p:txBody>
            </p:sp>
            <p:sp>
              <p:nvSpPr>
                <p:cNvPr id="127" name="Rechthoek 126">
                  <a:extLst>
                    <a:ext uri="{FF2B5EF4-FFF2-40B4-BE49-F238E27FC236}">
                      <a16:creationId xmlns:a16="http://schemas.microsoft.com/office/drawing/2014/main" id="{C71FF19B-3468-4D20-A80B-2A39725FDBB0}"/>
                    </a:ext>
                  </a:extLst>
                </p:cNvPr>
                <p:cNvSpPr/>
                <p:nvPr userDrawn="1"/>
              </p:nvSpPr>
              <p:spPr>
                <a:xfrm>
                  <a:off x="12697389" y="6094907"/>
                  <a:ext cx="46293" cy="1432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106" name="Groep 105">
                <a:extLst>
                  <a:ext uri="{FF2B5EF4-FFF2-40B4-BE49-F238E27FC236}">
                    <a16:creationId xmlns:a16="http://schemas.microsoft.com/office/drawing/2014/main" id="{95D34894-9F7B-4ECF-83B9-4C0863B62D22}"/>
                  </a:ext>
                </a:extLst>
              </p:cNvPr>
              <p:cNvGrpSpPr/>
              <p:nvPr userDrawn="1"/>
            </p:nvGrpSpPr>
            <p:grpSpPr>
              <a:xfrm>
                <a:off x="-3261070" y="3635199"/>
                <a:ext cx="168905" cy="104490"/>
                <a:chOff x="-3261070" y="3620931"/>
                <a:chExt cx="193920" cy="119965"/>
              </a:xfrm>
            </p:grpSpPr>
            <p:sp>
              <p:nvSpPr>
                <p:cNvPr id="107" name="Rechthoek 106">
                  <a:extLst>
                    <a:ext uri="{FF2B5EF4-FFF2-40B4-BE49-F238E27FC236}">
                      <a16:creationId xmlns:a16="http://schemas.microsoft.com/office/drawing/2014/main" id="{6FD7599E-4B86-48CD-A1D0-849DFC082112}"/>
                    </a:ext>
                  </a:extLst>
                </p:cNvPr>
                <p:cNvSpPr/>
                <p:nvPr userDrawn="1"/>
              </p:nvSpPr>
              <p:spPr>
                <a:xfrm>
                  <a:off x="-3261070" y="3643881"/>
                  <a:ext cx="142985" cy="95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nvGrpSpPr>
                <p:cNvPr id="108" name="Groep 107">
                  <a:extLst>
                    <a:ext uri="{FF2B5EF4-FFF2-40B4-BE49-F238E27FC236}">
                      <a16:creationId xmlns:a16="http://schemas.microsoft.com/office/drawing/2014/main" id="{53CCC4E2-2C2F-44DB-B3E0-AC69A45EB5F8}"/>
                    </a:ext>
                  </a:extLst>
                </p:cNvPr>
                <p:cNvGrpSpPr/>
                <p:nvPr userDrawn="1"/>
              </p:nvGrpSpPr>
              <p:grpSpPr>
                <a:xfrm>
                  <a:off x="-3261070" y="3622063"/>
                  <a:ext cx="141113" cy="117345"/>
                  <a:chOff x="1094874" y="-878306"/>
                  <a:chExt cx="867364" cy="613611"/>
                </a:xfrm>
              </p:grpSpPr>
              <p:cxnSp>
                <p:nvCxnSpPr>
                  <p:cNvPr id="118" name="Rechte verbindingslijn 117">
                    <a:extLst>
                      <a:ext uri="{FF2B5EF4-FFF2-40B4-BE49-F238E27FC236}">
                        <a16:creationId xmlns:a16="http://schemas.microsoft.com/office/drawing/2014/main" id="{405365C5-9ABF-4D0F-89B4-C78B8F1D25CE}"/>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19" name="Rechte verbindingslijn 118">
                    <a:extLst>
                      <a:ext uri="{FF2B5EF4-FFF2-40B4-BE49-F238E27FC236}">
                        <a16:creationId xmlns:a16="http://schemas.microsoft.com/office/drawing/2014/main" id="{1122C91F-6B37-40D8-AAA5-7F4AD997648C}"/>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120" name="Groep 119">
                    <a:extLst>
                      <a:ext uri="{FF2B5EF4-FFF2-40B4-BE49-F238E27FC236}">
                        <a16:creationId xmlns:a16="http://schemas.microsoft.com/office/drawing/2014/main" id="{7C427A5A-C15F-47A0-A7CF-E6F9B2A7FFEB}"/>
                      </a:ext>
                    </a:extLst>
                  </p:cNvPr>
                  <p:cNvGrpSpPr/>
                  <p:nvPr userDrawn="1"/>
                </p:nvGrpSpPr>
                <p:grpSpPr>
                  <a:xfrm>
                    <a:off x="1270535" y="-878306"/>
                    <a:ext cx="526983" cy="613611"/>
                    <a:chOff x="1270535" y="-745959"/>
                    <a:chExt cx="526983" cy="481264"/>
                  </a:xfrm>
                </p:grpSpPr>
                <p:cxnSp>
                  <p:nvCxnSpPr>
                    <p:cNvPr id="121" name="Rechte verbindingslijn 120">
                      <a:extLst>
                        <a:ext uri="{FF2B5EF4-FFF2-40B4-BE49-F238E27FC236}">
                          <a16:creationId xmlns:a16="http://schemas.microsoft.com/office/drawing/2014/main" id="{76CDFC24-F585-4BFF-B060-4051B73513FA}"/>
                        </a:ext>
                      </a:extLst>
                    </p:cNvPr>
                    <p:cNvCxnSpPr>
                      <a:cxnSpLocks/>
                    </p:cNvCxnSpPr>
                    <p:nvPr userDrawn="1"/>
                  </p:nvCxnSpPr>
                  <p:spPr>
                    <a:xfrm>
                      <a:off x="1446196"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22" name="Rechte verbindingslijn 121">
                      <a:extLst>
                        <a:ext uri="{FF2B5EF4-FFF2-40B4-BE49-F238E27FC236}">
                          <a16:creationId xmlns:a16="http://schemas.microsoft.com/office/drawing/2014/main" id="{91B8D121-23B4-4357-A54B-6ED9230A4298}"/>
                        </a:ext>
                      </a:extLst>
                    </p:cNvPr>
                    <p:cNvCxnSpPr>
                      <a:cxnSpLocks/>
                    </p:cNvCxnSpPr>
                    <p:nvPr userDrawn="1"/>
                  </p:nvCxnSpPr>
                  <p:spPr>
                    <a:xfrm>
                      <a:off x="1270535"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23" name="Rechte verbindingslijn 122">
                      <a:extLst>
                        <a:ext uri="{FF2B5EF4-FFF2-40B4-BE49-F238E27FC236}">
                          <a16:creationId xmlns:a16="http://schemas.microsoft.com/office/drawing/2014/main" id="{E6F0181D-B24E-4C9C-9B21-C0578DA8FC84}"/>
                        </a:ext>
                      </a:extLst>
                    </p:cNvPr>
                    <p:cNvCxnSpPr>
                      <a:cxnSpLocks/>
                    </p:cNvCxnSpPr>
                    <p:nvPr userDrawn="1"/>
                  </p:nvCxnSpPr>
                  <p:spPr>
                    <a:xfrm>
                      <a:off x="1621857"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24" name="Rechte verbindingslijn 123">
                      <a:extLst>
                        <a:ext uri="{FF2B5EF4-FFF2-40B4-BE49-F238E27FC236}">
                          <a16:creationId xmlns:a16="http://schemas.microsoft.com/office/drawing/2014/main" id="{CFF65EDA-5911-4710-8C2C-54815C40DB28}"/>
                        </a:ext>
                      </a:extLst>
                    </p:cNvPr>
                    <p:cNvCxnSpPr>
                      <a:cxnSpLocks/>
                    </p:cNvCxnSpPr>
                    <p:nvPr userDrawn="1"/>
                  </p:nvCxnSpPr>
                  <p:spPr>
                    <a:xfrm>
                      <a:off x="1797518"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109" name="Rechte verbindingslijn 108">
                  <a:extLst>
                    <a:ext uri="{FF2B5EF4-FFF2-40B4-BE49-F238E27FC236}">
                      <a16:creationId xmlns:a16="http://schemas.microsoft.com/office/drawing/2014/main" id="{25D2ED99-E8F6-46D7-9B62-C74846334A2D}"/>
                    </a:ext>
                  </a:extLst>
                </p:cNvPr>
                <p:cNvCxnSpPr>
                  <a:cxnSpLocks/>
                </p:cNvCxnSpPr>
                <p:nvPr userDrawn="1"/>
              </p:nvCxnSpPr>
              <p:spPr>
                <a:xfrm flipH="1">
                  <a:off x="-3260471" y="3739408"/>
                  <a:ext cx="143329"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10" name="Rechte verbindingslijn 109">
                  <a:extLst>
                    <a:ext uri="{FF2B5EF4-FFF2-40B4-BE49-F238E27FC236}">
                      <a16:creationId xmlns:a16="http://schemas.microsoft.com/office/drawing/2014/main" id="{B50340E5-E6AC-43B1-B278-B56B2DDC64B9}"/>
                    </a:ext>
                  </a:extLst>
                </p:cNvPr>
                <p:cNvCxnSpPr>
                  <a:cxnSpLocks/>
                </p:cNvCxnSpPr>
                <p:nvPr userDrawn="1"/>
              </p:nvCxnSpPr>
              <p:spPr>
                <a:xfrm flipH="1">
                  <a:off x="-3261070" y="3713352"/>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11" name="Rechte verbindingslijn 110">
                  <a:extLst>
                    <a:ext uri="{FF2B5EF4-FFF2-40B4-BE49-F238E27FC236}">
                      <a16:creationId xmlns:a16="http://schemas.microsoft.com/office/drawing/2014/main" id="{61AF28D0-1B2D-4A40-9F8F-12245CC01E61}"/>
                    </a:ext>
                  </a:extLst>
                </p:cNvPr>
                <p:cNvCxnSpPr>
                  <a:cxnSpLocks/>
                </p:cNvCxnSpPr>
                <p:nvPr userDrawn="1"/>
              </p:nvCxnSpPr>
              <p:spPr>
                <a:xfrm flipH="1">
                  <a:off x="-3261070" y="3689677"/>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12" name="Rechte verbindingslijn 111">
                  <a:extLst>
                    <a:ext uri="{FF2B5EF4-FFF2-40B4-BE49-F238E27FC236}">
                      <a16:creationId xmlns:a16="http://schemas.microsoft.com/office/drawing/2014/main" id="{C2325A84-BA80-4774-8E9B-A1469B3C5645}"/>
                    </a:ext>
                  </a:extLst>
                </p:cNvPr>
                <p:cNvCxnSpPr>
                  <a:cxnSpLocks/>
                </p:cNvCxnSpPr>
                <p:nvPr userDrawn="1"/>
              </p:nvCxnSpPr>
              <p:spPr>
                <a:xfrm flipH="1">
                  <a:off x="-3261070" y="3663621"/>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sp>
              <p:nvSpPr>
                <p:cNvPr id="113" name="Rechthoek 112">
                  <a:extLst>
                    <a:ext uri="{FF2B5EF4-FFF2-40B4-BE49-F238E27FC236}">
                      <a16:creationId xmlns:a16="http://schemas.microsoft.com/office/drawing/2014/main" id="{DF78423E-D456-4FF3-A805-E798CF9F968A}"/>
                    </a:ext>
                  </a:extLst>
                </p:cNvPr>
                <p:cNvSpPr/>
                <p:nvPr userDrawn="1"/>
              </p:nvSpPr>
              <p:spPr>
                <a:xfrm>
                  <a:off x="-3261070" y="3620931"/>
                  <a:ext cx="142893" cy="24910"/>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nvGrpSpPr>
                <p:cNvPr id="114" name="Groep 113">
                  <a:extLst>
                    <a:ext uri="{FF2B5EF4-FFF2-40B4-BE49-F238E27FC236}">
                      <a16:creationId xmlns:a16="http://schemas.microsoft.com/office/drawing/2014/main" id="{A1E96124-FFFC-4541-A50E-040513155CCF}"/>
                    </a:ext>
                  </a:extLst>
                </p:cNvPr>
                <p:cNvGrpSpPr/>
                <p:nvPr userDrawn="1"/>
              </p:nvGrpSpPr>
              <p:grpSpPr>
                <a:xfrm rot="2700000">
                  <a:off x="-3158000" y="3650045"/>
                  <a:ext cx="34350" cy="147351"/>
                  <a:chOff x="3148392" y="-836646"/>
                  <a:chExt cx="132124" cy="596095"/>
                </a:xfrm>
                <a:solidFill>
                  <a:srgbClr val="3399FF"/>
                </a:solidFill>
              </p:grpSpPr>
              <p:sp>
                <p:nvSpPr>
                  <p:cNvPr id="115" name="Rechthoek 114">
                    <a:extLst>
                      <a:ext uri="{FF2B5EF4-FFF2-40B4-BE49-F238E27FC236}">
                        <a16:creationId xmlns:a16="http://schemas.microsoft.com/office/drawing/2014/main" id="{883CB172-33B3-4C5F-BE99-1205DE119D72}"/>
                      </a:ext>
                    </a:extLst>
                  </p:cNvPr>
                  <p:cNvSpPr/>
                  <p:nvPr userDrawn="1"/>
                </p:nvSpPr>
                <p:spPr>
                  <a:xfrm>
                    <a:off x="3148632" y="-725510"/>
                    <a:ext cx="131884" cy="281356"/>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sp>
                <p:nvSpPr>
                  <p:cNvPr id="116" name="Rechthoek: afgeronde bovenhoeken 115">
                    <a:extLst>
                      <a:ext uri="{FF2B5EF4-FFF2-40B4-BE49-F238E27FC236}">
                        <a16:creationId xmlns:a16="http://schemas.microsoft.com/office/drawing/2014/main" id="{E34D3FEB-4E3A-492B-A8AD-EA8E0D293526}"/>
                      </a:ext>
                    </a:extLst>
                  </p:cNvPr>
                  <p:cNvSpPr/>
                  <p:nvPr userDrawn="1"/>
                </p:nvSpPr>
                <p:spPr>
                  <a:xfrm>
                    <a:off x="3148556" y="-836646"/>
                    <a:ext cx="131882" cy="87614"/>
                  </a:xfrm>
                  <a:prstGeom prst="round2SameRect">
                    <a:avLst>
                      <a:gd name="adj1" fmla="val 50000"/>
                      <a:gd name="adj2" fmla="val 0"/>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sp>
                <p:nvSpPr>
                  <p:cNvPr id="117" name="Gelijkbenige driehoek 116">
                    <a:extLst>
                      <a:ext uri="{FF2B5EF4-FFF2-40B4-BE49-F238E27FC236}">
                        <a16:creationId xmlns:a16="http://schemas.microsoft.com/office/drawing/2014/main" id="{C53E01CC-D154-48AC-8880-DD8B4E18796D}"/>
                      </a:ext>
                    </a:extLst>
                  </p:cNvPr>
                  <p:cNvSpPr/>
                  <p:nvPr userDrawn="1"/>
                </p:nvSpPr>
                <p:spPr>
                  <a:xfrm rot="10800000">
                    <a:off x="3148392" y="-420304"/>
                    <a:ext cx="131887" cy="179753"/>
                  </a:xfrm>
                  <a:prstGeom prst="triangle">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grpSp>
        </p:grpSp>
        <p:sp>
          <p:nvSpPr>
            <p:cNvPr id="81" name="Rechthoek 80">
              <a:extLst>
                <a:ext uri="{FF2B5EF4-FFF2-40B4-BE49-F238E27FC236}">
                  <a16:creationId xmlns:a16="http://schemas.microsoft.com/office/drawing/2014/main" id="{7575BC0A-4236-49C9-B268-A63FA9972F5C}"/>
                </a:ext>
              </a:extLst>
            </p:cNvPr>
            <p:cNvSpPr/>
            <p:nvPr userDrawn="1"/>
          </p:nvSpPr>
          <p:spPr>
            <a:xfrm>
              <a:off x="12377867" y="1"/>
              <a:ext cx="3593091" cy="339405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Grafiek invoegen/opmaken</a:t>
              </a:r>
            </a:p>
          </p:txBody>
        </p:sp>
        <p:sp>
          <p:nvSpPr>
            <p:cNvPr id="82" name="Ovaal 81">
              <a:extLst>
                <a:ext uri="{FF2B5EF4-FFF2-40B4-BE49-F238E27FC236}">
                  <a16:creationId xmlns:a16="http://schemas.microsoft.com/office/drawing/2014/main" id="{C4A28C14-B98A-4113-A4BA-E1E85E884B47}"/>
                </a:ext>
              </a:extLst>
            </p:cNvPr>
            <p:cNvSpPr/>
            <p:nvPr userDrawn="1"/>
          </p:nvSpPr>
          <p:spPr>
            <a:xfrm>
              <a:off x="12560445"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3" name="Rechthoek 82">
              <a:extLst>
                <a:ext uri="{FF2B5EF4-FFF2-40B4-BE49-F238E27FC236}">
                  <a16:creationId xmlns:a16="http://schemas.microsoft.com/office/drawing/2014/main" id="{4B5458C3-EBAF-4300-827C-2AD1EFE5E35B}"/>
                </a:ext>
              </a:extLst>
            </p:cNvPr>
            <p:cNvSpPr/>
            <p:nvPr userDrawn="1"/>
          </p:nvSpPr>
          <p:spPr>
            <a:xfrm>
              <a:off x="12844617"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grafiek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grafiek in te voegen</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84" name="Ovaal 83">
              <a:extLst>
                <a:ext uri="{FF2B5EF4-FFF2-40B4-BE49-F238E27FC236}">
                  <a16:creationId xmlns:a16="http://schemas.microsoft.com/office/drawing/2014/main" id="{0AE733D6-2ED3-4516-BECD-2F1F5023F771}"/>
                </a:ext>
              </a:extLst>
            </p:cNvPr>
            <p:cNvSpPr/>
            <p:nvPr userDrawn="1"/>
          </p:nvSpPr>
          <p:spPr>
            <a:xfrm>
              <a:off x="12560445"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5" name="Rechthoek 84">
              <a:extLst>
                <a:ext uri="{FF2B5EF4-FFF2-40B4-BE49-F238E27FC236}">
                  <a16:creationId xmlns:a16="http://schemas.microsoft.com/office/drawing/2014/main" id="{F5BA630E-1D51-4076-BFC1-838C5DC5CA31}"/>
                </a:ext>
              </a:extLst>
            </p:cNvPr>
            <p:cNvSpPr/>
            <p:nvPr userDrawn="1"/>
          </p:nvSpPr>
          <p:spPr>
            <a:xfrm>
              <a:off x="12844617"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grafiek</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6" name="Groep 85">
              <a:extLst>
                <a:ext uri="{FF2B5EF4-FFF2-40B4-BE49-F238E27FC236}">
                  <a16:creationId xmlns:a16="http://schemas.microsoft.com/office/drawing/2014/main" id="{93F97941-C8F4-4067-A246-A08C162FB49E}"/>
                </a:ext>
              </a:extLst>
            </p:cNvPr>
            <p:cNvGrpSpPr/>
            <p:nvPr userDrawn="1"/>
          </p:nvGrpSpPr>
          <p:grpSpPr>
            <a:xfrm>
              <a:off x="12852713" y="2164285"/>
              <a:ext cx="825500" cy="209550"/>
              <a:chOff x="13504624" y="2482850"/>
              <a:chExt cx="825500" cy="209550"/>
            </a:xfrm>
          </p:grpSpPr>
          <p:sp>
            <p:nvSpPr>
              <p:cNvPr id="97" name="Rechthoek 96">
                <a:extLst>
                  <a:ext uri="{FF2B5EF4-FFF2-40B4-BE49-F238E27FC236}">
                    <a16:creationId xmlns:a16="http://schemas.microsoft.com/office/drawing/2014/main" id="{04A75BB4-C38D-4540-B198-0EFF2A85827C}"/>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98" name="Rechte verbindingslijn 97">
                <a:extLst>
                  <a:ext uri="{FF2B5EF4-FFF2-40B4-BE49-F238E27FC236}">
                    <a16:creationId xmlns:a16="http://schemas.microsoft.com/office/drawing/2014/main" id="{846E4CCC-2729-40EA-8031-9B95FEC42B24}"/>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99" name="Gelijkbenige driehoek 98">
                <a:extLst>
                  <a:ext uri="{FF2B5EF4-FFF2-40B4-BE49-F238E27FC236}">
                    <a16:creationId xmlns:a16="http://schemas.microsoft.com/office/drawing/2014/main" id="{3BEE0EA3-2106-4FB6-A6E5-7DB052E91125}"/>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grpSp>
          <p:nvGrpSpPr>
            <p:cNvPr id="87" name="Groep 86">
              <a:extLst>
                <a:ext uri="{FF2B5EF4-FFF2-40B4-BE49-F238E27FC236}">
                  <a16:creationId xmlns:a16="http://schemas.microsoft.com/office/drawing/2014/main" id="{DE41FD56-5DF6-49DF-BF4E-52CA401099F6}"/>
                </a:ext>
              </a:extLst>
            </p:cNvPr>
            <p:cNvGrpSpPr/>
            <p:nvPr userDrawn="1"/>
          </p:nvGrpSpPr>
          <p:grpSpPr>
            <a:xfrm>
              <a:off x="12847433" y="1232480"/>
              <a:ext cx="289372" cy="314992"/>
              <a:chOff x="7322769" y="-310267"/>
              <a:chExt cx="289372" cy="314992"/>
            </a:xfrm>
          </p:grpSpPr>
          <p:sp>
            <p:nvSpPr>
              <p:cNvPr id="94" name="Rechthoek 93">
                <a:extLst>
                  <a:ext uri="{FF2B5EF4-FFF2-40B4-BE49-F238E27FC236}">
                    <a16:creationId xmlns:a16="http://schemas.microsoft.com/office/drawing/2014/main" id="{F53DA4CD-3DEB-4959-AE85-29721E2D7792}"/>
                  </a:ext>
                </a:extLst>
              </p:cNvPr>
              <p:cNvSpPr/>
              <p:nvPr userDrawn="1"/>
            </p:nvSpPr>
            <p:spPr>
              <a:xfrm>
                <a:off x="7322769" y="-211712"/>
                <a:ext cx="79156" cy="21643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sp>
            <p:nvSpPr>
              <p:cNvPr id="95" name="Rechthoek 94">
                <a:extLst>
                  <a:ext uri="{FF2B5EF4-FFF2-40B4-BE49-F238E27FC236}">
                    <a16:creationId xmlns:a16="http://schemas.microsoft.com/office/drawing/2014/main" id="{1D2D96E5-EAF2-4F64-9CBE-8AE0A65F85F5}"/>
                  </a:ext>
                </a:extLst>
              </p:cNvPr>
              <p:cNvSpPr/>
              <p:nvPr userDrawn="1"/>
            </p:nvSpPr>
            <p:spPr>
              <a:xfrm>
                <a:off x="7427035" y="-310267"/>
                <a:ext cx="79156" cy="314992"/>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sp>
            <p:nvSpPr>
              <p:cNvPr id="96" name="Rechthoek 95">
                <a:extLst>
                  <a:ext uri="{FF2B5EF4-FFF2-40B4-BE49-F238E27FC236}">
                    <a16:creationId xmlns:a16="http://schemas.microsoft.com/office/drawing/2014/main" id="{71B4A34F-DC3F-4843-947E-1E80C9FC3ED9}"/>
                  </a:ext>
                </a:extLst>
              </p:cNvPr>
              <p:cNvSpPr/>
              <p:nvPr userDrawn="1"/>
            </p:nvSpPr>
            <p:spPr>
              <a:xfrm>
                <a:off x="7532985" y="-240134"/>
                <a:ext cx="79156" cy="24485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sp>
          <p:nvSpPr>
            <p:cNvPr id="88" name="Ovaal 87">
              <a:extLst>
                <a:ext uri="{FF2B5EF4-FFF2-40B4-BE49-F238E27FC236}">
                  <a16:creationId xmlns:a16="http://schemas.microsoft.com/office/drawing/2014/main" id="{420BD28E-C0F0-4471-AD75-0B441C007C8E}"/>
                </a:ext>
              </a:extLst>
            </p:cNvPr>
            <p:cNvSpPr/>
            <p:nvPr userDrawn="1"/>
          </p:nvSpPr>
          <p:spPr>
            <a:xfrm>
              <a:off x="12560445" y="2555608"/>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9" name="Rechthoek 88">
              <a:extLst>
                <a:ext uri="{FF2B5EF4-FFF2-40B4-BE49-F238E27FC236}">
                  <a16:creationId xmlns:a16="http://schemas.microsoft.com/office/drawing/2014/main" id="{7AE6FECA-32E8-47FA-8E3F-CEDB4E921E2E}"/>
                </a:ext>
              </a:extLst>
            </p:cNvPr>
            <p:cNvSpPr/>
            <p:nvPr userDrawn="1"/>
          </p:nvSpPr>
          <p:spPr>
            <a:xfrm>
              <a:off x="12844617" y="2555609"/>
              <a:ext cx="2944682" cy="653931"/>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Verander de opmaak van de grafiek door onderdelen van de grafiek aan te klikken en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van grafieken - Opmaak’ </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 gaan. </a:t>
              </a:r>
            </a:p>
          </p:txBody>
        </p:sp>
        <p:sp>
          <p:nvSpPr>
            <p:cNvPr id="90" name="Rechthoek 89">
              <a:extLst>
                <a:ext uri="{FF2B5EF4-FFF2-40B4-BE49-F238E27FC236}">
                  <a16:creationId xmlns:a16="http://schemas.microsoft.com/office/drawing/2014/main" id="{A3585408-DA7F-4931-B6B5-56F9C1A35493}"/>
                </a:ext>
              </a:extLst>
            </p:cNvPr>
            <p:cNvSpPr/>
            <p:nvPr userDrawn="1"/>
          </p:nvSpPr>
          <p:spPr>
            <a:xfrm>
              <a:off x="12377867" y="5228852"/>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91" name="ICOON_info">
              <a:extLst>
                <a:ext uri="{FF2B5EF4-FFF2-40B4-BE49-F238E27FC236}">
                  <a16:creationId xmlns:a16="http://schemas.microsoft.com/office/drawing/2014/main" id="{E4D31DEB-07E2-4B36-AB78-6CBFDB7B349A}"/>
                </a:ext>
              </a:extLst>
            </p:cNvPr>
            <p:cNvGrpSpPr/>
            <p:nvPr userDrawn="1"/>
          </p:nvGrpSpPr>
          <p:grpSpPr>
            <a:xfrm>
              <a:off x="15787296" y="5092834"/>
              <a:ext cx="283685" cy="283685"/>
              <a:chOff x="-510741" y="5913713"/>
              <a:chExt cx="267555" cy="267555"/>
            </a:xfrm>
          </p:grpSpPr>
          <p:sp>
            <p:nvSpPr>
              <p:cNvPr id="92" name="Ovaal 91">
                <a:extLst>
                  <a:ext uri="{FF2B5EF4-FFF2-40B4-BE49-F238E27FC236}">
                    <a16:creationId xmlns:a16="http://schemas.microsoft.com/office/drawing/2014/main" id="{B804C17F-84BB-4A13-87C9-C905C9B27581}"/>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93" name="Graphic 163" descr="Informatie">
                <a:extLst>
                  <a:ext uri="{FF2B5EF4-FFF2-40B4-BE49-F238E27FC236}">
                    <a16:creationId xmlns:a16="http://schemas.microsoft.com/office/drawing/2014/main" id="{ADB17AE2-4B35-483A-B0B5-A42E2D7A6C90}"/>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nl-NL" sz="2000" noProof="0">
                  <a:solidFill>
                    <a:srgbClr val="211F26"/>
                  </a:solidFill>
                  <a:latin typeface="Calibri" panose="020F0502020204030204" pitchFamily="34" charset="0"/>
                  <a:cs typeface="Calibri" panose="020F0502020204030204" pitchFamily="34" charset="0"/>
                </a:endParaRPr>
              </a:p>
            </p:txBody>
          </p:sp>
        </p:grpSp>
      </p:grpSp>
      <p:grpSp>
        <p:nvGrpSpPr>
          <p:cNvPr id="133" name="Groep 132">
            <a:extLst>
              <a:ext uri="{FF2B5EF4-FFF2-40B4-BE49-F238E27FC236}">
                <a16:creationId xmlns:a16="http://schemas.microsoft.com/office/drawing/2014/main" id="{93399995-90EB-4929-AF26-C1D9E1D6958D}"/>
              </a:ext>
            </a:extLst>
          </p:cNvPr>
          <p:cNvGrpSpPr/>
          <p:nvPr userDrawn="1"/>
        </p:nvGrpSpPr>
        <p:grpSpPr>
          <a:xfrm>
            <a:off x="0" y="-2084542"/>
            <a:ext cx="2859314" cy="1913465"/>
            <a:chOff x="0" y="-2084542"/>
            <a:chExt cx="2859314" cy="1913465"/>
          </a:xfrm>
        </p:grpSpPr>
        <p:grpSp>
          <p:nvGrpSpPr>
            <p:cNvPr id="134" name="Groep 133">
              <a:extLst>
                <a:ext uri="{FF2B5EF4-FFF2-40B4-BE49-F238E27FC236}">
                  <a16:creationId xmlns:a16="http://schemas.microsoft.com/office/drawing/2014/main" id="{09DC1F1D-2A74-45CF-8F85-1F72BCBDC916}"/>
                </a:ext>
              </a:extLst>
            </p:cNvPr>
            <p:cNvGrpSpPr/>
            <p:nvPr userDrawn="1"/>
          </p:nvGrpSpPr>
          <p:grpSpPr>
            <a:xfrm>
              <a:off x="0" y="-2084542"/>
              <a:ext cx="2859314" cy="1913465"/>
              <a:chOff x="-6934" y="-6325808"/>
              <a:chExt cx="2859314" cy="1913465"/>
            </a:xfrm>
          </p:grpSpPr>
          <p:sp>
            <p:nvSpPr>
              <p:cNvPr id="136" name="Rechthoek 135">
                <a:extLst>
                  <a:ext uri="{FF2B5EF4-FFF2-40B4-BE49-F238E27FC236}">
                    <a16:creationId xmlns:a16="http://schemas.microsoft.com/office/drawing/2014/main" id="{AAC4E85F-412E-4B59-95F6-7818FCF123AD}"/>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137" name="Ovaal 136">
                <a:extLst>
                  <a:ext uri="{FF2B5EF4-FFF2-40B4-BE49-F238E27FC236}">
                    <a16:creationId xmlns:a16="http://schemas.microsoft.com/office/drawing/2014/main" id="{4D813CF5-BA6B-4978-9465-830FB156AFEC}"/>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38" name="Rechthoek 137">
                <a:extLst>
                  <a:ext uri="{FF2B5EF4-FFF2-40B4-BE49-F238E27FC236}">
                    <a16:creationId xmlns:a16="http://schemas.microsoft.com/office/drawing/2014/main" id="{2FA07D5D-FA3F-4177-922B-7268E96EF896}"/>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139" name="Rechte verbindingslijn 138">
                <a:extLst>
                  <a:ext uri="{FF2B5EF4-FFF2-40B4-BE49-F238E27FC236}">
                    <a16:creationId xmlns:a16="http://schemas.microsoft.com/office/drawing/2014/main" id="{8AFBEF07-8F11-4B8E-8F2E-C24BD14D3113}"/>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135" name="Afbeelding 134">
              <a:extLst>
                <a:ext uri="{FF2B5EF4-FFF2-40B4-BE49-F238E27FC236}">
                  <a16:creationId xmlns:a16="http://schemas.microsoft.com/office/drawing/2014/main" id="{E9923080-E71A-4FE3-8B1C-06351F810E1B}"/>
                </a:ext>
              </a:extLst>
            </p:cNvPr>
            <p:cNvPicPr>
              <a:picLocks noChangeAspect="1"/>
            </p:cNvPicPr>
            <p:nvPr userDrawn="1"/>
          </p:nvPicPr>
          <p:blipFill rotWithShape="1">
            <a:blip r:embed="rId2">
              <a:clrChange>
                <a:clrFrom>
                  <a:srgbClr val="F3F2F1"/>
                </a:clrFrom>
                <a:clrTo>
                  <a:srgbClr val="F3F2F1">
                    <a:alpha val="0"/>
                  </a:srgbClr>
                </a:clrTo>
              </a:clrChange>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3369174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tmplLst>
          <p:tmpl>
            <p:tnLst>
              <p:par>
                <p:cTn presetID="2" presetClass="entr" presetSubtype="8" decel="10000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1000" fill="hold"/>
                        <p:tgtEl>
                          <p:spTgt spid="14"/>
                        </p:tgtEl>
                        <p:attrNameLst>
                          <p:attrName>ppt_x</p:attrName>
                        </p:attrNameLst>
                      </p:cBhvr>
                      <p:tavLst>
                        <p:tav tm="0">
                          <p:val>
                            <p:strVal val="0-#ppt_w/2"/>
                          </p:val>
                        </p:tav>
                        <p:tav tm="100000">
                          <p:val>
                            <p:strVal val="#ppt_x"/>
                          </p:val>
                        </p:tav>
                      </p:tavLst>
                    </p:anim>
                    <p:anim calcmode="lin" valueType="num">
                      <p:cBhvr additive="base">
                        <p:cTn dur="1000" fill="hold"/>
                        <p:tgtEl>
                          <p:spTgt spid="14"/>
                        </p:tgtEl>
                        <p:attrNameLst>
                          <p:attrName>ppt_y</p:attrName>
                        </p:attrNameLst>
                      </p:cBhvr>
                      <p:tavLst>
                        <p:tav tm="0">
                          <p:val>
                            <p:strVal val="#ppt_y"/>
                          </p:val>
                        </p:tav>
                        <p:tav tm="100000">
                          <p:val>
                            <p:strVal val="#ppt_y"/>
                          </p:val>
                        </p:tav>
                      </p:tavLst>
                    </p:anim>
                  </p:childTnLst>
                </p:cTn>
              </p:par>
            </p:tnLst>
          </p:tmpl>
        </p:tmplLst>
      </p:bldP>
      <p:bldP spid="3" grpId="0" animBg="1"/>
    </p:bld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Grafiek 100%">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7EEE3C67-B1E9-4D0C-86A0-4B82D4BB2E1C}"/>
              </a:ext>
            </a:extLst>
          </p:cNvPr>
          <p:cNvSpPr>
            <a:spLocks noGrp="1"/>
          </p:cNvSpPr>
          <p:nvPr>
            <p:ph type="title" hasCustomPrompt="1"/>
          </p:nvPr>
        </p:nvSpPr>
        <p:spPr>
          <a:xfrm>
            <a:off x="-395550" y="578650"/>
            <a:ext cx="3070980" cy="452796"/>
          </a:xfrm>
        </p:spPr>
        <p:txBody>
          <a:bodyPr/>
          <a:lstStyle>
            <a:lvl1pPr>
              <a:defRPr/>
            </a:lvl1pPr>
          </a:lstStyle>
          <a:p>
            <a:r>
              <a:rPr lang="nl-NL"/>
              <a:t>Plaats hier je titel</a:t>
            </a:r>
          </a:p>
        </p:txBody>
      </p:sp>
      <p:sp>
        <p:nvSpPr>
          <p:cNvPr id="29" name="Tijdelijke aanduiding voor dianummer 28">
            <a:extLst>
              <a:ext uri="{FF2B5EF4-FFF2-40B4-BE49-F238E27FC236}">
                <a16:creationId xmlns:a16="http://schemas.microsoft.com/office/drawing/2014/main" id="{0C97E6C8-882C-4CDF-A04A-191A0A6A4950}"/>
              </a:ext>
            </a:extLst>
          </p:cNvPr>
          <p:cNvSpPr>
            <a:spLocks noGrp="1"/>
          </p:cNvSpPr>
          <p:nvPr>
            <p:ph type="sldNum" sz="quarter" idx="15"/>
          </p:nvPr>
        </p:nvSpPr>
        <p:spPr/>
        <p:txBody>
          <a:bodyPr/>
          <a:lstStyle/>
          <a:p>
            <a:fld id="{B502C9A5-716F-45E6-800B-D4D02CE26F90}" type="slidenum">
              <a:rPr lang="nl-NL" smtClean="0"/>
              <a:pPr/>
              <a:t>‹nr.›</a:t>
            </a:fld>
            <a:endParaRPr lang="nl-NL"/>
          </a:p>
        </p:txBody>
      </p:sp>
      <p:sp>
        <p:nvSpPr>
          <p:cNvPr id="5" name="Tijdelijke aanduiding voor grafiek 2">
            <a:extLst>
              <a:ext uri="{FF2B5EF4-FFF2-40B4-BE49-F238E27FC236}">
                <a16:creationId xmlns:a16="http://schemas.microsoft.com/office/drawing/2014/main" id="{4A743B06-2E74-4A98-AAF6-AA28AE8285DA}"/>
              </a:ext>
            </a:extLst>
          </p:cNvPr>
          <p:cNvSpPr>
            <a:spLocks noGrp="1"/>
          </p:cNvSpPr>
          <p:nvPr>
            <p:ph type="chart" sz="quarter" idx="17" hasCustomPrompt="1"/>
          </p:nvPr>
        </p:nvSpPr>
        <p:spPr>
          <a:xfrm>
            <a:off x="546101" y="1313867"/>
            <a:ext cx="11069889" cy="4682617"/>
          </a:xfrm>
          <a:solidFill>
            <a:schemeClr val="bg1">
              <a:lumMod val="95000"/>
            </a:schemeClr>
          </a:solidFill>
        </p:spPr>
        <p:txBody>
          <a:bodyPr anchor="ctr"/>
          <a:lstStyle>
            <a:lvl1pPr marL="0" indent="0" algn="ctr">
              <a:buNone/>
              <a:defRPr sz="1200">
                <a:solidFill>
                  <a:schemeClr val="bg1">
                    <a:lumMod val="50000"/>
                  </a:schemeClr>
                </a:solidFill>
              </a:defRPr>
            </a:lvl1pPr>
          </a:lstStyle>
          <a:p>
            <a:r>
              <a:rPr lang="nl-NL"/>
              <a:t>Klik op het onderstaande icoon</a:t>
            </a:r>
            <a:br>
              <a:rPr lang="nl-NL"/>
            </a:br>
            <a:r>
              <a:rPr lang="nl-NL"/>
              <a:t>om een grafiek in te voegen</a:t>
            </a:r>
          </a:p>
        </p:txBody>
      </p:sp>
      <p:grpSp>
        <p:nvGrpSpPr>
          <p:cNvPr id="6" name="INSTRUCTIE">
            <a:extLst>
              <a:ext uri="{FF2B5EF4-FFF2-40B4-BE49-F238E27FC236}">
                <a16:creationId xmlns:a16="http://schemas.microsoft.com/office/drawing/2014/main" id="{0D08C385-6B90-4424-866E-82E4E1A20611}"/>
              </a:ext>
            </a:extLst>
          </p:cNvPr>
          <p:cNvGrpSpPr/>
          <p:nvPr userDrawn="1"/>
        </p:nvGrpSpPr>
        <p:grpSpPr>
          <a:xfrm>
            <a:off x="12377867" y="1"/>
            <a:ext cx="3693114" cy="6056851"/>
            <a:chOff x="12377867" y="1"/>
            <a:chExt cx="3693114" cy="6056851"/>
          </a:xfrm>
        </p:grpSpPr>
        <p:sp>
          <p:nvSpPr>
            <p:cNvPr id="7" name="Rechthoek 6">
              <a:extLst>
                <a:ext uri="{FF2B5EF4-FFF2-40B4-BE49-F238E27FC236}">
                  <a16:creationId xmlns:a16="http://schemas.microsoft.com/office/drawing/2014/main" id="{57505E6B-ECA4-47E1-8123-147C04EA4C2F}"/>
                </a:ext>
              </a:extLst>
            </p:cNvPr>
            <p:cNvSpPr/>
            <p:nvPr userDrawn="1"/>
          </p:nvSpPr>
          <p:spPr>
            <a:xfrm>
              <a:off x="12377867" y="3575647"/>
              <a:ext cx="3593091" cy="175260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Grafiek data bewerken</a:t>
              </a:r>
            </a:p>
          </p:txBody>
        </p:sp>
        <p:sp>
          <p:nvSpPr>
            <p:cNvPr id="8" name="Ovaal 7">
              <a:extLst>
                <a:ext uri="{FF2B5EF4-FFF2-40B4-BE49-F238E27FC236}">
                  <a16:creationId xmlns:a16="http://schemas.microsoft.com/office/drawing/2014/main" id="{E0F23FB9-0338-4DF2-B4E3-95F9ACB2456D}"/>
                </a:ext>
              </a:extLst>
            </p:cNvPr>
            <p:cNvSpPr/>
            <p:nvPr userDrawn="1"/>
          </p:nvSpPr>
          <p:spPr>
            <a:xfrm>
              <a:off x="12560445" y="404024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 name="Rechthoek 8">
              <a:extLst>
                <a:ext uri="{FF2B5EF4-FFF2-40B4-BE49-F238E27FC236}">
                  <a16:creationId xmlns:a16="http://schemas.microsoft.com/office/drawing/2014/main" id="{9CC47AA9-C0D3-478F-9F05-EEA2274B9569}"/>
                </a:ext>
              </a:extLst>
            </p:cNvPr>
            <p:cNvSpPr/>
            <p:nvPr userDrawn="1"/>
          </p:nvSpPr>
          <p:spPr>
            <a:xfrm>
              <a:off x="12844617" y="4040246"/>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de rechter muisknop op de grafiek</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‘Gegevens bewerken’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0" name="Groep 9">
              <a:extLst>
                <a:ext uri="{FF2B5EF4-FFF2-40B4-BE49-F238E27FC236}">
                  <a16:creationId xmlns:a16="http://schemas.microsoft.com/office/drawing/2014/main" id="{7186F1A4-CB46-4A32-BA0D-C950E19338DC}"/>
                </a:ext>
              </a:extLst>
            </p:cNvPr>
            <p:cNvGrpSpPr/>
            <p:nvPr userDrawn="1"/>
          </p:nvGrpSpPr>
          <p:grpSpPr>
            <a:xfrm>
              <a:off x="12849211" y="4480038"/>
              <a:ext cx="1495189" cy="563933"/>
              <a:chOff x="-3314821" y="3310415"/>
              <a:chExt cx="1495189" cy="563933"/>
            </a:xfrm>
          </p:grpSpPr>
          <p:sp>
            <p:nvSpPr>
              <p:cNvPr id="31" name="Rechthoek 30">
                <a:extLst>
                  <a:ext uri="{FF2B5EF4-FFF2-40B4-BE49-F238E27FC236}">
                    <a16:creationId xmlns:a16="http://schemas.microsoft.com/office/drawing/2014/main" id="{92B34FD3-70BE-44AD-B12F-139C64F6B75F}"/>
                  </a:ext>
                </a:extLst>
              </p:cNvPr>
              <p:cNvSpPr/>
              <p:nvPr userDrawn="1"/>
            </p:nvSpPr>
            <p:spPr>
              <a:xfrm>
                <a:off x="-3314821" y="3310415"/>
                <a:ext cx="1403797"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32" name="Rechthoek 31">
                <a:extLst>
                  <a:ext uri="{FF2B5EF4-FFF2-40B4-BE49-F238E27FC236}">
                    <a16:creationId xmlns:a16="http://schemas.microsoft.com/office/drawing/2014/main" id="{5A6B3EDA-B050-40F9-A7AF-3B81E2F2D136}"/>
                  </a:ext>
                </a:extLst>
              </p:cNvPr>
              <p:cNvSpPr/>
              <p:nvPr userDrawn="1"/>
            </p:nvSpPr>
            <p:spPr>
              <a:xfrm>
                <a:off x="-3304719" y="3564140"/>
                <a:ext cx="13878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33" name="Tekstvak 32">
                <a:extLst>
                  <a:ext uri="{FF2B5EF4-FFF2-40B4-BE49-F238E27FC236}">
                    <a16:creationId xmlns:a16="http://schemas.microsoft.com/office/drawing/2014/main" id="{4338215A-6B2D-4498-AA8A-3F6CE36D014D}"/>
                  </a:ext>
                </a:extLst>
              </p:cNvPr>
              <p:cNvSpPr txBox="1"/>
              <p:nvPr userDrawn="1"/>
            </p:nvSpPr>
            <p:spPr>
              <a:xfrm>
                <a:off x="-3122115" y="3369117"/>
                <a:ext cx="1258624"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Grafiektype wijzigen</a:t>
                </a:r>
              </a:p>
            </p:txBody>
          </p:sp>
          <p:sp>
            <p:nvSpPr>
              <p:cNvPr id="34" name="Tekstvak 33">
                <a:extLst>
                  <a:ext uri="{FF2B5EF4-FFF2-40B4-BE49-F238E27FC236}">
                    <a16:creationId xmlns:a16="http://schemas.microsoft.com/office/drawing/2014/main" id="{24A8EE56-6654-44E3-961A-4D3F44A399D7}"/>
                  </a:ext>
                </a:extLst>
              </p:cNvPr>
              <p:cNvSpPr txBox="1"/>
              <p:nvPr userDrawn="1"/>
            </p:nvSpPr>
            <p:spPr>
              <a:xfrm>
                <a:off x="-3115840" y="3624236"/>
                <a:ext cx="1296208"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Gegevens bewerken</a:t>
                </a:r>
              </a:p>
            </p:txBody>
          </p:sp>
          <p:sp>
            <p:nvSpPr>
              <p:cNvPr id="35" name="Vrije vorm: vorm 34">
                <a:extLst>
                  <a:ext uri="{FF2B5EF4-FFF2-40B4-BE49-F238E27FC236}">
                    <a16:creationId xmlns:a16="http://schemas.microsoft.com/office/drawing/2014/main" id="{1902471D-87D9-40BE-B97A-A09CF452D839}"/>
                  </a:ext>
                </a:extLst>
              </p:cNvPr>
              <p:cNvSpPr/>
              <p:nvPr userDrawn="1"/>
            </p:nvSpPr>
            <p:spPr>
              <a:xfrm>
                <a:off x="-1959834" y="3694348"/>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grpSp>
            <p:nvGrpSpPr>
              <p:cNvPr id="36" name="Groep 35">
                <a:extLst>
                  <a:ext uri="{FF2B5EF4-FFF2-40B4-BE49-F238E27FC236}">
                    <a16:creationId xmlns:a16="http://schemas.microsoft.com/office/drawing/2014/main" id="{75F76B77-0AAD-4346-A86A-825F89CD9EF2}"/>
                  </a:ext>
                </a:extLst>
              </p:cNvPr>
              <p:cNvGrpSpPr/>
              <p:nvPr userDrawn="1"/>
            </p:nvGrpSpPr>
            <p:grpSpPr>
              <a:xfrm>
                <a:off x="-3261976" y="3361742"/>
                <a:ext cx="139861" cy="152244"/>
                <a:chOff x="12574450" y="6053892"/>
                <a:chExt cx="169232" cy="184215"/>
              </a:xfrm>
            </p:grpSpPr>
            <p:sp>
              <p:nvSpPr>
                <p:cNvPr id="56" name="Rechthoek 55">
                  <a:extLst>
                    <a:ext uri="{FF2B5EF4-FFF2-40B4-BE49-F238E27FC236}">
                      <a16:creationId xmlns:a16="http://schemas.microsoft.com/office/drawing/2014/main" id="{42860D6F-DA00-436F-8DFE-5F042975E953}"/>
                    </a:ext>
                  </a:extLst>
                </p:cNvPr>
                <p:cNvSpPr/>
                <p:nvPr userDrawn="1"/>
              </p:nvSpPr>
              <p:spPr>
                <a:xfrm>
                  <a:off x="12574450" y="6111529"/>
                  <a:ext cx="46293" cy="12657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rgbClr val="211F26"/>
                    </a:solidFill>
                    <a:latin typeface="Calibri" panose="020F0502020204030204" pitchFamily="34" charset="0"/>
                    <a:cs typeface="Calibri" panose="020F0502020204030204" pitchFamily="34" charset="0"/>
                  </a:endParaRPr>
                </a:p>
              </p:txBody>
            </p:sp>
            <p:sp>
              <p:nvSpPr>
                <p:cNvPr id="57" name="Rechthoek 56">
                  <a:extLst>
                    <a:ext uri="{FF2B5EF4-FFF2-40B4-BE49-F238E27FC236}">
                      <a16:creationId xmlns:a16="http://schemas.microsoft.com/office/drawing/2014/main" id="{6F469CF1-9F90-4A6F-AF87-2611FFD5CF0E}"/>
                    </a:ext>
                  </a:extLst>
                </p:cNvPr>
                <p:cNvSpPr/>
                <p:nvPr userDrawn="1"/>
              </p:nvSpPr>
              <p:spPr>
                <a:xfrm>
                  <a:off x="12635427" y="6053892"/>
                  <a:ext cx="46293" cy="184215"/>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rgbClr val="211F26"/>
                    </a:solidFill>
                    <a:latin typeface="Calibri" panose="020F0502020204030204" pitchFamily="34" charset="0"/>
                    <a:cs typeface="Calibri" panose="020F0502020204030204" pitchFamily="34" charset="0"/>
                  </a:endParaRPr>
                </a:p>
              </p:txBody>
            </p:sp>
            <p:sp>
              <p:nvSpPr>
                <p:cNvPr id="58" name="Rechthoek 57">
                  <a:extLst>
                    <a:ext uri="{FF2B5EF4-FFF2-40B4-BE49-F238E27FC236}">
                      <a16:creationId xmlns:a16="http://schemas.microsoft.com/office/drawing/2014/main" id="{45D0F056-B7CE-4C69-AE40-84D97AA271C4}"/>
                    </a:ext>
                  </a:extLst>
                </p:cNvPr>
                <p:cNvSpPr/>
                <p:nvPr userDrawn="1"/>
              </p:nvSpPr>
              <p:spPr>
                <a:xfrm>
                  <a:off x="12697389" y="6094907"/>
                  <a:ext cx="46293" cy="1432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37" name="Groep 36">
                <a:extLst>
                  <a:ext uri="{FF2B5EF4-FFF2-40B4-BE49-F238E27FC236}">
                    <a16:creationId xmlns:a16="http://schemas.microsoft.com/office/drawing/2014/main" id="{B11E5B2E-BFAC-4EB4-9609-8F85A4323298}"/>
                  </a:ext>
                </a:extLst>
              </p:cNvPr>
              <p:cNvGrpSpPr/>
              <p:nvPr userDrawn="1"/>
            </p:nvGrpSpPr>
            <p:grpSpPr>
              <a:xfrm>
                <a:off x="-3261070" y="3635199"/>
                <a:ext cx="168905" cy="104490"/>
                <a:chOff x="-3261070" y="3620931"/>
                <a:chExt cx="193920" cy="119965"/>
              </a:xfrm>
            </p:grpSpPr>
            <p:sp>
              <p:nvSpPr>
                <p:cNvPr id="38" name="Rechthoek 37">
                  <a:extLst>
                    <a:ext uri="{FF2B5EF4-FFF2-40B4-BE49-F238E27FC236}">
                      <a16:creationId xmlns:a16="http://schemas.microsoft.com/office/drawing/2014/main" id="{D07E5984-0A35-4A00-BCFC-E0866CCC95B8}"/>
                    </a:ext>
                  </a:extLst>
                </p:cNvPr>
                <p:cNvSpPr/>
                <p:nvPr userDrawn="1"/>
              </p:nvSpPr>
              <p:spPr>
                <a:xfrm>
                  <a:off x="-3261070" y="3643881"/>
                  <a:ext cx="142985" cy="95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nvGrpSpPr>
                <p:cNvPr id="39" name="Groep 38">
                  <a:extLst>
                    <a:ext uri="{FF2B5EF4-FFF2-40B4-BE49-F238E27FC236}">
                      <a16:creationId xmlns:a16="http://schemas.microsoft.com/office/drawing/2014/main" id="{43D42369-9958-41A2-A01B-353C83AC422F}"/>
                    </a:ext>
                  </a:extLst>
                </p:cNvPr>
                <p:cNvGrpSpPr/>
                <p:nvPr userDrawn="1"/>
              </p:nvGrpSpPr>
              <p:grpSpPr>
                <a:xfrm>
                  <a:off x="-3261070" y="3622063"/>
                  <a:ext cx="141113" cy="117345"/>
                  <a:chOff x="1094874" y="-878306"/>
                  <a:chExt cx="867364" cy="613611"/>
                </a:xfrm>
              </p:grpSpPr>
              <p:cxnSp>
                <p:nvCxnSpPr>
                  <p:cNvPr id="49" name="Rechte verbindingslijn 48">
                    <a:extLst>
                      <a:ext uri="{FF2B5EF4-FFF2-40B4-BE49-F238E27FC236}">
                        <a16:creationId xmlns:a16="http://schemas.microsoft.com/office/drawing/2014/main" id="{069C1620-B37D-4775-81E3-BD8F583E75D6}"/>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50" name="Rechte verbindingslijn 49">
                    <a:extLst>
                      <a:ext uri="{FF2B5EF4-FFF2-40B4-BE49-F238E27FC236}">
                        <a16:creationId xmlns:a16="http://schemas.microsoft.com/office/drawing/2014/main" id="{77D64664-41CE-48EB-8440-26028277A820}"/>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51" name="Groep 50">
                    <a:extLst>
                      <a:ext uri="{FF2B5EF4-FFF2-40B4-BE49-F238E27FC236}">
                        <a16:creationId xmlns:a16="http://schemas.microsoft.com/office/drawing/2014/main" id="{D10418B5-4182-4920-AAAB-6D4752E357C2}"/>
                      </a:ext>
                    </a:extLst>
                  </p:cNvPr>
                  <p:cNvGrpSpPr/>
                  <p:nvPr userDrawn="1"/>
                </p:nvGrpSpPr>
                <p:grpSpPr>
                  <a:xfrm>
                    <a:off x="1270535" y="-878306"/>
                    <a:ext cx="526983" cy="613611"/>
                    <a:chOff x="1270535" y="-745959"/>
                    <a:chExt cx="526983" cy="481264"/>
                  </a:xfrm>
                </p:grpSpPr>
                <p:cxnSp>
                  <p:nvCxnSpPr>
                    <p:cNvPr id="52" name="Rechte verbindingslijn 51">
                      <a:extLst>
                        <a:ext uri="{FF2B5EF4-FFF2-40B4-BE49-F238E27FC236}">
                          <a16:creationId xmlns:a16="http://schemas.microsoft.com/office/drawing/2014/main" id="{93E15AC5-A574-49D3-8E70-06F3B20D4BE0}"/>
                        </a:ext>
                      </a:extLst>
                    </p:cNvPr>
                    <p:cNvCxnSpPr>
                      <a:cxnSpLocks/>
                    </p:cNvCxnSpPr>
                    <p:nvPr userDrawn="1"/>
                  </p:nvCxnSpPr>
                  <p:spPr>
                    <a:xfrm>
                      <a:off x="1446196"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53" name="Rechte verbindingslijn 52">
                      <a:extLst>
                        <a:ext uri="{FF2B5EF4-FFF2-40B4-BE49-F238E27FC236}">
                          <a16:creationId xmlns:a16="http://schemas.microsoft.com/office/drawing/2014/main" id="{199F6FD2-D7DF-45A1-B254-690E1D93C694}"/>
                        </a:ext>
                      </a:extLst>
                    </p:cNvPr>
                    <p:cNvCxnSpPr>
                      <a:cxnSpLocks/>
                    </p:cNvCxnSpPr>
                    <p:nvPr userDrawn="1"/>
                  </p:nvCxnSpPr>
                  <p:spPr>
                    <a:xfrm>
                      <a:off x="1270535"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54" name="Rechte verbindingslijn 53">
                      <a:extLst>
                        <a:ext uri="{FF2B5EF4-FFF2-40B4-BE49-F238E27FC236}">
                          <a16:creationId xmlns:a16="http://schemas.microsoft.com/office/drawing/2014/main" id="{08E87AFF-BD84-4C1A-8C5C-10F8818B7852}"/>
                        </a:ext>
                      </a:extLst>
                    </p:cNvPr>
                    <p:cNvCxnSpPr>
                      <a:cxnSpLocks/>
                    </p:cNvCxnSpPr>
                    <p:nvPr userDrawn="1"/>
                  </p:nvCxnSpPr>
                  <p:spPr>
                    <a:xfrm>
                      <a:off x="1621857"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55" name="Rechte verbindingslijn 54">
                      <a:extLst>
                        <a:ext uri="{FF2B5EF4-FFF2-40B4-BE49-F238E27FC236}">
                          <a16:creationId xmlns:a16="http://schemas.microsoft.com/office/drawing/2014/main" id="{2099C445-6263-45D1-8985-848713D366D6}"/>
                        </a:ext>
                      </a:extLst>
                    </p:cNvPr>
                    <p:cNvCxnSpPr>
                      <a:cxnSpLocks/>
                    </p:cNvCxnSpPr>
                    <p:nvPr userDrawn="1"/>
                  </p:nvCxnSpPr>
                  <p:spPr>
                    <a:xfrm>
                      <a:off x="1797518"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40" name="Rechte verbindingslijn 39">
                  <a:extLst>
                    <a:ext uri="{FF2B5EF4-FFF2-40B4-BE49-F238E27FC236}">
                      <a16:creationId xmlns:a16="http://schemas.microsoft.com/office/drawing/2014/main" id="{D787C261-4604-4679-AA26-9259852DAB7B}"/>
                    </a:ext>
                  </a:extLst>
                </p:cNvPr>
                <p:cNvCxnSpPr>
                  <a:cxnSpLocks/>
                </p:cNvCxnSpPr>
                <p:nvPr userDrawn="1"/>
              </p:nvCxnSpPr>
              <p:spPr>
                <a:xfrm flipH="1">
                  <a:off x="-3260471" y="3739408"/>
                  <a:ext cx="143329"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41" name="Rechte verbindingslijn 40">
                  <a:extLst>
                    <a:ext uri="{FF2B5EF4-FFF2-40B4-BE49-F238E27FC236}">
                      <a16:creationId xmlns:a16="http://schemas.microsoft.com/office/drawing/2014/main" id="{3E3F1C69-5729-4395-AFC9-6E0059C8F9B9}"/>
                    </a:ext>
                  </a:extLst>
                </p:cNvPr>
                <p:cNvCxnSpPr>
                  <a:cxnSpLocks/>
                </p:cNvCxnSpPr>
                <p:nvPr userDrawn="1"/>
              </p:nvCxnSpPr>
              <p:spPr>
                <a:xfrm flipH="1">
                  <a:off x="-3261070" y="3713352"/>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42" name="Rechte verbindingslijn 41">
                  <a:extLst>
                    <a:ext uri="{FF2B5EF4-FFF2-40B4-BE49-F238E27FC236}">
                      <a16:creationId xmlns:a16="http://schemas.microsoft.com/office/drawing/2014/main" id="{B76B677D-1E31-4493-8120-34AB73F35801}"/>
                    </a:ext>
                  </a:extLst>
                </p:cNvPr>
                <p:cNvCxnSpPr>
                  <a:cxnSpLocks/>
                </p:cNvCxnSpPr>
                <p:nvPr userDrawn="1"/>
              </p:nvCxnSpPr>
              <p:spPr>
                <a:xfrm flipH="1">
                  <a:off x="-3261070" y="3689677"/>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43" name="Rechte verbindingslijn 42">
                  <a:extLst>
                    <a:ext uri="{FF2B5EF4-FFF2-40B4-BE49-F238E27FC236}">
                      <a16:creationId xmlns:a16="http://schemas.microsoft.com/office/drawing/2014/main" id="{BB25D5EB-7447-4A16-B5B8-35A0895283D3}"/>
                    </a:ext>
                  </a:extLst>
                </p:cNvPr>
                <p:cNvCxnSpPr>
                  <a:cxnSpLocks/>
                </p:cNvCxnSpPr>
                <p:nvPr userDrawn="1"/>
              </p:nvCxnSpPr>
              <p:spPr>
                <a:xfrm flipH="1">
                  <a:off x="-3261070" y="3663621"/>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sp>
              <p:nvSpPr>
                <p:cNvPr id="44" name="Rechthoek 43">
                  <a:extLst>
                    <a:ext uri="{FF2B5EF4-FFF2-40B4-BE49-F238E27FC236}">
                      <a16:creationId xmlns:a16="http://schemas.microsoft.com/office/drawing/2014/main" id="{49DDB30F-D7C7-4BDF-ABFF-E1925744C8F2}"/>
                    </a:ext>
                  </a:extLst>
                </p:cNvPr>
                <p:cNvSpPr/>
                <p:nvPr userDrawn="1"/>
              </p:nvSpPr>
              <p:spPr>
                <a:xfrm>
                  <a:off x="-3261070" y="3620931"/>
                  <a:ext cx="142893" cy="24910"/>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nvGrpSpPr>
                <p:cNvPr id="45" name="Groep 44">
                  <a:extLst>
                    <a:ext uri="{FF2B5EF4-FFF2-40B4-BE49-F238E27FC236}">
                      <a16:creationId xmlns:a16="http://schemas.microsoft.com/office/drawing/2014/main" id="{300851DC-4F18-4100-98BD-3BB121035C96}"/>
                    </a:ext>
                  </a:extLst>
                </p:cNvPr>
                <p:cNvGrpSpPr/>
                <p:nvPr userDrawn="1"/>
              </p:nvGrpSpPr>
              <p:grpSpPr>
                <a:xfrm rot="2700000">
                  <a:off x="-3158000" y="3650045"/>
                  <a:ext cx="34350" cy="147351"/>
                  <a:chOff x="3148392" y="-836646"/>
                  <a:chExt cx="132124" cy="596095"/>
                </a:xfrm>
                <a:solidFill>
                  <a:srgbClr val="3399FF"/>
                </a:solidFill>
              </p:grpSpPr>
              <p:sp>
                <p:nvSpPr>
                  <p:cNvPr id="46" name="Rechthoek 45">
                    <a:extLst>
                      <a:ext uri="{FF2B5EF4-FFF2-40B4-BE49-F238E27FC236}">
                        <a16:creationId xmlns:a16="http://schemas.microsoft.com/office/drawing/2014/main" id="{17177A18-3573-4016-BAF8-97CDBA72FE0A}"/>
                      </a:ext>
                    </a:extLst>
                  </p:cNvPr>
                  <p:cNvSpPr/>
                  <p:nvPr userDrawn="1"/>
                </p:nvSpPr>
                <p:spPr>
                  <a:xfrm>
                    <a:off x="3148632" y="-725510"/>
                    <a:ext cx="131884" cy="281356"/>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sp>
                <p:nvSpPr>
                  <p:cNvPr id="47" name="Rechthoek: afgeronde bovenhoeken 46">
                    <a:extLst>
                      <a:ext uri="{FF2B5EF4-FFF2-40B4-BE49-F238E27FC236}">
                        <a16:creationId xmlns:a16="http://schemas.microsoft.com/office/drawing/2014/main" id="{72A41F78-115C-4CE0-A56D-239C1C1D5166}"/>
                      </a:ext>
                    </a:extLst>
                  </p:cNvPr>
                  <p:cNvSpPr/>
                  <p:nvPr userDrawn="1"/>
                </p:nvSpPr>
                <p:spPr>
                  <a:xfrm>
                    <a:off x="3148556" y="-836646"/>
                    <a:ext cx="131882" cy="87614"/>
                  </a:xfrm>
                  <a:prstGeom prst="round2SameRect">
                    <a:avLst>
                      <a:gd name="adj1" fmla="val 50000"/>
                      <a:gd name="adj2" fmla="val 0"/>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sp>
                <p:nvSpPr>
                  <p:cNvPr id="48" name="Gelijkbenige driehoek 47">
                    <a:extLst>
                      <a:ext uri="{FF2B5EF4-FFF2-40B4-BE49-F238E27FC236}">
                        <a16:creationId xmlns:a16="http://schemas.microsoft.com/office/drawing/2014/main" id="{E9A8F2E9-8E79-4CE7-B4CC-1328762B5A26}"/>
                      </a:ext>
                    </a:extLst>
                  </p:cNvPr>
                  <p:cNvSpPr/>
                  <p:nvPr userDrawn="1"/>
                </p:nvSpPr>
                <p:spPr>
                  <a:xfrm rot="10800000">
                    <a:off x="3148392" y="-420304"/>
                    <a:ext cx="131887" cy="179753"/>
                  </a:xfrm>
                  <a:prstGeom prst="triangle">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grpSp>
        </p:grpSp>
        <p:sp>
          <p:nvSpPr>
            <p:cNvPr id="11" name="Rechthoek 10">
              <a:extLst>
                <a:ext uri="{FF2B5EF4-FFF2-40B4-BE49-F238E27FC236}">
                  <a16:creationId xmlns:a16="http://schemas.microsoft.com/office/drawing/2014/main" id="{377F672C-A64B-49CA-B69D-FB60100C5C29}"/>
                </a:ext>
              </a:extLst>
            </p:cNvPr>
            <p:cNvSpPr/>
            <p:nvPr userDrawn="1"/>
          </p:nvSpPr>
          <p:spPr>
            <a:xfrm>
              <a:off x="12377867" y="1"/>
              <a:ext cx="3593091" cy="339405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Grafiek invoegen/opmaken</a:t>
              </a:r>
            </a:p>
          </p:txBody>
        </p:sp>
        <p:sp>
          <p:nvSpPr>
            <p:cNvPr id="12" name="Ovaal 11">
              <a:extLst>
                <a:ext uri="{FF2B5EF4-FFF2-40B4-BE49-F238E27FC236}">
                  <a16:creationId xmlns:a16="http://schemas.microsoft.com/office/drawing/2014/main" id="{2BE51AE6-70B7-4645-B694-721BEE580305}"/>
                </a:ext>
              </a:extLst>
            </p:cNvPr>
            <p:cNvSpPr/>
            <p:nvPr userDrawn="1"/>
          </p:nvSpPr>
          <p:spPr>
            <a:xfrm>
              <a:off x="12560445"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3" name="Rechthoek 12">
              <a:extLst>
                <a:ext uri="{FF2B5EF4-FFF2-40B4-BE49-F238E27FC236}">
                  <a16:creationId xmlns:a16="http://schemas.microsoft.com/office/drawing/2014/main" id="{FDC7ACEE-21EB-4CD6-B66D-6B95175756C5}"/>
                </a:ext>
              </a:extLst>
            </p:cNvPr>
            <p:cNvSpPr/>
            <p:nvPr userDrawn="1"/>
          </p:nvSpPr>
          <p:spPr>
            <a:xfrm>
              <a:off x="12844617"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grafiek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grafiek in te voegen</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14" name="Ovaal 13">
              <a:extLst>
                <a:ext uri="{FF2B5EF4-FFF2-40B4-BE49-F238E27FC236}">
                  <a16:creationId xmlns:a16="http://schemas.microsoft.com/office/drawing/2014/main" id="{6C984222-9479-49A8-ACC9-46A46685D1E7}"/>
                </a:ext>
              </a:extLst>
            </p:cNvPr>
            <p:cNvSpPr/>
            <p:nvPr userDrawn="1"/>
          </p:nvSpPr>
          <p:spPr>
            <a:xfrm>
              <a:off x="12560445"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5" name="Rechthoek 14">
              <a:extLst>
                <a:ext uri="{FF2B5EF4-FFF2-40B4-BE49-F238E27FC236}">
                  <a16:creationId xmlns:a16="http://schemas.microsoft.com/office/drawing/2014/main" id="{D1FBDC73-D849-40D6-9A0F-013378612955}"/>
                </a:ext>
              </a:extLst>
            </p:cNvPr>
            <p:cNvSpPr/>
            <p:nvPr userDrawn="1"/>
          </p:nvSpPr>
          <p:spPr>
            <a:xfrm>
              <a:off x="12844617"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grafiek</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6" name="Groep 15">
              <a:extLst>
                <a:ext uri="{FF2B5EF4-FFF2-40B4-BE49-F238E27FC236}">
                  <a16:creationId xmlns:a16="http://schemas.microsoft.com/office/drawing/2014/main" id="{719BFAC2-5B85-4778-BCA7-29A44E679EE2}"/>
                </a:ext>
              </a:extLst>
            </p:cNvPr>
            <p:cNvGrpSpPr/>
            <p:nvPr userDrawn="1"/>
          </p:nvGrpSpPr>
          <p:grpSpPr>
            <a:xfrm>
              <a:off x="12852713" y="2164285"/>
              <a:ext cx="825500" cy="209550"/>
              <a:chOff x="13504624" y="2482850"/>
              <a:chExt cx="825500" cy="209550"/>
            </a:xfrm>
          </p:grpSpPr>
          <p:sp>
            <p:nvSpPr>
              <p:cNvPr id="27" name="Rechthoek 26">
                <a:extLst>
                  <a:ext uri="{FF2B5EF4-FFF2-40B4-BE49-F238E27FC236}">
                    <a16:creationId xmlns:a16="http://schemas.microsoft.com/office/drawing/2014/main" id="{31D6B120-5711-4840-BBC0-7F63E6566D7B}"/>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28" name="Rechte verbindingslijn 27">
                <a:extLst>
                  <a:ext uri="{FF2B5EF4-FFF2-40B4-BE49-F238E27FC236}">
                    <a16:creationId xmlns:a16="http://schemas.microsoft.com/office/drawing/2014/main" id="{BD4CC51C-239E-49FF-9A9F-52131BB84032}"/>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0" name="Gelijkbenige driehoek 29">
                <a:extLst>
                  <a:ext uri="{FF2B5EF4-FFF2-40B4-BE49-F238E27FC236}">
                    <a16:creationId xmlns:a16="http://schemas.microsoft.com/office/drawing/2014/main" id="{24074EE6-4953-4166-B9F4-DCCE9F8EB441}"/>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grpSp>
          <p:nvGrpSpPr>
            <p:cNvPr id="17" name="Groep 16">
              <a:extLst>
                <a:ext uri="{FF2B5EF4-FFF2-40B4-BE49-F238E27FC236}">
                  <a16:creationId xmlns:a16="http://schemas.microsoft.com/office/drawing/2014/main" id="{D478660B-10D1-4763-9F3C-7198BFC97006}"/>
                </a:ext>
              </a:extLst>
            </p:cNvPr>
            <p:cNvGrpSpPr/>
            <p:nvPr userDrawn="1"/>
          </p:nvGrpSpPr>
          <p:grpSpPr>
            <a:xfrm>
              <a:off x="12847433" y="1232480"/>
              <a:ext cx="289372" cy="314992"/>
              <a:chOff x="7322769" y="-310267"/>
              <a:chExt cx="289372" cy="314992"/>
            </a:xfrm>
          </p:grpSpPr>
          <p:sp>
            <p:nvSpPr>
              <p:cNvPr id="24" name="Rechthoek 23">
                <a:extLst>
                  <a:ext uri="{FF2B5EF4-FFF2-40B4-BE49-F238E27FC236}">
                    <a16:creationId xmlns:a16="http://schemas.microsoft.com/office/drawing/2014/main" id="{DAF12548-A4A9-45DC-AD97-D0425BD68871}"/>
                  </a:ext>
                </a:extLst>
              </p:cNvPr>
              <p:cNvSpPr/>
              <p:nvPr userDrawn="1"/>
            </p:nvSpPr>
            <p:spPr>
              <a:xfrm>
                <a:off x="7322769" y="-211712"/>
                <a:ext cx="79156" cy="21643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sp>
            <p:nvSpPr>
              <p:cNvPr id="25" name="Rechthoek 24">
                <a:extLst>
                  <a:ext uri="{FF2B5EF4-FFF2-40B4-BE49-F238E27FC236}">
                    <a16:creationId xmlns:a16="http://schemas.microsoft.com/office/drawing/2014/main" id="{29D4EE92-4825-4951-88CF-CCB2ECAF17B9}"/>
                  </a:ext>
                </a:extLst>
              </p:cNvPr>
              <p:cNvSpPr/>
              <p:nvPr userDrawn="1"/>
            </p:nvSpPr>
            <p:spPr>
              <a:xfrm>
                <a:off x="7427035" y="-310267"/>
                <a:ext cx="79156" cy="314992"/>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sp>
            <p:nvSpPr>
              <p:cNvPr id="26" name="Rechthoek 25">
                <a:extLst>
                  <a:ext uri="{FF2B5EF4-FFF2-40B4-BE49-F238E27FC236}">
                    <a16:creationId xmlns:a16="http://schemas.microsoft.com/office/drawing/2014/main" id="{8BEC58A5-1744-44D8-9BF1-0D040652402B}"/>
                  </a:ext>
                </a:extLst>
              </p:cNvPr>
              <p:cNvSpPr/>
              <p:nvPr userDrawn="1"/>
            </p:nvSpPr>
            <p:spPr>
              <a:xfrm>
                <a:off x="7532985" y="-240134"/>
                <a:ext cx="79156" cy="24485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sp>
          <p:nvSpPr>
            <p:cNvPr id="18" name="Ovaal 17">
              <a:extLst>
                <a:ext uri="{FF2B5EF4-FFF2-40B4-BE49-F238E27FC236}">
                  <a16:creationId xmlns:a16="http://schemas.microsoft.com/office/drawing/2014/main" id="{A9F0BEF9-DC6A-4652-808D-65F6CD8163B3}"/>
                </a:ext>
              </a:extLst>
            </p:cNvPr>
            <p:cNvSpPr/>
            <p:nvPr userDrawn="1"/>
          </p:nvSpPr>
          <p:spPr>
            <a:xfrm>
              <a:off x="12560445" y="2555608"/>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9" name="Rechthoek 18">
              <a:extLst>
                <a:ext uri="{FF2B5EF4-FFF2-40B4-BE49-F238E27FC236}">
                  <a16:creationId xmlns:a16="http://schemas.microsoft.com/office/drawing/2014/main" id="{64F5CAA1-5618-4355-A862-04AA7FCB34F6}"/>
                </a:ext>
              </a:extLst>
            </p:cNvPr>
            <p:cNvSpPr/>
            <p:nvPr userDrawn="1"/>
          </p:nvSpPr>
          <p:spPr>
            <a:xfrm>
              <a:off x="12844617" y="2555609"/>
              <a:ext cx="2944682" cy="653931"/>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Verander de opmaak van de grafiek door onderdelen van de grafiek aan te klikken en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van grafieken - Opmaak’ </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te gaan. </a:t>
              </a:r>
            </a:p>
          </p:txBody>
        </p:sp>
        <p:sp>
          <p:nvSpPr>
            <p:cNvPr id="20" name="Rechthoek 19">
              <a:extLst>
                <a:ext uri="{FF2B5EF4-FFF2-40B4-BE49-F238E27FC236}">
                  <a16:creationId xmlns:a16="http://schemas.microsoft.com/office/drawing/2014/main" id="{82F8342A-F18F-4FB0-AE15-587BD3AE90BC}"/>
                </a:ext>
              </a:extLst>
            </p:cNvPr>
            <p:cNvSpPr/>
            <p:nvPr userDrawn="1"/>
          </p:nvSpPr>
          <p:spPr>
            <a:xfrm>
              <a:off x="12377867" y="5228852"/>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21" name="ICOON_info">
              <a:extLst>
                <a:ext uri="{FF2B5EF4-FFF2-40B4-BE49-F238E27FC236}">
                  <a16:creationId xmlns:a16="http://schemas.microsoft.com/office/drawing/2014/main" id="{7DC325EA-F1AA-49BD-A9F0-CAA266F1629C}"/>
                </a:ext>
              </a:extLst>
            </p:cNvPr>
            <p:cNvGrpSpPr/>
            <p:nvPr userDrawn="1"/>
          </p:nvGrpSpPr>
          <p:grpSpPr>
            <a:xfrm>
              <a:off x="15787296" y="5092834"/>
              <a:ext cx="283685" cy="283685"/>
              <a:chOff x="-510741" y="5913713"/>
              <a:chExt cx="267555" cy="267555"/>
            </a:xfrm>
          </p:grpSpPr>
          <p:sp>
            <p:nvSpPr>
              <p:cNvPr id="22" name="Ovaal 21">
                <a:extLst>
                  <a:ext uri="{FF2B5EF4-FFF2-40B4-BE49-F238E27FC236}">
                    <a16:creationId xmlns:a16="http://schemas.microsoft.com/office/drawing/2014/main" id="{D11325D7-A2C0-4D51-BDDB-462088D4C81A}"/>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23" name="Graphic 163" descr="Informatie">
                <a:extLst>
                  <a:ext uri="{FF2B5EF4-FFF2-40B4-BE49-F238E27FC236}">
                    <a16:creationId xmlns:a16="http://schemas.microsoft.com/office/drawing/2014/main" id="{978ABCED-878B-470E-A13A-CAC68C9EDEBF}"/>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nl-NL" sz="2000" noProof="0">
                  <a:solidFill>
                    <a:srgbClr val="211F26"/>
                  </a:solidFill>
                  <a:latin typeface="Calibri" panose="020F0502020204030204" pitchFamily="34" charset="0"/>
                  <a:cs typeface="Calibri" panose="020F0502020204030204" pitchFamily="34" charset="0"/>
                </a:endParaRPr>
              </a:p>
            </p:txBody>
          </p:sp>
        </p:grpSp>
      </p:grpSp>
      <p:grpSp>
        <p:nvGrpSpPr>
          <p:cNvPr id="64" name="Groep 63">
            <a:extLst>
              <a:ext uri="{FF2B5EF4-FFF2-40B4-BE49-F238E27FC236}">
                <a16:creationId xmlns:a16="http://schemas.microsoft.com/office/drawing/2014/main" id="{41CF8A1B-A79A-462C-A058-0DA727F30579}"/>
              </a:ext>
            </a:extLst>
          </p:cNvPr>
          <p:cNvGrpSpPr/>
          <p:nvPr userDrawn="1"/>
        </p:nvGrpSpPr>
        <p:grpSpPr>
          <a:xfrm>
            <a:off x="0" y="-2084542"/>
            <a:ext cx="2859314" cy="1913465"/>
            <a:chOff x="0" y="-2084542"/>
            <a:chExt cx="2859314" cy="1913465"/>
          </a:xfrm>
        </p:grpSpPr>
        <p:grpSp>
          <p:nvGrpSpPr>
            <p:cNvPr id="65" name="Groep 64">
              <a:extLst>
                <a:ext uri="{FF2B5EF4-FFF2-40B4-BE49-F238E27FC236}">
                  <a16:creationId xmlns:a16="http://schemas.microsoft.com/office/drawing/2014/main" id="{C03C523C-68FF-49A5-90CD-D71DF19E2012}"/>
                </a:ext>
              </a:extLst>
            </p:cNvPr>
            <p:cNvGrpSpPr/>
            <p:nvPr userDrawn="1"/>
          </p:nvGrpSpPr>
          <p:grpSpPr>
            <a:xfrm>
              <a:off x="0" y="-2084542"/>
              <a:ext cx="2859314" cy="1913465"/>
              <a:chOff x="-6934" y="-6325808"/>
              <a:chExt cx="2859314" cy="1913465"/>
            </a:xfrm>
          </p:grpSpPr>
          <p:sp>
            <p:nvSpPr>
              <p:cNvPr id="67" name="Rechthoek 66">
                <a:extLst>
                  <a:ext uri="{FF2B5EF4-FFF2-40B4-BE49-F238E27FC236}">
                    <a16:creationId xmlns:a16="http://schemas.microsoft.com/office/drawing/2014/main" id="{CDF97748-F386-4B0B-8ED6-2C2620B618E8}"/>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68" name="Ovaal 67">
                <a:extLst>
                  <a:ext uri="{FF2B5EF4-FFF2-40B4-BE49-F238E27FC236}">
                    <a16:creationId xmlns:a16="http://schemas.microsoft.com/office/drawing/2014/main" id="{E3F54E3E-48A3-4E4A-9658-6D263CF25B45}"/>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69" name="Rechthoek 68">
                <a:extLst>
                  <a:ext uri="{FF2B5EF4-FFF2-40B4-BE49-F238E27FC236}">
                    <a16:creationId xmlns:a16="http://schemas.microsoft.com/office/drawing/2014/main" id="{9DBF8AEC-C71D-4307-BE37-E2497A71BD78}"/>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70" name="Rechte verbindingslijn 69">
                <a:extLst>
                  <a:ext uri="{FF2B5EF4-FFF2-40B4-BE49-F238E27FC236}">
                    <a16:creationId xmlns:a16="http://schemas.microsoft.com/office/drawing/2014/main" id="{D7C48AF5-7E29-4D2E-929D-AE738054CA47}"/>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66" name="Afbeelding 65">
              <a:extLst>
                <a:ext uri="{FF2B5EF4-FFF2-40B4-BE49-F238E27FC236}">
                  <a16:creationId xmlns:a16="http://schemas.microsoft.com/office/drawing/2014/main" id="{516126F7-C0D7-40F7-AC2E-78CC86633760}"/>
                </a:ext>
              </a:extLst>
            </p:cNvPr>
            <p:cNvPicPr>
              <a:picLocks noChangeAspect="1"/>
            </p:cNvPicPr>
            <p:nvPr userDrawn="1"/>
          </p:nvPicPr>
          <p:blipFill rotWithShape="1">
            <a:blip r:embed="rId2">
              <a:clrChange>
                <a:clrFrom>
                  <a:srgbClr val="F3F2F1"/>
                </a:clrFrom>
                <a:clrTo>
                  <a:srgbClr val="F3F2F1">
                    <a:alpha val="0"/>
                  </a:srgbClr>
                </a:clrTo>
              </a:clrChange>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4024317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Custom #1">
    <p:spTree>
      <p:nvGrpSpPr>
        <p:cNvPr id="1" name=""/>
        <p:cNvGrpSpPr/>
        <p:nvPr/>
      </p:nvGrpSpPr>
      <p:grpSpPr>
        <a:xfrm>
          <a:off x="0" y="0"/>
          <a:ext cx="0" cy="0"/>
          <a:chOff x="0" y="0"/>
          <a:chExt cx="0" cy="0"/>
        </a:xfrm>
      </p:grpSpPr>
      <p:sp>
        <p:nvSpPr>
          <p:cNvPr id="24" name="Tijdelijke aanduiding voor verticale tekst 23">
            <a:extLst>
              <a:ext uri="{FF2B5EF4-FFF2-40B4-BE49-F238E27FC236}">
                <a16:creationId xmlns:a16="http://schemas.microsoft.com/office/drawing/2014/main" id="{6B4D8ED7-AC58-4D3C-9E30-D3A4D71E458B}"/>
              </a:ext>
            </a:extLst>
          </p:cNvPr>
          <p:cNvSpPr>
            <a:spLocks noGrp="1"/>
          </p:cNvSpPr>
          <p:nvPr>
            <p:ph type="body" orient="vert" idx="15" hasCustomPrompt="1"/>
          </p:nvPr>
        </p:nvSpPr>
        <p:spPr>
          <a:xfrm>
            <a:off x="795773" y="3065197"/>
            <a:ext cx="8326385" cy="1213200"/>
          </a:xfrm>
          <a:custGeom>
            <a:avLst/>
            <a:gdLst>
              <a:gd name="connsiteX0" fmla="*/ 0 w 8326385"/>
              <a:gd name="connsiteY0" fmla="*/ 0 h 1213200"/>
              <a:gd name="connsiteX1" fmla="*/ 426701 w 8326385"/>
              <a:gd name="connsiteY1" fmla="*/ 0 h 1213200"/>
              <a:gd name="connsiteX2" fmla="*/ 5213918 w 8326385"/>
              <a:gd name="connsiteY2" fmla="*/ 0 h 1213200"/>
              <a:gd name="connsiteX3" fmla="*/ 5399272 w 8326385"/>
              <a:gd name="connsiteY3" fmla="*/ 0 h 1213200"/>
              <a:gd name="connsiteX4" fmla="*/ 5601789 w 8326385"/>
              <a:gd name="connsiteY4" fmla="*/ 0 h 1213200"/>
              <a:gd name="connsiteX5" fmla="*/ 5741345 w 8326385"/>
              <a:gd name="connsiteY5" fmla="*/ 0 h 1213200"/>
              <a:gd name="connsiteX6" fmla="*/ 7873858 w 8326385"/>
              <a:gd name="connsiteY6" fmla="*/ 0 h 1213200"/>
              <a:gd name="connsiteX7" fmla="*/ 8124181 w 8326385"/>
              <a:gd name="connsiteY7" fmla="*/ 0 h 1213200"/>
              <a:gd name="connsiteX8" fmla="*/ 8326385 w 8326385"/>
              <a:gd name="connsiteY8" fmla="*/ 202204 h 1213200"/>
              <a:gd name="connsiteX9" fmla="*/ 8326385 w 8326385"/>
              <a:gd name="connsiteY9" fmla="*/ 1010996 h 1213200"/>
              <a:gd name="connsiteX10" fmla="*/ 8124181 w 8326385"/>
              <a:gd name="connsiteY10" fmla="*/ 1213200 h 1213200"/>
              <a:gd name="connsiteX11" fmla="*/ 7873858 w 8326385"/>
              <a:gd name="connsiteY11" fmla="*/ 1213200 h 1213200"/>
              <a:gd name="connsiteX12" fmla="*/ 5741345 w 8326385"/>
              <a:gd name="connsiteY12" fmla="*/ 1213200 h 1213200"/>
              <a:gd name="connsiteX13" fmla="*/ 5601789 w 8326385"/>
              <a:gd name="connsiteY13" fmla="*/ 1213200 h 1213200"/>
              <a:gd name="connsiteX14" fmla="*/ 5399272 w 8326385"/>
              <a:gd name="connsiteY14" fmla="*/ 1213200 h 1213200"/>
              <a:gd name="connsiteX15" fmla="*/ 5213918 w 8326385"/>
              <a:gd name="connsiteY15" fmla="*/ 1213200 h 1213200"/>
              <a:gd name="connsiteX16" fmla="*/ 426701 w 8326385"/>
              <a:gd name="connsiteY16" fmla="*/ 1213200 h 1213200"/>
              <a:gd name="connsiteX17" fmla="*/ 0 w 8326385"/>
              <a:gd name="connsiteY17" fmla="*/ 1213200 h 121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26385" h="1213200">
                <a:moveTo>
                  <a:pt x="0" y="0"/>
                </a:moveTo>
                <a:lnTo>
                  <a:pt x="426701" y="0"/>
                </a:lnTo>
                <a:lnTo>
                  <a:pt x="5213918" y="0"/>
                </a:lnTo>
                <a:lnTo>
                  <a:pt x="5399272" y="0"/>
                </a:lnTo>
                <a:lnTo>
                  <a:pt x="5601789" y="0"/>
                </a:lnTo>
                <a:lnTo>
                  <a:pt x="5741345" y="0"/>
                </a:lnTo>
                <a:lnTo>
                  <a:pt x="7873858" y="0"/>
                </a:lnTo>
                <a:lnTo>
                  <a:pt x="8124181" y="0"/>
                </a:lnTo>
                <a:cubicBezTo>
                  <a:pt x="8235855" y="0"/>
                  <a:pt x="8326385" y="90530"/>
                  <a:pt x="8326385" y="202204"/>
                </a:cubicBezTo>
                <a:lnTo>
                  <a:pt x="8326385" y="1010996"/>
                </a:lnTo>
                <a:cubicBezTo>
                  <a:pt x="8326385" y="1122670"/>
                  <a:pt x="8235855" y="1213200"/>
                  <a:pt x="8124181" y="1213200"/>
                </a:cubicBezTo>
                <a:lnTo>
                  <a:pt x="7873858" y="1213200"/>
                </a:lnTo>
                <a:lnTo>
                  <a:pt x="5741345" y="1213200"/>
                </a:lnTo>
                <a:lnTo>
                  <a:pt x="5601789" y="1213200"/>
                </a:lnTo>
                <a:lnTo>
                  <a:pt x="5399272" y="1213200"/>
                </a:lnTo>
                <a:lnTo>
                  <a:pt x="5213918" y="1213200"/>
                </a:lnTo>
                <a:lnTo>
                  <a:pt x="426701" y="1213200"/>
                </a:lnTo>
                <a:lnTo>
                  <a:pt x="0" y="1213200"/>
                </a:lnTo>
                <a:close/>
              </a:path>
            </a:pathLst>
          </a:custGeom>
          <a:solidFill>
            <a:srgbClr val="D0EDE9"/>
          </a:solidFill>
        </p:spPr>
        <p:txBody>
          <a:bodyPr vert="horz" wrap="square" lIns="2700000" tIns="0" rIns="180000" bIns="0" anchor="ctr">
            <a:noAutofit/>
          </a:bodyPr>
          <a:lstStyle>
            <a:lvl1pPr marL="211138" indent="-211138">
              <a:lnSpc>
                <a:spcPct val="90000"/>
              </a:lnSpc>
              <a:spcBef>
                <a:spcPts val="200"/>
              </a:spcBef>
              <a:spcAft>
                <a:spcPts val="200"/>
              </a:spcAft>
              <a:buClr>
                <a:schemeClr val="bg2"/>
              </a:buClr>
              <a:buFont typeface="Arial" panose="020B0604020202020204" pitchFamily="34" charset="0"/>
              <a:buChar char="•"/>
              <a:defRPr sz="1400" b="0">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tekst</a:t>
            </a:r>
          </a:p>
        </p:txBody>
      </p:sp>
      <p:sp>
        <p:nvSpPr>
          <p:cNvPr id="26" name="Tijdelijke aanduiding voor verticale tekst 25">
            <a:extLst>
              <a:ext uri="{FF2B5EF4-FFF2-40B4-BE49-F238E27FC236}">
                <a16:creationId xmlns:a16="http://schemas.microsoft.com/office/drawing/2014/main" id="{EEC50F5C-FF99-46A7-A2F2-630FA7BB5D4D}"/>
              </a:ext>
            </a:extLst>
          </p:cNvPr>
          <p:cNvSpPr>
            <a:spLocks noGrp="1"/>
          </p:cNvSpPr>
          <p:nvPr>
            <p:ph type="body" orient="vert" idx="16" hasCustomPrompt="1"/>
          </p:nvPr>
        </p:nvSpPr>
        <p:spPr>
          <a:xfrm>
            <a:off x="1808214" y="1603374"/>
            <a:ext cx="8326385" cy="1213200"/>
          </a:xfrm>
          <a:custGeom>
            <a:avLst/>
            <a:gdLst>
              <a:gd name="connsiteX0" fmla="*/ 0 w 8326385"/>
              <a:gd name="connsiteY0" fmla="*/ 0 h 1213200"/>
              <a:gd name="connsiteX1" fmla="*/ 426701 w 8326385"/>
              <a:gd name="connsiteY1" fmla="*/ 0 h 1213200"/>
              <a:gd name="connsiteX2" fmla="*/ 5213918 w 8326385"/>
              <a:gd name="connsiteY2" fmla="*/ 0 h 1213200"/>
              <a:gd name="connsiteX3" fmla="*/ 5399272 w 8326385"/>
              <a:gd name="connsiteY3" fmla="*/ 0 h 1213200"/>
              <a:gd name="connsiteX4" fmla="*/ 5601789 w 8326385"/>
              <a:gd name="connsiteY4" fmla="*/ 0 h 1213200"/>
              <a:gd name="connsiteX5" fmla="*/ 5741345 w 8326385"/>
              <a:gd name="connsiteY5" fmla="*/ 0 h 1213200"/>
              <a:gd name="connsiteX6" fmla="*/ 7873858 w 8326385"/>
              <a:gd name="connsiteY6" fmla="*/ 0 h 1213200"/>
              <a:gd name="connsiteX7" fmla="*/ 8124181 w 8326385"/>
              <a:gd name="connsiteY7" fmla="*/ 0 h 1213200"/>
              <a:gd name="connsiteX8" fmla="*/ 8326385 w 8326385"/>
              <a:gd name="connsiteY8" fmla="*/ 202204 h 1213200"/>
              <a:gd name="connsiteX9" fmla="*/ 8326385 w 8326385"/>
              <a:gd name="connsiteY9" fmla="*/ 1010996 h 1213200"/>
              <a:gd name="connsiteX10" fmla="*/ 8124181 w 8326385"/>
              <a:gd name="connsiteY10" fmla="*/ 1213200 h 1213200"/>
              <a:gd name="connsiteX11" fmla="*/ 7873858 w 8326385"/>
              <a:gd name="connsiteY11" fmla="*/ 1213200 h 1213200"/>
              <a:gd name="connsiteX12" fmla="*/ 5741345 w 8326385"/>
              <a:gd name="connsiteY12" fmla="*/ 1213200 h 1213200"/>
              <a:gd name="connsiteX13" fmla="*/ 5601789 w 8326385"/>
              <a:gd name="connsiteY13" fmla="*/ 1213200 h 1213200"/>
              <a:gd name="connsiteX14" fmla="*/ 5399272 w 8326385"/>
              <a:gd name="connsiteY14" fmla="*/ 1213200 h 1213200"/>
              <a:gd name="connsiteX15" fmla="*/ 5213918 w 8326385"/>
              <a:gd name="connsiteY15" fmla="*/ 1213200 h 1213200"/>
              <a:gd name="connsiteX16" fmla="*/ 426701 w 8326385"/>
              <a:gd name="connsiteY16" fmla="*/ 1213200 h 1213200"/>
              <a:gd name="connsiteX17" fmla="*/ 0 w 8326385"/>
              <a:gd name="connsiteY17" fmla="*/ 1213200 h 121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26385" h="1213200">
                <a:moveTo>
                  <a:pt x="0" y="0"/>
                </a:moveTo>
                <a:lnTo>
                  <a:pt x="426701" y="0"/>
                </a:lnTo>
                <a:lnTo>
                  <a:pt x="5213918" y="0"/>
                </a:lnTo>
                <a:lnTo>
                  <a:pt x="5399272" y="0"/>
                </a:lnTo>
                <a:lnTo>
                  <a:pt x="5601789" y="0"/>
                </a:lnTo>
                <a:lnTo>
                  <a:pt x="5741345" y="0"/>
                </a:lnTo>
                <a:lnTo>
                  <a:pt x="7873858" y="0"/>
                </a:lnTo>
                <a:lnTo>
                  <a:pt x="8124181" y="0"/>
                </a:lnTo>
                <a:cubicBezTo>
                  <a:pt x="8235855" y="0"/>
                  <a:pt x="8326385" y="90530"/>
                  <a:pt x="8326385" y="202204"/>
                </a:cubicBezTo>
                <a:lnTo>
                  <a:pt x="8326385" y="1010996"/>
                </a:lnTo>
                <a:cubicBezTo>
                  <a:pt x="8326385" y="1122670"/>
                  <a:pt x="8235855" y="1213200"/>
                  <a:pt x="8124181" y="1213200"/>
                </a:cubicBezTo>
                <a:lnTo>
                  <a:pt x="7873858" y="1213200"/>
                </a:lnTo>
                <a:lnTo>
                  <a:pt x="5741345" y="1213200"/>
                </a:lnTo>
                <a:lnTo>
                  <a:pt x="5601789" y="1213200"/>
                </a:lnTo>
                <a:lnTo>
                  <a:pt x="5399272" y="1213200"/>
                </a:lnTo>
                <a:lnTo>
                  <a:pt x="5213918" y="1213200"/>
                </a:lnTo>
                <a:lnTo>
                  <a:pt x="426701" y="1213200"/>
                </a:lnTo>
                <a:lnTo>
                  <a:pt x="0" y="1213200"/>
                </a:lnTo>
                <a:close/>
              </a:path>
            </a:pathLst>
          </a:custGeom>
          <a:solidFill>
            <a:srgbClr val="D0EDE9"/>
          </a:solidFill>
        </p:spPr>
        <p:txBody>
          <a:bodyPr vert="horz" wrap="square" lIns="1692000" tIns="0" rIns="180000" bIns="0" anchor="ctr">
            <a:noAutofit/>
          </a:bodyPr>
          <a:lstStyle>
            <a:lvl1pPr marL="211138" indent="-211138">
              <a:lnSpc>
                <a:spcPct val="90000"/>
              </a:lnSpc>
              <a:spcBef>
                <a:spcPts val="200"/>
              </a:spcBef>
              <a:spcAft>
                <a:spcPts val="200"/>
              </a:spcAft>
              <a:buClr>
                <a:schemeClr val="bg2"/>
              </a:buClr>
              <a:buFont typeface="Arial" panose="020B0604020202020204" pitchFamily="34" charset="0"/>
              <a:buChar char="•"/>
              <a:defRPr sz="1400" b="0">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tekst</a:t>
            </a:r>
          </a:p>
        </p:txBody>
      </p:sp>
      <p:sp>
        <p:nvSpPr>
          <p:cNvPr id="4" name="Titel 3">
            <a:extLst>
              <a:ext uri="{FF2B5EF4-FFF2-40B4-BE49-F238E27FC236}">
                <a16:creationId xmlns:a16="http://schemas.microsoft.com/office/drawing/2014/main" id="{C5598500-D4E1-4ADD-901B-07EC1E81FDBE}"/>
              </a:ext>
            </a:extLst>
          </p:cNvPr>
          <p:cNvSpPr>
            <a:spLocks noGrp="1"/>
          </p:cNvSpPr>
          <p:nvPr>
            <p:ph type="title" hasCustomPrompt="1"/>
          </p:nvPr>
        </p:nvSpPr>
        <p:spPr/>
        <p:txBody>
          <a:bodyPr/>
          <a:lstStyle>
            <a:lvl1pPr>
              <a:defRPr/>
            </a:lvl1pPr>
          </a:lstStyle>
          <a:p>
            <a:r>
              <a:rPr lang="nl-NL"/>
              <a:t>Plaats hier je titel</a:t>
            </a:r>
          </a:p>
        </p:txBody>
      </p:sp>
      <p:sp>
        <p:nvSpPr>
          <p:cNvPr id="5" name="Tijdelijke aanduiding voor dianummer 4">
            <a:extLst>
              <a:ext uri="{FF2B5EF4-FFF2-40B4-BE49-F238E27FC236}">
                <a16:creationId xmlns:a16="http://schemas.microsoft.com/office/drawing/2014/main" id="{7187FE55-5E22-4C3F-A7A5-46FB055D641F}"/>
              </a:ext>
            </a:extLst>
          </p:cNvPr>
          <p:cNvSpPr>
            <a:spLocks noGrp="1"/>
          </p:cNvSpPr>
          <p:nvPr>
            <p:ph type="sldNum" sz="quarter" idx="10"/>
          </p:nvPr>
        </p:nvSpPr>
        <p:spPr/>
        <p:txBody>
          <a:bodyPr/>
          <a:lstStyle/>
          <a:p>
            <a:fld id="{B502C9A5-716F-45E6-800B-D4D02CE26F90}" type="slidenum">
              <a:rPr lang="nl-NL" smtClean="0"/>
              <a:pPr/>
              <a:t>‹nr.›</a:t>
            </a:fld>
            <a:endParaRPr lang="nl-NL"/>
          </a:p>
        </p:txBody>
      </p:sp>
      <p:sp>
        <p:nvSpPr>
          <p:cNvPr id="18" name="Tijdelijke aanduiding voor verticale tekst 17">
            <a:extLst>
              <a:ext uri="{FF2B5EF4-FFF2-40B4-BE49-F238E27FC236}">
                <a16:creationId xmlns:a16="http://schemas.microsoft.com/office/drawing/2014/main" id="{65A4477D-93B8-49A3-A3C7-EF6CC155595B}"/>
              </a:ext>
            </a:extLst>
          </p:cNvPr>
          <p:cNvSpPr>
            <a:spLocks noGrp="1"/>
          </p:cNvSpPr>
          <p:nvPr>
            <p:ph type="body" orient="vert" idx="11" hasCustomPrompt="1"/>
          </p:nvPr>
        </p:nvSpPr>
        <p:spPr>
          <a:xfrm>
            <a:off x="-941" y="1603373"/>
            <a:ext cx="2927113" cy="1213200"/>
          </a:xfrm>
          <a:custGeom>
            <a:avLst/>
            <a:gdLst>
              <a:gd name="connsiteX0" fmla="*/ 0 w 2927113"/>
              <a:gd name="connsiteY0" fmla="*/ 0 h 1213200"/>
              <a:gd name="connsiteX1" fmla="*/ 202517 w 2927113"/>
              <a:gd name="connsiteY1" fmla="*/ 0 h 1213200"/>
              <a:gd name="connsiteX2" fmla="*/ 2474586 w 2927113"/>
              <a:gd name="connsiteY2" fmla="*/ 0 h 1213200"/>
              <a:gd name="connsiteX3" fmla="*/ 2724909 w 2927113"/>
              <a:gd name="connsiteY3" fmla="*/ 0 h 1213200"/>
              <a:gd name="connsiteX4" fmla="*/ 2927113 w 2927113"/>
              <a:gd name="connsiteY4" fmla="*/ 202204 h 1213200"/>
              <a:gd name="connsiteX5" fmla="*/ 2927113 w 2927113"/>
              <a:gd name="connsiteY5" fmla="*/ 1010996 h 1213200"/>
              <a:gd name="connsiteX6" fmla="*/ 2724909 w 2927113"/>
              <a:gd name="connsiteY6" fmla="*/ 1213200 h 1213200"/>
              <a:gd name="connsiteX7" fmla="*/ 2474586 w 2927113"/>
              <a:gd name="connsiteY7" fmla="*/ 1213200 h 1213200"/>
              <a:gd name="connsiteX8" fmla="*/ 202517 w 2927113"/>
              <a:gd name="connsiteY8" fmla="*/ 1213200 h 1213200"/>
              <a:gd name="connsiteX9" fmla="*/ 0 w 2927113"/>
              <a:gd name="connsiteY9" fmla="*/ 1213200 h 121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27113" h="1213200">
                <a:moveTo>
                  <a:pt x="0" y="0"/>
                </a:moveTo>
                <a:lnTo>
                  <a:pt x="202517" y="0"/>
                </a:lnTo>
                <a:lnTo>
                  <a:pt x="2474586" y="0"/>
                </a:lnTo>
                <a:lnTo>
                  <a:pt x="2724909" y="0"/>
                </a:lnTo>
                <a:cubicBezTo>
                  <a:pt x="2836583" y="0"/>
                  <a:pt x="2927113" y="90530"/>
                  <a:pt x="2927113" y="202204"/>
                </a:cubicBezTo>
                <a:lnTo>
                  <a:pt x="2927113" y="1010996"/>
                </a:lnTo>
                <a:cubicBezTo>
                  <a:pt x="2927113" y="1122670"/>
                  <a:pt x="2836583" y="1213200"/>
                  <a:pt x="2724909" y="1213200"/>
                </a:cubicBezTo>
                <a:lnTo>
                  <a:pt x="2474586" y="1213200"/>
                </a:lnTo>
                <a:lnTo>
                  <a:pt x="202517" y="1213200"/>
                </a:lnTo>
                <a:lnTo>
                  <a:pt x="0" y="1213200"/>
                </a:lnTo>
                <a:close/>
              </a:path>
            </a:pathLst>
          </a:custGeom>
          <a:solidFill>
            <a:schemeClr val="bg1">
              <a:lumMod val="95000"/>
            </a:schemeClr>
          </a:solidFill>
        </p:spPr>
        <p:txBody>
          <a:bodyPr vert="horz" wrap="square" lIns="540000" tIns="0" rIns="180000" bIns="0" anchor="ctr">
            <a:noAutofit/>
          </a:bodyPr>
          <a:lstStyle>
            <a:lvl1pPr marL="0" indent="0">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tekst</a:t>
            </a:r>
          </a:p>
        </p:txBody>
      </p:sp>
      <p:sp>
        <p:nvSpPr>
          <p:cNvPr id="21" name="Tijdelijke aanduiding voor verticale tekst 20">
            <a:extLst>
              <a:ext uri="{FF2B5EF4-FFF2-40B4-BE49-F238E27FC236}">
                <a16:creationId xmlns:a16="http://schemas.microsoft.com/office/drawing/2014/main" id="{7A20B3E6-FEAC-4DEA-A7A9-10F7BD46C422}"/>
              </a:ext>
            </a:extLst>
          </p:cNvPr>
          <p:cNvSpPr>
            <a:spLocks noGrp="1"/>
          </p:cNvSpPr>
          <p:nvPr>
            <p:ph type="body" orient="vert" idx="12" hasCustomPrompt="1"/>
          </p:nvPr>
        </p:nvSpPr>
        <p:spPr>
          <a:xfrm>
            <a:off x="1808214" y="4527018"/>
            <a:ext cx="8326385" cy="1213200"/>
          </a:xfrm>
          <a:custGeom>
            <a:avLst/>
            <a:gdLst>
              <a:gd name="connsiteX0" fmla="*/ 0 w 8326385"/>
              <a:gd name="connsiteY0" fmla="*/ 0 h 1213200"/>
              <a:gd name="connsiteX1" fmla="*/ 426701 w 8326385"/>
              <a:gd name="connsiteY1" fmla="*/ 0 h 1213200"/>
              <a:gd name="connsiteX2" fmla="*/ 5213918 w 8326385"/>
              <a:gd name="connsiteY2" fmla="*/ 0 h 1213200"/>
              <a:gd name="connsiteX3" fmla="*/ 5399272 w 8326385"/>
              <a:gd name="connsiteY3" fmla="*/ 0 h 1213200"/>
              <a:gd name="connsiteX4" fmla="*/ 5601789 w 8326385"/>
              <a:gd name="connsiteY4" fmla="*/ 0 h 1213200"/>
              <a:gd name="connsiteX5" fmla="*/ 5741345 w 8326385"/>
              <a:gd name="connsiteY5" fmla="*/ 0 h 1213200"/>
              <a:gd name="connsiteX6" fmla="*/ 7873858 w 8326385"/>
              <a:gd name="connsiteY6" fmla="*/ 0 h 1213200"/>
              <a:gd name="connsiteX7" fmla="*/ 8124181 w 8326385"/>
              <a:gd name="connsiteY7" fmla="*/ 0 h 1213200"/>
              <a:gd name="connsiteX8" fmla="*/ 8326385 w 8326385"/>
              <a:gd name="connsiteY8" fmla="*/ 202204 h 1213200"/>
              <a:gd name="connsiteX9" fmla="*/ 8326385 w 8326385"/>
              <a:gd name="connsiteY9" fmla="*/ 1010996 h 1213200"/>
              <a:gd name="connsiteX10" fmla="*/ 8124181 w 8326385"/>
              <a:gd name="connsiteY10" fmla="*/ 1213200 h 1213200"/>
              <a:gd name="connsiteX11" fmla="*/ 7873858 w 8326385"/>
              <a:gd name="connsiteY11" fmla="*/ 1213200 h 1213200"/>
              <a:gd name="connsiteX12" fmla="*/ 5741345 w 8326385"/>
              <a:gd name="connsiteY12" fmla="*/ 1213200 h 1213200"/>
              <a:gd name="connsiteX13" fmla="*/ 5601789 w 8326385"/>
              <a:gd name="connsiteY13" fmla="*/ 1213200 h 1213200"/>
              <a:gd name="connsiteX14" fmla="*/ 5399272 w 8326385"/>
              <a:gd name="connsiteY14" fmla="*/ 1213200 h 1213200"/>
              <a:gd name="connsiteX15" fmla="*/ 5213918 w 8326385"/>
              <a:gd name="connsiteY15" fmla="*/ 1213200 h 1213200"/>
              <a:gd name="connsiteX16" fmla="*/ 426701 w 8326385"/>
              <a:gd name="connsiteY16" fmla="*/ 1213200 h 1213200"/>
              <a:gd name="connsiteX17" fmla="*/ 0 w 8326385"/>
              <a:gd name="connsiteY17" fmla="*/ 1213200 h 121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26385" h="1213200">
                <a:moveTo>
                  <a:pt x="0" y="0"/>
                </a:moveTo>
                <a:lnTo>
                  <a:pt x="426701" y="0"/>
                </a:lnTo>
                <a:lnTo>
                  <a:pt x="5213918" y="0"/>
                </a:lnTo>
                <a:lnTo>
                  <a:pt x="5399272" y="0"/>
                </a:lnTo>
                <a:lnTo>
                  <a:pt x="5601789" y="0"/>
                </a:lnTo>
                <a:lnTo>
                  <a:pt x="5741345" y="0"/>
                </a:lnTo>
                <a:lnTo>
                  <a:pt x="7873858" y="0"/>
                </a:lnTo>
                <a:lnTo>
                  <a:pt x="8124181" y="0"/>
                </a:lnTo>
                <a:cubicBezTo>
                  <a:pt x="8235855" y="0"/>
                  <a:pt x="8326385" y="90530"/>
                  <a:pt x="8326385" y="202204"/>
                </a:cubicBezTo>
                <a:lnTo>
                  <a:pt x="8326385" y="1010996"/>
                </a:lnTo>
                <a:cubicBezTo>
                  <a:pt x="8326385" y="1122670"/>
                  <a:pt x="8235855" y="1213200"/>
                  <a:pt x="8124181" y="1213200"/>
                </a:cubicBezTo>
                <a:lnTo>
                  <a:pt x="7873858" y="1213200"/>
                </a:lnTo>
                <a:lnTo>
                  <a:pt x="5741345" y="1213200"/>
                </a:lnTo>
                <a:lnTo>
                  <a:pt x="5601789" y="1213200"/>
                </a:lnTo>
                <a:lnTo>
                  <a:pt x="5399272" y="1213200"/>
                </a:lnTo>
                <a:lnTo>
                  <a:pt x="5213918" y="1213200"/>
                </a:lnTo>
                <a:lnTo>
                  <a:pt x="426701" y="1213200"/>
                </a:lnTo>
                <a:lnTo>
                  <a:pt x="0" y="1213200"/>
                </a:lnTo>
                <a:close/>
              </a:path>
            </a:pathLst>
          </a:custGeom>
          <a:solidFill>
            <a:srgbClr val="D0EDE9"/>
          </a:solidFill>
        </p:spPr>
        <p:txBody>
          <a:bodyPr vert="horz" wrap="square" lIns="1692000" tIns="0" rIns="180000" bIns="0" anchor="ctr">
            <a:noAutofit/>
          </a:bodyPr>
          <a:lstStyle>
            <a:lvl1pPr marL="211138" indent="-211138">
              <a:lnSpc>
                <a:spcPct val="90000"/>
              </a:lnSpc>
              <a:spcBef>
                <a:spcPts val="200"/>
              </a:spcBef>
              <a:spcAft>
                <a:spcPts val="200"/>
              </a:spcAft>
              <a:buClr>
                <a:schemeClr val="bg2"/>
              </a:buClr>
              <a:buFont typeface="Arial" panose="020B0604020202020204" pitchFamily="34" charset="0"/>
              <a:buChar char="•"/>
              <a:defRPr sz="1400" b="0">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tekst</a:t>
            </a:r>
          </a:p>
        </p:txBody>
      </p:sp>
      <p:sp>
        <p:nvSpPr>
          <p:cNvPr id="22" name="Tijdelijke aanduiding voor verticale tekst 21">
            <a:extLst>
              <a:ext uri="{FF2B5EF4-FFF2-40B4-BE49-F238E27FC236}">
                <a16:creationId xmlns:a16="http://schemas.microsoft.com/office/drawing/2014/main" id="{B152A2A6-416D-461C-B969-8AC2262F4003}"/>
              </a:ext>
            </a:extLst>
          </p:cNvPr>
          <p:cNvSpPr>
            <a:spLocks noGrp="1"/>
          </p:cNvSpPr>
          <p:nvPr>
            <p:ph type="body" orient="vert" idx="13" hasCustomPrompt="1"/>
          </p:nvPr>
        </p:nvSpPr>
        <p:spPr>
          <a:xfrm>
            <a:off x="-941" y="3065046"/>
            <a:ext cx="2927113" cy="1213200"/>
          </a:xfrm>
          <a:custGeom>
            <a:avLst/>
            <a:gdLst>
              <a:gd name="connsiteX0" fmla="*/ 0 w 2927113"/>
              <a:gd name="connsiteY0" fmla="*/ 0 h 1213200"/>
              <a:gd name="connsiteX1" fmla="*/ 202517 w 2927113"/>
              <a:gd name="connsiteY1" fmla="*/ 0 h 1213200"/>
              <a:gd name="connsiteX2" fmla="*/ 2474586 w 2927113"/>
              <a:gd name="connsiteY2" fmla="*/ 0 h 1213200"/>
              <a:gd name="connsiteX3" fmla="*/ 2724909 w 2927113"/>
              <a:gd name="connsiteY3" fmla="*/ 0 h 1213200"/>
              <a:gd name="connsiteX4" fmla="*/ 2927113 w 2927113"/>
              <a:gd name="connsiteY4" fmla="*/ 202204 h 1213200"/>
              <a:gd name="connsiteX5" fmla="*/ 2927113 w 2927113"/>
              <a:gd name="connsiteY5" fmla="*/ 1010996 h 1213200"/>
              <a:gd name="connsiteX6" fmla="*/ 2724909 w 2927113"/>
              <a:gd name="connsiteY6" fmla="*/ 1213200 h 1213200"/>
              <a:gd name="connsiteX7" fmla="*/ 2474586 w 2927113"/>
              <a:gd name="connsiteY7" fmla="*/ 1213200 h 1213200"/>
              <a:gd name="connsiteX8" fmla="*/ 202517 w 2927113"/>
              <a:gd name="connsiteY8" fmla="*/ 1213200 h 1213200"/>
              <a:gd name="connsiteX9" fmla="*/ 0 w 2927113"/>
              <a:gd name="connsiteY9" fmla="*/ 1213200 h 121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27113" h="1213200">
                <a:moveTo>
                  <a:pt x="0" y="0"/>
                </a:moveTo>
                <a:lnTo>
                  <a:pt x="202517" y="0"/>
                </a:lnTo>
                <a:lnTo>
                  <a:pt x="2474586" y="0"/>
                </a:lnTo>
                <a:lnTo>
                  <a:pt x="2724909" y="0"/>
                </a:lnTo>
                <a:cubicBezTo>
                  <a:pt x="2836583" y="0"/>
                  <a:pt x="2927113" y="90530"/>
                  <a:pt x="2927113" y="202204"/>
                </a:cubicBezTo>
                <a:lnTo>
                  <a:pt x="2927113" y="1010996"/>
                </a:lnTo>
                <a:cubicBezTo>
                  <a:pt x="2927113" y="1122670"/>
                  <a:pt x="2836583" y="1213200"/>
                  <a:pt x="2724909" y="1213200"/>
                </a:cubicBezTo>
                <a:lnTo>
                  <a:pt x="2474586" y="1213200"/>
                </a:lnTo>
                <a:lnTo>
                  <a:pt x="202517" y="1213200"/>
                </a:lnTo>
                <a:lnTo>
                  <a:pt x="0" y="1213200"/>
                </a:lnTo>
                <a:close/>
              </a:path>
            </a:pathLst>
          </a:custGeom>
          <a:solidFill>
            <a:schemeClr val="bg1">
              <a:lumMod val="95000"/>
            </a:schemeClr>
          </a:solidFill>
        </p:spPr>
        <p:txBody>
          <a:bodyPr vert="horz" wrap="square" lIns="540000" tIns="0" rIns="180000" bIns="0" anchor="ctr">
            <a:noAutofit/>
          </a:bodyPr>
          <a:lstStyle>
            <a:lvl1pPr marL="0" indent="0">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tekst</a:t>
            </a:r>
          </a:p>
        </p:txBody>
      </p:sp>
      <p:sp>
        <p:nvSpPr>
          <p:cNvPr id="23" name="Tijdelijke aanduiding voor verticale tekst 22">
            <a:extLst>
              <a:ext uri="{FF2B5EF4-FFF2-40B4-BE49-F238E27FC236}">
                <a16:creationId xmlns:a16="http://schemas.microsoft.com/office/drawing/2014/main" id="{EA0040D5-5D22-491D-95DC-372B27B8B446}"/>
              </a:ext>
            </a:extLst>
          </p:cNvPr>
          <p:cNvSpPr>
            <a:spLocks noGrp="1"/>
          </p:cNvSpPr>
          <p:nvPr>
            <p:ph type="body" orient="vert" idx="14" hasCustomPrompt="1"/>
          </p:nvPr>
        </p:nvSpPr>
        <p:spPr>
          <a:xfrm>
            <a:off x="-941" y="4526867"/>
            <a:ext cx="2927113" cy="1213200"/>
          </a:xfrm>
          <a:custGeom>
            <a:avLst/>
            <a:gdLst>
              <a:gd name="connsiteX0" fmla="*/ 0 w 2927113"/>
              <a:gd name="connsiteY0" fmla="*/ 0 h 1213200"/>
              <a:gd name="connsiteX1" fmla="*/ 202517 w 2927113"/>
              <a:gd name="connsiteY1" fmla="*/ 0 h 1213200"/>
              <a:gd name="connsiteX2" fmla="*/ 2474586 w 2927113"/>
              <a:gd name="connsiteY2" fmla="*/ 0 h 1213200"/>
              <a:gd name="connsiteX3" fmla="*/ 2724909 w 2927113"/>
              <a:gd name="connsiteY3" fmla="*/ 0 h 1213200"/>
              <a:gd name="connsiteX4" fmla="*/ 2927113 w 2927113"/>
              <a:gd name="connsiteY4" fmla="*/ 202204 h 1213200"/>
              <a:gd name="connsiteX5" fmla="*/ 2927113 w 2927113"/>
              <a:gd name="connsiteY5" fmla="*/ 1010996 h 1213200"/>
              <a:gd name="connsiteX6" fmla="*/ 2724909 w 2927113"/>
              <a:gd name="connsiteY6" fmla="*/ 1213200 h 1213200"/>
              <a:gd name="connsiteX7" fmla="*/ 2474586 w 2927113"/>
              <a:gd name="connsiteY7" fmla="*/ 1213200 h 1213200"/>
              <a:gd name="connsiteX8" fmla="*/ 202517 w 2927113"/>
              <a:gd name="connsiteY8" fmla="*/ 1213200 h 1213200"/>
              <a:gd name="connsiteX9" fmla="*/ 0 w 2927113"/>
              <a:gd name="connsiteY9" fmla="*/ 1213200 h 121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27113" h="1213200">
                <a:moveTo>
                  <a:pt x="0" y="0"/>
                </a:moveTo>
                <a:lnTo>
                  <a:pt x="202517" y="0"/>
                </a:lnTo>
                <a:lnTo>
                  <a:pt x="2474586" y="0"/>
                </a:lnTo>
                <a:lnTo>
                  <a:pt x="2724909" y="0"/>
                </a:lnTo>
                <a:cubicBezTo>
                  <a:pt x="2836583" y="0"/>
                  <a:pt x="2927113" y="90530"/>
                  <a:pt x="2927113" y="202204"/>
                </a:cubicBezTo>
                <a:lnTo>
                  <a:pt x="2927113" y="1010996"/>
                </a:lnTo>
                <a:cubicBezTo>
                  <a:pt x="2927113" y="1122670"/>
                  <a:pt x="2836583" y="1213200"/>
                  <a:pt x="2724909" y="1213200"/>
                </a:cubicBezTo>
                <a:lnTo>
                  <a:pt x="2474586" y="1213200"/>
                </a:lnTo>
                <a:lnTo>
                  <a:pt x="202517" y="1213200"/>
                </a:lnTo>
                <a:lnTo>
                  <a:pt x="0" y="1213200"/>
                </a:lnTo>
                <a:close/>
              </a:path>
            </a:pathLst>
          </a:custGeom>
          <a:solidFill>
            <a:schemeClr val="bg1">
              <a:lumMod val="95000"/>
            </a:schemeClr>
          </a:solidFill>
        </p:spPr>
        <p:txBody>
          <a:bodyPr vert="horz" wrap="square" lIns="540000" tIns="0" rIns="180000" bIns="0" anchor="ctr">
            <a:noAutofit/>
          </a:bodyPr>
          <a:lstStyle>
            <a:lvl1pPr marL="0" indent="0">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tekst</a:t>
            </a:r>
          </a:p>
        </p:txBody>
      </p:sp>
      <p:sp>
        <p:nvSpPr>
          <p:cNvPr id="30" name="Tijdelijke aanduiding voor afbeelding 29">
            <a:extLst>
              <a:ext uri="{FF2B5EF4-FFF2-40B4-BE49-F238E27FC236}">
                <a16:creationId xmlns:a16="http://schemas.microsoft.com/office/drawing/2014/main" id="{7311DB82-D041-4474-B233-3C8866937F31}"/>
              </a:ext>
            </a:extLst>
          </p:cNvPr>
          <p:cNvSpPr>
            <a:spLocks noGrp="1"/>
          </p:cNvSpPr>
          <p:nvPr>
            <p:ph type="pic" sz="quarter" idx="17" hasCustomPrompt="1"/>
          </p:nvPr>
        </p:nvSpPr>
        <p:spPr>
          <a:xfrm>
            <a:off x="10375382" y="1603373"/>
            <a:ext cx="1521644" cy="1213132"/>
          </a:xfrm>
          <a:custGeom>
            <a:avLst/>
            <a:gdLst>
              <a:gd name="connsiteX0" fmla="*/ 180000 w 1521644"/>
              <a:gd name="connsiteY0" fmla="*/ 0 h 1213132"/>
              <a:gd name="connsiteX1" fmla="*/ 1341644 w 1521644"/>
              <a:gd name="connsiteY1" fmla="*/ 0 h 1213132"/>
              <a:gd name="connsiteX2" fmla="*/ 1521644 w 1521644"/>
              <a:gd name="connsiteY2" fmla="*/ 214894 h 1213132"/>
              <a:gd name="connsiteX3" fmla="*/ 1521644 w 1521644"/>
              <a:gd name="connsiteY3" fmla="*/ 841343 h 1213132"/>
              <a:gd name="connsiteX4" fmla="*/ 1521644 w 1521644"/>
              <a:gd name="connsiteY4" fmla="*/ 998238 h 1213132"/>
              <a:gd name="connsiteX5" fmla="*/ 1521644 w 1521644"/>
              <a:gd name="connsiteY5" fmla="*/ 1213132 h 1213132"/>
              <a:gd name="connsiteX6" fmla="*/ 1341644 w 1521644"/>
              <a:gd name="connsiteY6" fmla="*/ 1213132 h 1213132"/>
              <a:gd name="connsiteX7" fmla="*/ 1083974 w 1521644"/>
              <a:gd name="connsiteY7" fmla="*/ 1213132 h 1213132"/>
              <a:gd name="connsiteX8" fmla="*/ 180000 w 1521644"/>
              <a:gd name="connsiteY8" fmla="*/ 1213132 h 1213132"/>
              <a:gd name="connsiteX9" fmla="*/ 0 w 1521644"/>
              <a:gd name="connsiteY9" fmla="*/ 998238 h 1213132"/>
              <a:gd name="connsiteX10" fmla="*/ 0 w 1521644"/>
              <a:gd name="connsiteY10" fmla="*/ 214894 h 1213132"/>
              <a:gd name="connsiteX11" fmla="*/ 180000 w 1521644"/>
              <a:gd name="connsiteY11" fmla="*/ 0 h 1213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1644" h="1213132">
                <a:moveTo>
                  <a:pt x="180000" y="0"/>
                </a:moveTo>
                <a:lnTo>
                  <a:pt x="1341644" y="0"/>
                </a:lnTo>
                <a:cubicBezTo>
                  <a:pt x="1441055" y="0"/>
                  <a:pt x="1521644" y="96211"/>
                  <a:pt x="1521644" y="214894"/>
                </a:cubicBezTo>
                <a:lnTo>
                  <a:pt x="1521644" y="841343"/>
                </a:lnTo>
                <a:lnTo>
                  <a:pt x="1521644" y="998238"/>
                </a:lnTo>
                <a:lnTo>
                  <a:pt x="1521644" y="1213132"/>
                </a:lnTo>
                <a:lnTo>
                  <a:pt x="1341644" y="1213132"/>
                </a:lnTo>
                <a:lnTo>
                  <a:pt x="1083974" y="1213132"/>
                </a:lnTo>
                <a:lnTo>
                  <a:pt x="180000" y="1213132"/>
                </a:lnTo>
                <a:cubicBezTo>
                  <a:pt x="80589" y="1213132"/>
                  <a:pt x="0" y="1116921"/>
                  <a:pt x="0" y="998238"/>
                </a:cubicBezTo>
                <a:lnTo>
                  <a:pt x="0" y="214894"/>
                </a:lnTo>
                <a:cubicBezTo>
                  <a:pt x="0" y="96211"/>
                  <a:pt x="80589" y="0"/>
                  <a:pt x="180000" y="0"/>
                </a:cubicBezTo>
                <a:close/>
              </a:path>
            </a:pathLst>
          </a:custGeom>
          <a:solidFill>
            <a:schemeClr val="bg1">
              <a:lumMod val="95000"/>
            </a:schemeClr>
          </a:solidFill>
        </p:spPr>
        <p:txBody>
          <a:bodyPr wrap="square" bIns="540000" anchor="ctr">
            <a:noAutofit/>
          </a:bodyPr>
          <a:lstStyle>
            <a:lvl1pPr marL="0" indent="0" algn="ctr">
              <a:lnSpc>
                <a:spcPct val="90000"/>
              </a:lnSpc>
              <a:spcBef>
                <a:spcPts val="0"/>
              </a:spcBef>
              <a:spcAft>
                <a:spcPts val="0"/>
              </a:spcAft>
              <a:buNone/>
              <a:defRPr sz="8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31" name="Tijdelijke aanduiding voor afbeelding 30">
            <a:extLst>
              <a:ext uri="{FF2B5EF4-FFF2-40B4-BE49-F238E27FC236}">
                <a16:creationId xmlns:a16="http://schemas.microsoft.com/office/drawing/2014/main" id="{42F9E1A6-8E08-4575-B228-1EA674AC495F}"/>
              </a:ext>
            </a:extLst>
          </p:cNvPr>
          <p:cNvSpPr>
            <a:spLocks noGrp="1"/>
          </p:cNvSpPr>
          <p:nvPr>
            <p:ph type="pic" sz="quarter" idx="18" hasCustomPrompt="1"/>
          </p:nvPr>
        </p:nvSpPr>
        <p:spPr>
          <a:xfrm>
            <a:off x="10375382" y="4527086"/>
            <a:ext cx="1521644" cy="1213132"/>
          </a:xfrm>
          <a:custGeom>
            <a:avLst/>
            <a:gdLst>
              <a:gd name="connsiteX0" fmla="*/ 180000 w 1521644"/>
              <a:gd name="connsiteY0" fmla="*/ 0 h 1213132"/>
              <a:gd name="connsiteX1" fmla="*/ 1341644 w 1521644"/>
              <a:gd name="connsiteY1" fmla="*/ 0 h 1213132"/>
              <a:gd name="connsiteX2" fmla="*/ 1521644 w 1521644"/>
              <a:gd name="connsiteY2" fmla="*/ 214894 h 1213132"/>
              <a:gd name="connsiteX3" fmla="*/ 1521644 w 1521644"/>
              <a:gd name="connsiteY3" fmla="*/ 841343 h 1213132"/>
              <a:gd name="connsiteX4" fmla="*/ 1521644 w 1521644"/>
              <a:gd name="connsiteY4" fmla="*/ 998238 h 1213132"/>
              <a:gd name="connsiteX5" fmla="*/ 1521644 w 1521644"/>
              <a:gd name="connsiteY5" fmla="*/ 1213132 h 1213132"/>
              <a:gd name="connsiteX6" fmla="*/ 1341644 w 1521644"/>
              <a:gd name="connsiteY6" fmla="*/ 1213132 h 1213132"/>
              <a:gd name="connsiteX7" fmla="*/ 1083974 w 1521644"/>
              <a:gd name="connsiteY7" fmla="*/ 1213132 h 1213132"/>
              <a:gd name="connsiteX8" fmla="*/ 180000 w 1521644"/>
              <a:gd name="connsiteY8" fmla="*/ 1213132 h 1213132"/>
              <a:gd name="connsiteX9" fmla="*/ 0 w 1521644"/>
              <a:gd name="connsiteY9" fmla="*/ 998238 h 1213132"/>
              <a:gd name="connsiteX10" fmla="*/ 0 w 1521644"/>
              <a:gd name="connsiteY10" fmla="*/ 214894 h 1213132"/>
              <a:gd name="connsiteX11" fmla="*/ 180000 w 1521644"/>
              <a:gd name="connsiteY11" fmla="*/ 0 h 1213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1644" h="1213132">
                <a:moveTo>
                  <a:pt x="180000" y="0"/>
                </a:moveTo>
                <a:lnTo>
                  <a:pt x="1341644" y="0"/>
                </a:lnTo>
                <a:cubicBezTo>
                  <a:pt x="1441055" y="0"/>
                  <a:pt x="1521644" y="96211"/>
                  <a:pt x="1521644" y="214894"/>
                </a:cubicBezTo>
                <a:lnTo>
                  <a:pt x="1521644" y="841343"/>
                </a:lnTo>
                <a:lnTo>
                  <a:pt x="1521644" y="998238"/>
                </a:lnTo>
                <a:lnTo>
                  <a:pt x="1521644" y="1213132"/>
                </a:lnTo>
                <a:lnTo>
                  <a:pt x="1341644" y="1213132"/>
                </a:lnTo>
                <a:lnTo>
                  <a:pt x="1083974" y="1213132"/>
                </a:lnTo>
                <a:lnTo>
                  <a:pt x="180000" y="1213132"/>
                </a:lnTo>
                <a:cubicBezTo>
                  <a:pt x="80589" y="1213132"/>
                  <a:pt x="0" y="1116921"/>
                  <a:pt x="0" y="998238"/>
                </a:cubicBezTo>
                <a:lnTo>
                  <a:pt x="0" y="214894"/>
                </a:lnTo>
                <a:cubicBezTo>
                  <a:pt x="0" y="96211"/>
                  <a:pt x="80589" y="0"/>
                  <a:pt x="180000" y="0"/>
                </a:cubicBezTo>
                <a:close/>
              </a:path>
            </a:pathLst>
          </a:custGeom>
          <a:solidFill>
            <a:schemeClr val="bg1">
              <a:lumMod val="95000"/>
            </a:schemeClr>
          </a:solidFill>
        </p:spPr>
        <p:txBody>
          <a:bodyPr wrap="square" bIns="540000" anchor="ctr">
            <a:noAutofit/>
          </a:bodyPr>
          <a:lstStyle>
            <a:lvl1pPr marL="0" indent="0" algn="ctr">
              <a:lnSpc>
                <a:spcPct val="90000"/>
              </a:lnSpc>
              <a:spcBef>
                <a:spcPts val="0"/>
              </a:spcBef>
              <a:spcAft>
                <a:spcPts val="0"/>
              </a:spcAft>
              <a:buNone/>
              <a:defRPr sz="8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34" name="Tijdelijke aanduiding voor afbeelding 33">
            <a:extLst>
              <a:ext uri="{FF2B5EF4-FFF2-40B4-BE49-F238E27FC236}">
                <a16:creationId xmlns:a16="http://schemas.microsoft.com/office/drawing/2014/main" id="{951EA0FA-C0EB-4735-AFD4-89AC5852EBAB}"/>
              </a:ext>
            </a:extLst>
          </p:cNvPr>
          <p:cNvSpPr>
            <a:spLocks noGrp="1"/>
          </p:cNvSpPr>
          <p:nvPr>
            <p:ph type="pic" sz="quarter" idx="19" hasCustomPrompt="1"/>
          </p:nvPr>
        </p:nvSpPr>
        <p:spPr>
          <a:xfrm>
            <a:off x="9359382" y="3065197"/>
            <a:ext cx="2537644" cy="1213132"/>
          </a:xfrm>
          <a:custGeom>
            <a:avLst/>
            <a:gdLst>
              <a:gd name="connsiteX0" fmla="*/ 180000 w 2537644"/>
              <a:gd name="connsiteY0" fmla="*/ 0 h 1213132"/>
              <a:gd name="connsiteX1" fmla="*/ 1196000 w 2537644"/>
              <a:gd name="connsiteY1" fmla="*/ 0 h 1213132"/>
              <a:gd name="connsiteX2" fmla="*/ 1341644 w 2537644"/>
              <a:gd name="connsiteY2" fmla="*/ 0 h 1213132"/>
              <a:gd name="connsiteX3" fmla="*/ 2357644 w 2537644"/>
              <a:gd name="connsiteY3" fmla="*/ 0 h 1213132"/>
              <a:gd name="connsiteX4" fmla="*/ 2537644 w 2537644"/>
              <a:gd name="connsiteY4" fmla="*/ 214894 h 1213132"/>
              <a:gd name="connsiteX5" fmla="*/ 2537644 w 2537644"/>
              <a:gd name="connsiteY5" fmla="*/ 841343 h 1213132"/>
              <a:gd name="connsiteX6" fmla="*/ 2537644 w 2537644"/>
              <a:gd name="connsiteY6" fmla="*/ 998238 h 1213132"/>
              <a:gd name="connsiteX7" fmla="*/ 2537644 w 2537644"/>
              <a:gd name="connsiteY7" fmla="*/ 1213132 h 1213132"/>
              <a:gd name="connsiteX8" fmla="*/ 2357644 w 2537644"/>
              <a:gd name="connsiteY8" fmla="*/ 1213132 h 1213132"/>
              <a:gd name="connsiteX9" fmla="*/ 2099974 w 2537644"/>
              <a:gd name="connsiteY9" fmla="*/ 1213132 h 1213132"/>
              <a:gd name="connsiteX10" fmla="*/ 1521644 w 2537644"/>
              <a:gd name="connsiteY10" fmla="*/ 1213132 h 1213132"/>
              <a:gd name="connsiteX11" fmla="*/ 1341644 w 2537644"/>
              <a:gd name="connsiteY11" fmla="*/ 1213132 h 1213132"/>
              <a:gd name="connsiteX12" fmla="*/ 1196000 w 2537644"/>
              <a:gd name="connsiteY12" fmla="*/ 1213132 h 1213132"/>
              <a:gd name="connsiteX13" fmla="*/ 1083974 w 2537644"/>
              <a:gd name="connsiteY13" fmla="*/ 1213132 h 1213132"/>
              <a:gd name="connsiteX14" fmla="*/ 180000 w 2537644"/>
              <a:gd name="connsiteY14" fmla="*/ 1213132 h 1213132"/>
              <a:gd name="connsiteX15" fmla="*/ 0 w 2537644"/>
              <a:gd name="connsiteY15" fmla="*/ 998238 h 1213132"/>
              <a:gd name="connsiteX16" fmla="*/ 0 w 2537644"/>
              <a:gd name="connsiteY16" fmla="*/ 214894 h 1213132"/>
              <a:gd name="connsiteX17" fmla="*/ 180000 w 2537644"/>
              <a:gd name="connsiteY17" fmla="*/ 0 h 1213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37644" h="1213132">
                <a:moveTo>
                  <a:pt x="180000" y="0"/>
                </a:moveTo>
                <a:lnTo>
                  <a:pt x="1196000" y="0"/>
                </a:lnTo>
                <a:lnTo>
                  <a:pt x="1341644" y="0"/>
                </a:lnTo>
                <a:lnTo>
                  <a:pt x="2357644" y="0"/>
                </a:lnTo>
                <a:cubicBezTo>
                  <a:pt x="2457055" y="0"/>
                  <a:pt x="2537644" y="96211"/>
                  <a:pt x="2537644" y="214894"/>
                </a:cubicBezTo>
                <a:lnTo>
                  <a:pt x="2537644" y="841343"/>
                </a:lnTo>
                <a:lnTo>
                  <a:pt x="2537644" y="998238"/>
                </a:lnTo>
                <a:lnTo>
                  <a:pt x="2537644" y="1213132"/>
                </a:lnTo>
                <a:lnTo>
                  <a:pt x="2357644" y="1213132"/>
                </a:lnTo>
                <a:lnTo>
                  <a:pt x="2099974" y="1213132"/>
                </a:lnTo>
                <a:lnTo>
                  <a:pt x="1521644" y="1213132"/>
                </a:lnTo>
                <a:lnTo>
                  <a:pt x="1341644" y="1213132"/>
                </a:lnTo>
                <a:lnTo>
                  <a:pt x="1196000" y="1213132"/>
                </a:lnTo>
                <a:lnTo>
                  <a:pt x="1083974" y="1213132"/>
                </a:lnTo>
                <a:lnTo>
                  <a:pt x="180000" y="1213132"/>
                </a:lnTo>
                <a:cubicBezTo>
                  <a:pt x="80589" y="1213132"/>
                  <a:pt x="0" y="1116921"/>
                  <a:pt x="0" y="998238"/>
                </a:cubicBezTo>
                <a:lnTo>
                  <a:pt x="0" y="214894"/>
                </a:lnTo>
                <a:cubicBezTo>
                  <a:pt x="0" y="96211"/>
                  <a:pt x="80589" y="0"/>
                  <a:pt x="180000" y="0"/>
                </a:cubicBezTo>
                <a:close/>
              </a:path>
            </a:pathLst>
          </a:custGeom>
          <a:solidFill>
            <a:schemeClr val="bg1">
              <a:lumMod val="95000"/>
            </a:schemeClr>
          </a:solidFill>
        </p:spPr>
        <p:txBody>
          <a:bodyPr wrap="square" bIns="540000" anchor="ctr">
            <a:noAutofit/>
          </a:bodyPr>
          <a:lstStyle>
            <a:lvl1pPr marL="0" indent="0" algn="ctr">
              <a:lnSpc>
                <a:spcPct val="90000"/>
              </a:lnSpc>
              <a:spcBef>
                <a:spcPts val="0"/>
              </a:spcBef>
              <a:spcAft>
                <a:spcPts val="0"/>
              </a:spcAft>
              <a:buNone/>
              <a:defRPr sz="8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grpSp>
        <p:nvGrpSpPr>
          <p:cNvPr id="19" name="INSTRUCTIE">
            <a:extLst>
              <a:ext uri="{FF2B5EF4-FFF2-40B4-BE49-F238E27FC236}">
                <a16:creationId xmlns:a16="http://schemas.microsoft.com/office/drawing/2014/main" id="{96011EE1-6FA8-4A98-8D43-F6AF918C54A7}"/>
              </a:ext>
            </a:extLst>
          </p:cNvPr>
          <p:cNvGrpSpPr/>
          <p:nvPr userDrawn="1"/>
        </p:nvGrpSpPr>
        <p:grpSpPr>
          <a:xfrm>
            <a:off x="-3786437" y="0"/>
            <a:ext cx="3693386" cy="5359349"/>
            <a:chOff x="-3786437" y="0"/>
            <a:chExt cx="3693386" cy="5359349"/>
          </a:xfrm>
        </p:grpSpPr>
        <p:sp>
          <p:nvSpPr>
            <p:cNvPr id="20" name="Rechthoek 19">
              <a:extLst>
                <a:ext uri="{FF2B5EF4-FFF2-40B4-BE49-F238E27FC236}">
                  <a16:creationId xmlns:a16="http://schemas.microsoft.com/office/drawing/2014/main" id="{CAC976EC-B78F-439B-8FA7-2A7D3725CE76}"/>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Tekstniveaus kiezen</a:t>
              </a:r>
            </a:p>
          </p:txBody>
        </p:sp>
        <p:sp>
          <p:nvSpPr>
            <p:cNvPr id="25" name="Ovaal 24">
              <a:extLst>
                <a:ext uri="{FF2B5EF4-FFF2-40B4-BE49-F238E27FC236}">
                  <a16:creationId xmlns:a16="http://schemas.microsoft.com/office/drawing/2014/main" id="{77A35BBB-7ECE-410A-AF38-E5505EB696CB}"/>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27" name="Rechthoek 26">
              <a:extLst>
                <a:ext uri="{FF2B5EF4-FFF2-40B4-BE49-F238E27FC236}">
                  <a16:creationId xmlns:a16="http://schemas.microsoft.com/office/drawing/2014/main" id="{DFF68EDE-B66D-4825-ADE0-A8E03B7067ED}"/>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28" name="Ovaal 27">
              <a:extLst>
                <a:ext uri="{FF2B5EF4-FFF2-40B4-BE49-F238E27FC236}">
                  <a16:creationId xmlns:a16="http://schemas.microsoft.com/office/drawing/2014/main" id="{761B2EF5-A1D6-4175-BFA1-FED5859ACA1E}"/>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9" name="Rechthoek 28">
              <a:extLst>
                <a:ext uri="{FF2B5EF4-FFF2-40B4-BE49-F238E27FC236}">
                  <a16:creationId xmlns:a16="http://schemas.microsoft.com/office/drawing/2014/main" id="{FB1E4B01-A69D-4373-BDEB-79180D443505}"/>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32" name="Rechthoek 31">
              <a:extLst>
                <a:ext uri="{FF2B5EF4-FFF2-40B4-BE49-F238E27FC236}">
                  <a16:creationId xmlns:a16="http://schemas.microsoft.com/office/drawing/2014/main" id="{59338C1C-821D-4E0E-8FCE-0716F7B5E0A3}"/>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 #1</a:t>
              </a:r>
            </a:p>
          </p:txBody>
        </p:sp>
        <p:sp>
          <p:nvSpPr>
            <p:cNvPr id="33" name="Ovaal 32">
              <a:extLst>
                <a:ext uri="{FF2B5EF4-FFF2-40B4-BE49-F238E27FC236}">
                  <a16:creationId xmlns:a16="http://schemas.microsoft.com/office/drawing/2014/main" id="{00E5EE27-42FD-4E25-A06C-5278F6699071}"/>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35" name="Rechthoek 34">
              <a:extLst>
                <a:ext uri="{FF2B5EF4-FFF2-40B4-BE49-F238E27FC236}">
                  <a16:creationId xmlns:a16="http://schemas.microsoft.com/office/drawing/2014/main" id="{8486E523-22E9-42A2-A891-34EC2E12AF88}"/>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36" name="Ovaal 35">
              <a:extLst>
                <a:ext uri="{FF2B5EF4-FFF2-40B4-BE49-F238E27FC236}">
                  <a16:creationId xmlns:a16="http://schemas.microsoft.com/office/drawing/2014/main" id="{7CF29C51-870B-45D8-B4BC-80ECBC1D0B15}"/>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37" name="Rechthoek 36">
              <a:extLst>
                <a:ext uri="{FF2B5EF4-FFF2-40B4-BE49-F238E27FC236}">
                  <a16:creationId xmlns:a16="http://schemas.microsoft.com/office/drawing/2014/main" id="{90A50724-B400-4A57-BC2B-0C90EEA83EBB}"/>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38" name="Ovaal 37">
              <a:extLst>
                <a:ext uri="{FF2B5EF4-FFF2-40B4-BE49-F238E27FC236}">
                  <a16:creationId xmlns:a16="http://schemas.microsoft.com/office/drawing/2014/main" id="{13581916-6822-4E80-8A39-36B80226EB5A}"/>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39" name="Rechthoek 38">
              <a:extLst>
                <a:ext uri="{FF2B5EF4-FFF2-40B4-BE49-F238E27FC236}">
                  <a16:creationId xmlns:a16="http://schemas.microsoft.com/office/drawing/2014/main" id="{1ACC3C33-8426-4664-AFAF-398C59947307}"/>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Numerieke </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40" name="Ovaal 39">
              <a:extLst>
                <a:ext uri="{FF2B5EF4-FFF2-40B4-BE49-F238E27FC236}">
                  <a16:creationId xmlns:a16="http://schemas.microsoft.com/office/drawing/2014/main" id="{0BF5CA12-ED99-41C7-A235-097B10C9C45A}"/>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41" name="Rechthoek 40">
              <a:extLst>
                <a:ext uri="{FF2B5EF4-FFF2-40B4-BE49-F238E27FC236}">
                  <a16:creationId xmlns:a16="http://schemas.microsoft.com/office/drawing/2014/main" id="{513D4342-B4E0-4817-AFD8-277CCC2BDC91}"/>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 #1</a:t>
              </a:r>
            </a:p>
          </p:txBody>
        </p:sp>
        <p:sp>
          <p:nvSpPr>
            <p:cNvPr id="42" name="Ovaal 41">
              <a:extLst>
                <a:ext uri="{FF2B5EF4-FFF2-40B4-BE49-F238E27FC236}">
                  <a16:creationId xmlns:a16="http://schemas.microsoft.com/office/drawing/2014/main" id="{E2700DC8-4BF0-44B4-A78D-1DC3DB13B32E}"/>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43" name="Rechthoek 42">
              <a:extLst>
                <a:ext uri="{FF2B5EF4-FFF2-40B4-BE49-F238E27FC236}">
                  <a16:creationId xmlns:a16="http://schemas.microsoft.com/office/drawing/2014/main" id="{438A3AB1-31BD-4BA5-BC03-1FF15019791E}"/>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44" name="Ovaal 43">
              <a:extLst>
                <a:ext uri="{FF2B5EF4-FFF2-40B4-BE49-F238E27FC236}">
                  <a16:creationId xmlns:a16="http://schemas.microsoft.com/office/drawing/2014/main" id="{DAB22F15-BF84-4AD6-A3B9-E270ABC9C215}"/>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45" name="Rechthoek 44">
              <a:extLst>
                <a:ext uri="{FF2B5EF4-FFF2-40B4-BE49-F238E27FC236}">
                  <a16:creationId xmlns:a16="http://schemas.microsoft.com/office/drawing/2014/main" id="{64DF1BA9-005A-4D91-B5C6-A24DBA5DAC1E}"/>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47" name="Ovaal 46">
              <a:extLst>
                <a:ext uri="{FF2B5EF4-FFF2-40B4-BE49-F238E27FC236}">
                  <a16:creationId xmlns:a16="http://schemas.microsoft.com/office/drawing/2014/main" id="{724B7334-2132-4A7F-AB7F-30431ED4D2F3}"/>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48" name="Rechthoek 47">
              <a:extLst>
                <a:ext uri="{FF2B5EF4-FFF2-40B4-BE49-F238E27FC236}">
                  <a16:creationId xmlns:a16="http://schemas.microsoft.com/office/drawing/2014/main" id="{D08C4308-4912-439A-B154-E979062BC4D7}"/>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49" name="Rechthoek 48">
              <a:extLst>
                <a:ext uri="{FF2B5EF4-FFF2-40B4-BE49-F238E27FC236}">
                  <a16:creationId xmlns:a16="http://schemas.microsoft.com/office/drawing/2014/main" id="{8924510C-F72F-40A5-9AA3-8AEE21AF164C}"/>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50" name="ICOON_info">
              <a:extLst>
                <a:ext uri="{FF2B5EF4-FFF2-40B4-BE49-F238E27FC236}">
                  <a16:creationId xmlns:a16="http://schemas.microsoft.com/office/drawing/2014/main" id="{985D48EB-400C-4421-A30C-1329A76032E8}"/>
                </a:ext>
              </a:extLst>
            </p:cNvPr>
            <p:cNvGrpSpPr/>
            <p:nvPr userDrawn="1"/>
          </p:nvGrpSpPr>
          <p:grpSpPr>
            <a:xfrm>
              <a:off x="-376736" y="4400186"/>
              <a:ext cx="283685" cy="283685"/>
              <a:chOff x="-510741" y="5913713"/>
              <a:chExt cx="267555" cy="267555"/>
            </a:xfrm>
          </p:grpSpPr>
          <p:sp>
            <p:nvSpPr>
              <p:cNvPr id="97" name="Ovaal 96">
                <a:extLst>
                  <a:ext uri="{FF2B5EF4-FFF2-40B4-BE49-F238E27FC236}">
                    <a16:creationId xmlns:a16="http://schemas.microsoft.com/office/drawing/2014/main" id="{25BC11F4-4E5A-4F32-86CA-52EFBCFC6304}"/>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98" name="Graphic 163" descr="Informatie">
                <a:extLst>
                  <a:ext uri="{FF2B5EF4-FFF2-40B4-BE49-F238E27FC236}">
                    <a16:creationId xmlns:a16="http://schemas.microsoft.com/office/drawing/2014/main" id="{09E727F0-2115-4316-ACF5-9C8BA272668D}"/>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51" name="VOORBEELD">
              <a:extLst>
                <a:ext uri="{FF2B5EF4-FFF2-40B4-BE49-F238E27FC236}">
                  <a16:creationId xmlns:a16="http://schemas.microsoft.com/office/drawing/2014/main" id="{89222E39-3C20-443C-9037-7349EA2F2250}"/>
                </a:ext>
              </a:extLst>
            </p:cNvPr>
            <p:cNvGrpSpPr/>
            <p:nvPr userDrawn="1"/>
          </p:nvGrpSpPr>
          <p:grpSpPr>
            <a:xfrm>
              <a:off x="-3605171" y="458674"/>
              <a:ext cx="3234311" cy="558875"/>
              <a:chOff x="-3605171" y="458674"/>
              <a:chExt cx="3234311" cy="558875"/>
            </a:xfrm>
          </p:grpSpPr>
          <p:sp>
            <p:nvSpPr>
              <p:cNvPr id="52" name="Rechthoek 51">
                <a:extLst>
                  <a:ext uri="{FF2B5EF4-FFF2-40B4-BE49-F238E27FC236}">
                    <a16:creationId xmlns:a16="http://schemas.microsoft.com/office/drawing/2014/main" id="{F7255B84-F7CE-4492-B3A9-8BEF73B39D9F}"/>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53" name="Rechthoek 52">
                <a:extLst>
                  <a:ext uri="{FF2B5EF4-FFF2-40B4-BE49-F238E27FC236}">
                    <a16:creationId xmlns:a16="http://schemas.microsoft.com/office/drawing/2014/main" id="{E9238804-2074-4A67-A0A8-A842188C32EA}"/>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54" name="Groep 53">
                <a:extLst>
                  <a:ext uri="{FF2B5EF4-FFF2-40B4-BE49-F238E27FC236}">
                    <a16:creationId xmlns:a16="http://schemas.microsoft.com/office/drawing/2014/main" id="{ACABA068-F77C-4AEC-AF14-41DF2548B844}"/>
                  </a:ext>
                </a:extLst>
              </p:cNvPr>
              <p:cNvGrpSpPr/>
              <p:nvPr userDrawn="1"/>
            </p:nvGrpSpPr>
            <p:grpSpPr>
              <a:xfrm>
                <a:off x="-3386247" y="830871"/>
                <a:ext cx="139423" cy="109566"/>
                <a:chOff x="-2866744" y="827071"/>
                <a:chExt cx="168701" cy="132575"/>
              </a:xfrm>
            </p:grpSpPr>
            <p:grpSp>
              <p:nvGrpSpPr>
                <p:cNvPr id="90" name="Groep 89">
                  <a:extLst>
                    <a:ext uri="{FF2B5EF4-FFF2-40B4-BE49-F238E27FC236}">
                      <a16:creationId xmlns:a16="http://schemas.microsoft.com/office/drawing/2014/main" id="{5C6F0AC6-4D5F-4908-A60F-DD3EE0207E87}"/>
                    </a:ext>
                  </a:extLst>
                </p:cNvPr>
                <p:cNvGrpSpPr/>
                <p:nvPr userDrawn="1"/>
              </p:nvGrpSpPr>
              <p:grpSpPr>
                <a:xfrm>
                  <a:off x="-2866744" y="827071"/>
                  <a:ext cx="168701" cy="132575"/>
                  <a:chOff x="-2866744" y="827071"/>
                  <a:chExt cx="168701" cy="132575"/>
                </a:xfrm>
              </p:grpSpPr>
              <p:cxnSp>
                <p:nvCxnSpPr>
                  <p:cNvPr id="92" name="Rechte verbindingslijn 91">
                    <a:extLst>
                      <a:ext uri="{FF2B5EF4-FFF2-40B4-BE49-F238E27FC236}">
                        <a16:creationId xmlns:a16="http://schemas.microsoft.com/office/drawing/2014/main" id="{F929080F-AA59-4ABE-A477-66838EB23C62}"/>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93" name="Rechte verbindingslijn 92">
                    <a:extLst>
                      <a:ext uri="{FF2B5EF4-FFF2-40B4-BE49-F238E27FC236}">
                        <a16:creationId xmlns:a16="http://schemas.microsoft.com/office/drawing/2014/main" id="{375482F8-B6C7-470B-9B3A-94C6324791AB}"/>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94" name="Rechte verbindingslijn 93">
                    <a:extLst>
                      <a:ext uri="{FF2B5EF4-FFF2-40B4-BE49-F238E27FC236}">
                        <a16:creationId xmlns:a16="http://schemas.microsoft.com/office/drawing/2014/main" id="{75095639-6272-4BFC-BE0E-B028134A34FA}"/>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95" name="Rechte verbindingslijn 94">
                    <a:extLst>
                      <a:ext uri="{FF2B5EF4-FFF2-40B4-BE49-F238E27FC236}">
                        <a16:creationId xmlns:a16="http://schemas.microsoft.com/office/drawing/2014/main" id="{023678CD-7151-4102-85F2-28048C6BAC38}"/>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96" name="Rechte verbindingslijn 95">
                    <a:extLst>
                      <a:ext uri="{FF2B5EF4-FFF2-40B4-BE49-F238E27FC236}">
                        <a16:creationId xmlns:a16="http://schemas.microsoft.com/office/drawing/2014/main" id="{93F4B68E-3EB3-4C0A-8C35-13C8808E6B8A}"/>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91" name="Pijl: rechts 90">
                  <a:extLst>
                    <a:ext uri="{FF2B5EF4-FFF2-40B4-BE49-F238E27FC236}">
                      <a16:creationId xmlns:a16="http://schemas.microsoft.com/office/drawing/2014/main" id="{B83E7F9B-5477-4BCF-AD4E-29CAEE85FD41}"/>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60" name="Groep 59">
                <a:extLst>
                  <a:ext uri="{FF2B5EF4-FFF2-40B4-BE49-F238E27FC236}">
                    <a16:creationId xmlns:a16="http://schemas.microsoft.com/office/drawing/2014/main" id="{EFD25E82-4342-476E-BC95-CB72BD984F85}"/>
                  </a:ext>
                </a:extLst>
              </p:cNvPr>
              <p:cNvGrpSpPr/>
              <p:nvPr userDrawn="1"/>
            </p:nvGrpSpPr>
            <p:grpSpPr>
              <a:xfrm>
                <a:off x="-3605171" y="830871"/>
                <a:ext cx="139423" cy="109566"/>
                <a:chOff x="-2866744" y="518074"/>
                <a:chExt cx="168701" cy="132575"/>
              </a:xfrm>
            </p:grpSpPr>
            <p:grpSp>
              <p:nvGrpSpPr>
                <p:cNvPr id="83" name="Groep 82">
                  <a:extLst>
                    <a:ext uri="{FF2B5EF4-FFF2-40B4-BE49-F238E27FC236}">
                      <a16:creationId xmlns:a16="http://schemas.microsoft.com/office/drawing/2014/main" id="{9B13F697-18E2-454A-AA3C-F634746CCB7D}"/>
                    </a:ext>
                  </a:extLst>
                </p:cNvPr>
                <p:cNvGrpSpPr/>
                <p:nvPr userDrawn="1"/>
              </p:nvGrpSpPr>
              <p:grpSpPr>
                <a:xfrm>
                  <a:off x="-2866744" y="518074"/>
                  <a:ext cx="168701" cy="132575"/>
                  <a:chOff x="-2866744" y="518074"/>
                  <a:chExt cx="168701" cy="132575"/>
                </a:xfrm>
              </p:grpSpPr>
              <p:cxnSp>
                <p:nvCxnSpPr>
                  <p:cNvPr id="85" name="Rechte verbindingslijn 84">
                    <a:extLst>
                      <a:ext uri="{FF2B5EF4-FFF2-40B4-BE49-F238E27FC236}">
                        <a16:creationId xmlns:a16="http://schemas.microsoft.com/office/drawing/2014/main" id="{3153D6AA-2684-4F65-B2F1-446E0508EC89}"/>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86" name="Rechte verbindingslijn 85">
                    <a:extLst>
                      <a:ext uri="{FF2B5EF4-FFF2-40B4-BE49-F238E27FC236}">
                        <a16:creationId xmlns:a16="http://schemas.microsoft.com/office/drawing/2014/main" id="{37802B53-B54D-451A-98CE-197D3F35978A}"/>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87" name="Rechte verbindingslijn 86">
                    <a:extLst>
                      <a:ext uri="{FF2B5EF4-FFF2-40B4-BE49-F238E27FC236}">
                        <a16:creationId xmlns:a16="http://schemas.microsoft.com/office/drawing/2014/main" id="{0D9D09AB-C590-4314-933E-824D6E6DCC6A}"/>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88" name="Rechte verbindingslijn 87">
                    <a:extLst>
                      <a:ext uri="{FF2B5EF4-FFF2-40B4-BE49-F238E27FC236}">
                        <a16:creationId xmlns:a16="http://schemas.microsoft.com/office/drawing/2014/main" id="{3D77C13E-6BBD-423F-AB3C-FB704D32840E}"/>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89" name="Rechte verbindingslijn 88">
                    <a:extLst>
                      <a:ext uri="{FF2B5EF4-FFF2-40B4-BE49-F238E27FC236}">
                        <a16:creationId xmlns:a16="http://schemas.microsoft.com/office/drawing/2014/main" id="{63B202C9-E4CF-4786-B911-2AC9AECDBDB9}"/>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84" name="Pijl: rechts 83">
                  <a:extLst>
                    <a:ext uri="{FF2B5EF4-FFF2-40B4-BE49-F238E27FC236}">
                      <a16:creationId xmlns:a16="http://schemas.microsoft.com/office/drawing/2014/main" id="{59A617FE-4EB7-4D37-BA5B-36745BDCAC5F}"/>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61" name="Rechte verbindingslijn 60">
                <a:extLst>
                  <a:ext uri="{FF2B5EF4-FFF2-40B4-BE49-F238E27FC236}">
                    <a16:creationId xmlns:a16="http://schemas.microsoft.com/office/drawing/2014/main" id="{0FDFC62D-FFBE-4905-B7B5-76B18DA0F69F}"/>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62" name="Rechte verbindingslijn 61">
                <a:extLst>
                  <a:ext uri="{FF2B5EF4-FFF2-40B4-BE49-F238E27FC236}">
                    <a16:creationId xmlns:a16="http://schemas.microsoft.com/office/drawing/2014/main" id="{3D542678-CF5A-4BB5-8F86-9FC3695E461E}"/>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63" name="Rechthoek 62">
                <a:extLst>
                  <a:ext uri="{FF2B5EF4-FFF2-40B4-BE49-F238E27FC236}">
                    <a16:creationId xmlns:a16="http://schemas.microsoft.com/office/drawing/2014/main" id="{9010357E-E52A-4FEA-892B-CC2E24C2D98E}"/>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64" name="Rechthoek 63">
                <a:extLst>
                  <a:ext uri="{FF2B5EF4-FFF2-40B4-BE49-F238E27FC236}">
                    <a16:creationId xmlns:a16="http://schemas.microsoft.com/office/drawing/2014/main" id="{FDCEF16F-5FEC-4AE0-89D3-116A495A3D49}"/>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65" name="Groep 64">
                <a:extLst>
                  <a:ext uri="{FF2B5EF4-FFF2-40B4-BE49-F238E27FC236}">
                    <a16:creationId xmlns:a16="http://schemas.microsoft.com/office/drawing/2014/main" id="{1FA945A0-2BEF-497D-B36B-3C8E5FFBE845}"/>
                  </a:ext>
                </a:extLst>
              </p:cNvPr>
              <p:cNvGrpSpPr/>
              <p:nvPr userDrawn="1"/>
            </p:nvGrpSpPr>
            <p:grpSpPr>
              <a:xfrm>
                <a:off x="-2916763" y="769168"/>
                <a:ext cx="268738" cy="248381"/>
                <a:chOff x="-2916763" y="769168"/>
                <a:chExt cx="268738" cy="248381"/>
              </a:xfrm>
            </p:grpSpPr>
            <p:sp>
              <p:nvSpPr>
                <p:cNvPr id="75" name="Rechthoek 74">
                  <a:extLst>
                    <a:ext uri="{FF2B5EF4-FFF2-40B4-BE49-F238E27FC236}">
                      <a16:creationId xmlns:a16="http://schemas.microsoft.com/office/drawing/2014/main" id="{8D6CFF58-04EE-4DDD-960B-5F2F6D356B7C}"/>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76" name="Groep 75">
                  <a:extLst>
                    <a:ext uri="{FF2B5EF4-FFF2-40B4-BE49-F238E27FC236}">
                      <a16:creationId xmlns:a16="http://schemas.microsoft.com/office/drawing/2014/main" id="{0D9CBE01-EA25-4474-85F3-4F6C627391AB}"/>
                    </a:ext>
                  </a:extLst>
                </p:cNvPr>
                <p:cNvGrpSpPr/>
                <p:nvPr userDrawn="1"/>
              </p:nvGrpSpPr>
              <p:grpSpPr>
                <a:xfrm>
                  <a:off x="-2866744" y="827071"/>
                  <a:ext cx="168701" cy="132575"/>
                  <a:chOff x="-2866744" y="827071"/>
                  <a:chExt cx="168701" cy="132575"/>
                </a:xfrm>
              </p:grpSpPr>
              <p:cxnSp>
                <p:nvCxnSpPr>
                  <p:cNvPr id="78" name="Rechte verbindingslijn 77">
                    <a:extLst>
                      <a:ext uri="{FF2B5EF4-FFF2-40B4-BE49-F238E27FC236}">
                        <a16:creationId xmlns:a16="http://schemas.microsoft.com/office/drawing/2014/main" id="{677AAA01-224E-47D3-9F95-93567192B668}"/>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9" name="Rechte verbindingslijn 78">
                    <a:extLst>
                      <a:ext uri="{FF2B5EF4-FFF2-40B4-BE49-F238E27FC236}">
                        <a16:creationId xmlns:a16="http://schemas.microsoft.com/office/drawing/2014/main" id="{EAA11DEC-3D0B-4605-B600-17DD2B008394}"/>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80" name="Rechte verbindingslijn 79">
                    <a:extLst>
                      <a:ext uri="{FF2B5EF4-FFF2-40B4-BE49-F238E27FC236}">
                        <a16:creationId xmlns:a16="http://schemas.microsoft.com/office/drawing/2014/main" id="{051D9BE8-F593-4919-A164-ACAB756714DE}"/>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81" name="Rechte verbindingslijn 80">
                    <a:extLst>
                      <a:ext uri="{FF2B5EF4-FFF2-40B4-BE49-F238E27FC236}">
                        <a16:creationId xmlns:a16="http://schemas.microsoft.com/office/drawing/2014/main" id="{5F022271-5AA1-4ED8-A406-A6337C12DFF6}"/>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82" name="Rechte verbindingslijn 81">
                    <a:extLst>
                      <a:ext uri="{FF2B5EF4-FFF2-40B4-BE49-F238E27FC236}">
                        <a16:creationId xmlns:a16="http://schemas.microsoft.com/office/drawing/2014/main" id="{29541267-8022-4244-843C-7DB8ABD54B0C}"/>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7" name="Pijl: rechts 76">
                  <a:extLst>
                    <a:ext uri="{FF2B5EF4-FFF2-40B4-BE49-F238E27FC236}">
                      <a16:creationId xmlns:a16="http://schemas.microsoft.com/office/drawing/2014/main" id="{9A21FAF0-1DD6-4719-83CF-CA6056EDBF81}"/>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66" name="Groep 65">
                <a:extLst>
                  <a:ext uri="{FF2B5EF4-FFF2-40B4-BE49-F238E27FC236}">
                    <a16:creationId xmlns:a16="http://schemas.microsoft.com/office/drawing/2014/main" id="{E7991F67-BCEB-48D8-9DD3-7E190FF56FCF}"/>
                  </a:ext>
                </a:extLst>
              </p:cNvPr>
              <p:cNvGrpSpPr/>
              <p:nvPr userDrawn="1"/>
            </p:nvGrpSpPr>
            <p:grpSpPr>
              <a:xfrm>
                <a:off x="-2916763" y="460171"/>
                <a:ext cx="268738" cy="248381"/>
                <a:chOff x="-2916763" y="460171"/>
                <a:chExt cx="268738" cy="248381"/>
              </a:xfrm>
            </p:grpSpPr>
            <p:sp>
              <p:nvSpPr>
                <p:cNvPr id="67" name="Rechthoek 66">
                  <a:extLst>
                    <a:ext uri="{FF2B5EF4-FFF2-40B4-BE49-F238E27FC236}">
                      <a16:creationId xmlns:a16="http://schemas.microsoft.com/office/drawing/2014/main" id="{A6F64035-8C68-4129-8C68-AB22F710F6BA}"/>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68" name="Groep 67">
                  <a:extLst>
                    <a:ext uri="{FF2B5EF4-FFF2-40B4-BE49-F238E27FC236}">
                      <a16:creationId xmlns:a16="http://schemas.microsoft.com/office/drawing/2014/main" id="{33096C04-DE8F-40F7-9631-4653D45E747B}"/>
                    </a:ext>
                  </a:extLst>
                </p:cNvPr>
                <p:cNvGrpSpPr/>
                <p:nvPr userDrawn="1"/>
              </p:nvGrpSpPr>
              <p:grpSpPr>
                <a:xfrm>
                  <a:off x="-2866744" y="518074"/>
                  <a:ext cx="168701" cy="132575"/>
                  <a:chOff x="-2866744" y="518074"/>
                  <a:chExt cx="168701" cy="132575"/>
                </a:xfrm>
              </p:grpSpPr>
              <p:cxnSp>
                <p:nvCxnSpPr>
                  <p:cNvPr id="70" name="Rechte verbindingslijn 69">
                    <a:extLst>
                      <a:ext uri="{FF2B5EF4-FFF2-40B4-BE49-F238E27FC236}">
                        <a16:creationId xmlns:a16="http://schemas.microsoft.com/office/drawing/2014/main" id="{7659EDD5-7821-441D-98C5-740A96399C0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CD66D123-E780-4611-B441-3465A72055C6}"/>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9088FDCA-E4AF-4C79-8E04-610114E9EAC4}"/>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73" name="Rechte verbindingslijn 72">
                    <a:extLst>
                      <a:ext uri="{FF2B5EF4-FFF2-40B4-BE49-F238E27FC236}">
                        <a16:creationId xmlns:a16="http://schemas.microsoft.com/office/drawing/2014/main" id="{882987A1-31A8-4ED6-81C1-905E79C47AFA}"/>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74" name="Rechte verbindingslijn 73">
                    <a:extLst>
                      <a:ext uri="{FF2B5EF4-FFF2-40B4-BE49-F238E27FC236}">
                        <a16:creationId xmlns:a16="http://schemas.microsoft.com/office/drawing/2014/main" id="{957EAA41-576A-45DE-838F-08D0957AA30E}"/>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9" name="Pijl: rechts 68">
                  <a:extLst>
                    <a:ext uri="{FF2B5EF4-FFF2-40B4-BE49-F238E27FC236}">
                      <a16:creationId xmlns:a16="http://schemas.microsoft.com/office/drawing/2014/main" id="{4C10396F-4FB7-4AA0-BC83-479A15271573}"/>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grpSp>
        <p:nvGrpSpPr>
          <p:cNvPr id="99" name="INSTRUCTIE">
            <a:extLst>
              <a:ext uri="{FF2B5EF4-FFF2-40B4-BE49-F238E27FC236}">
                <a16:creationId xmlns:a16="http://schemas.microsoft.com/office/drawing/2014/main" id="{1F420F39-7D32-43A5-8C63-3428CCC6BF45}"/>
              </a:ext>
            </a:extLst>
          </p:cNvPr>
          <p:cNvGrpSpPr/>
          <p:nvPr userDrawn="1"/>
        </p:nvGrpSpPr>
        <p:grpSpPr>
          <a:xfrm>
            <a:off x="12377595" y="0"/>
            <a:ext cx="3693386" cy="5270646"/>
            <a:chOff x="-3786437" y="0"/>
            <a:chExt cx="3693386" cy="5270646"/>
          </a:xfrm>
        </p:grpSpPr>
        <p:sp>
          <p:nvSpPr>
            <p:cNvPr id="100" name="Rechthoek 99">
              <a:extLst>
                <a:ext uri="{FF2B5EF4-FFF2-40B4-BE49-F238E27FC236}">
                  <a16:creationId xmlns:a16="http://schemas.microsoft.com/office/drawing/2014/main" id="{A22377B4-D1F9-4514-A2FF-DC337A623081}"/>
                </a:ext>
              </a:extLst>
            </p:cNvPr>
            <p:cNvSpPr/>
            <p:nvPr userDrawn="1"/>
          </p:nvSpPr>
          <p:spPr>
            <a:xfrm>
              <a:off x="-3786437" y="4442646"/>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sp>
          <p:nvSpPr>
            <p:cNvPr id="101" name="Rechthoek 100">
              <a:extLst>
                <a:ext uri="{FF2B5EF4-FFF2-40B4-BE49-F238E27FC236}">
                  <a16:creationId xmlns:a16="http://schemas.microsoft.com/office/drawing/2014/main" id="{D678A6FB-6A6A-4811-AD7D-1AC5D778967A}"/>
                </a:ext>
              </a:extLst>
            </p:cNvPr>
            <p:cNvSpPr/>
            <p:nvPr userDrawn="1"/>
          </p:nvSpPr>
          <p:spPr>
            <a:xfrm>
              <a:off x="-3786165" y="0"/>
              <a:ext cx="3593091" cy="444079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Afbeelding invoegen/opmaken</a:t>
              </a:r>
            </a:p>
          </p:txBody>
        </p:sp>
        <p:sp>
          <p:nvSpPr>
            <p:cNvPr id="102" name="Ovaal 101">
              <a:extLst>
                <a:ext uri="{FF2B5EF4-FFF2-40B4-BE49-F238E27FC236}">
                  <a16:creationId xmlns:a16="http://schemas.microsoft.com/office/drawing/2014/main" id="{B8E6A442-478D-492B-84CB-F837AD659C32}"/>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03" name="Rechthoek 102">
              <a:extLst>
                <a:ext uri="{FF2B5EF4-FFF2-40B4-BE49-F238E27FC236}">
                  <a16:creationId xmlns:a16="http://schemas.microsoft.com/office/drawing/2014/main" id="{DBF71742-F8FD-43F9-B45B-6D046B3079C7}"/>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04" name="Groep 103">
              <a:extLst>
                <a:ext uri="{FF2B5EF4-FFF2-40B4-BE49-F238E27FC236}">
                  <a16:creationId xmlns:a16="http://schemas.microsoft.com/office/drawing/2014/main" id="{ABA001A4-4034-425F-967F-28E0EF271DAB}"/>
                </a:ext>
              </a:extLst>
            </p:cNvPr>
            <p:cNvGrpSpPr/>
            <p:nvPr userDrawn="1"/>
          </p:nvGrpSpPr>
          <p:grpSpPr>
            <a:xfrm>
              <a:off x="-3316179" y="1231351"/>
              <a:ext cx="294789" cy="318834"/>
              <a:chOff x="14466489" y="1001522"/>
              <a:chExt cx="290627" cy="314333"/>
            </a:xfrm>
          </p:grpSpPr>
          <p:sp>
            <p:nvSpPr>
              <p:cNvPr id="133" name="Rechthoek 132">
                <a:extLst>
                  <a:ext uri="{FF2B5EF4-FFF2-40B4-BE49-F238E27FC236}">
                    <a16:creationId xmlns:a16="http://schemas.microsoft.com/office/drawing/2014/main" id="{3B211850-1507-47B5-B1B2-B492EFA2C1A6}"/>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34" name="Ovaal 133">
                <a:extLst>
                  <a:ext uri="{FF2B5EF4-FFF2-40B4-BE49-F238E27FC236}">
                    <a16:creationId xmlns:a16="http://schemas.microsoft.com/office/drawing/2014/main" id="{8A0F17BD-43FE-431F-A6DF-BD20F2386E90}"/>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35" name="Vrije vorm: vorm 134">
                <a:extLst>
                  <a:ext uri="{FF2B5EF4-FFF2-40B4-BE49-F238E27FC236}">
                    <a16:creationId xmlns:a16="http://schemas.microsoft.com/office/drawing/2014/main" id="{FD17878B-EA1C-4B0A-BE79-561E97F75B5B}"/>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36" name="Rechthoek: afgeronde hoeken 135">
                <a:extLst>
                  <a:ext uri="{FF2B5EF4-FFF2-40B4-BE49-F238E27FC236}">
                    <a16:creationId xmlns:a16="http://schemas.microsoft.com/office/drawing/2014/main" id="{8EB74D34-8435-4687-9040-7AB6F6299E2D}"/>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cxnSp>
            <p:nvCxnSpPr>
              <p:cNvPr id="137" name="Rechte verbindingslijn 136">
                <a:extLst>
                  <a:ext uri="{FF2B5EF4-FFF2-40B4-BE49-F238E27FC236}">
                    <a16:creationId xmlns:a16="http://schemas.microsoft.com/office/drawing/2014/main" id="{1851DD70-78AB-4AB4-866E-4FDA6C5FE950}"/>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38" name="Rechte verbindingslijn 137">
                <a:extLst>
                  <a:ext uri="{FF2B5EF4-FFF2-40B4-BE49-F238E27FC236}">
                    <a16:creationId xmlns:a16="http://schemas.microsoft.com/office/drawing/2014/main" id="{470EE96A-4293-4674-BC8D-913349B4A198}"/>
                  </a:ext>
                </a:extLst>
              </p:cNvPr>
              <p:cNvCxnSpPr>
                <a:cxnSpLocks/>
                <a:stCxn id="136"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05" name="Ovaal 104">
              <a:extLst>
                <a:ext uri="{FF2B5EF4-FFF2-40B4-BE49-F238E27FC236}">
                  <a16:creationId xmlns:a16="http://schemas.microsoft.com/office/drawing/2014/main" id="{ED9AEC5C-8ABE-454A-8D09-5F26F15D3167}"/>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06" name="Rechthoek 105">
              <a:extLst>
                <a:ext uri="{FF2B5EF4-FFF2-40B4-BE49-F238E27FC236}">
                  <a16:creationId xmlns:a16="http://schemas.microsoft.com/office/drawing/2014/main" id="{2FB17A0B-84D6-4C1D-A44F-F8334B740B0B}"/>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07" name="Groep 106">
              <a:extLst>
                <a:ext uri="{FF2B5EF4-FFF2-40B4-BE49-F238E27FC236}">
                  <a16:creationId xmlns:a16="http://schemas.microsoft.com/office/drawing/2014/main" id="{D8E66C57-3B1D-4EC8-8E55-C1C13AAE15B3}"/>
                </a:ext>
              </a:extLst>
            </p:cNvPr>
            <p:cNvGrpSpPr/>
            <p:nvPr userDrawn="1"/>
          </p:nvGrpSpPr>
          <p:grpSpPr>
            <a:xfrm>
              <a:off x="-3311319" y="2164285"/>
              <a:ext cx="825500" cy="209550"/>
              <a:chOff x="13504624" y="2482850"/>
              <a:chExt cx="825500" cy="209550"/>
            </a:xfrm>
          </p:grpSpPr>
          <p:sp>
            <p:nvSpPr>
              <p:cNvPr id="130" name="Rechthoek 129">
                <a:extLst>
                  <a:ext uri="{FF2B5EF4-FFF2-40B4-BE49-F238E27FC236}">
                    <a16:creationId xmlns:a16="http://schemas.microsoft.com/office/drawing/2014/main" id="{14D2BE09-DC09-4D07-81A3-718AB0A760CE}"/>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131" name="Rechte verbindingslijn 130">
                <a:extLst>
                  <a:ext uri="{FF2B5EF4-FFF2-40B4-BE49-F238E27FC236}">
                    <a16:creationId xmlns:a16="http://schemas.microsoft.com/office/drawing/2014/main" id="{B0F05F09-6FAA-4D88-B8C0-40A96F78A885}"/>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32" name="Gelijkbenige driehoek 131">
                <a:extLst>
                  <a:ext uri="{FF2B5EF4-FFF2-40B4-BE49-F238E27FC236}">
                    <a16:creationId xmlns:a16="http://schemas.microsoft.com/office/drawing/2014/main" id="{2B8B25F6-A069-4074-8492-6B5B3620F396}"/>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108" name="Ovaal 107">
              <a:extLst>
                <a:ext uri="{FF2B5EF4-FFF2-40B4-BE49-F238E27FC236}">
                  <a16:creationId xmlns:a16="http://schemas.microsoft.com/office/drawing/2014/main" id="{7CA1B5B8-17A6-45B4-B929-C40E3A404F95}"/>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09" name="Rechthoek 108">
              <a:extLst>
                <a:ext uri="{FF2B5EF4-FFF2-40B4-BE49-F238E27FC236}">
                  <a16:creationId xmlns:a16="http://schemas.microsoft.com/office/drawing/2014/main" id="{7A308080-7EF4-4EA5-9FA7-B77A755B24C3}"/>
                </a:ext>
              </a:extLst>
            </p:cNvPr>
            <p:cNvSpPr/>
            <p:nvPr userDrawn="1"/>
          </p:nvSpPr>
          <p:spPr>
            <a:xfrm>
              <a:off x="-3319415" y="2553360"/>
              <a:ext cx="2944682" cy="97979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110" name="Groep 109">
              <a:extLst>
                <a:ext uri="{FF2B5EF4-FFF2-40B4-BE49-F238E27FC236}">
                  <a16:creationId xmlns:a16="http://schemas.microsoft.com/office/drawing/2014/main" id="{7EE18D4C-244D-4D3E-915C-928669055181}"/>
                </a:ext>
              </a:extLst>
            </p:cNvPr>
            <p:cNvGrpSpPr/>
            <p:nvPr userDrawn="1"/>
          </p:nvGrpSpPr>
          <p:grpSpPr>
            <a:xfrm>
              <a:off x="-3408294" y="3643742"/>
              <a:ext cx="622283" cy="612920"/>
              <a:chOff x="12617641" y="3403239"/>
              <a:chExt cx="752963" cy="741634"/>
            </a:xfrm>
          </p:grpSpPr>
          <p:grpSp>
            <p:nvGrpSpPr>
              <p:cNvPr id="114" name="Groep 113">
                <a:extLst>
                  <a:ext uri="{FF2B5EF4-FFF2-40B4-BE49-F238E27FC236}">
                    <a16:creationId xmlns:a16="http://schemas.microsoft.com/office/drawing/2014/main" id="{24A14522-0E84-4349-8001-3DA129E736C9}"/>
                  </a:ext>
                </a:extLst>
              </p:cNvPr>
              <p:cNvGrpSpPr/>
              <p:nvPr userDrawn="1"/>
            </p:nvGrpSpPr>
            <p:grpSpPr>
              <a:xfrm>
                <a:off x="12771530" y="3403239"/>
                <a:ext cx="467176" cy="448491"/>
                <a:chOff x="12782157" y="3403239"/>
                <a:chExt cx="467176" cy="448491"/>
              </a:xfrm>
            </p:grpSpPr>
            <p:grpSp>
              <p:nvGrpSpPr>
                <p:cNvPr id="117" name="Groep 116">
                  <a:extLst>
                    <a:ext uri="{FF2B5EF4-FFF2-40B4-BE49-F238E27FC236}">
                      <a16:creationId xmlns:a16="http://schemas.microsoft.com/office/drawing/2014/main" id="{A0EE4031-09F8-4288-9F3B-6EC55AC84275}"/>
                    </a:ext>
                  </a:extLst>
                </p:cNvPr>
                <p:cNvGrpSpPr/>
                <p:nvPr userDrawn="1"/>
              </p:nvGrpSpPr>
              <p:grpSpPr>
                <a:xfrm>
                  <a:off x="12782157" y="3403239"/>
                  <a:ext cx="412976" cy="396132"/>
                  <a:chOff x="13554906" y="3320109"/>
                  <a:chExt cx="443917" cy="425811"/>
                </a:xfrm>
              </p:grpSpPr>
              <p:grpSp>
                <p:nvGrpSpPr>
                  <p:cNvPr id="124" name="Groep 123">
                    <a:extLst>
                      <a:ext uri="{FF2B5EF4-FFF2-40B4-BE49-F238E27FC236}">
                        <a16:creationId xmlns:a16="http://schemas.microsoft.com/office/drawing/2014/main" id="{5F8183EE-0F5F-4D17-B4D0-2E49BE72A10D}"/>
                      </a:ext>
                    </a:extLst>
                  </p:cNvPr>
                  <p:cNvGrpSpPr/>
                  <p:nvPr userDrawn="1"/>
                </p:nvGrpSpPr>
                <p:grpSpPr>
                  <a:xfrm>
                    <a:off x="13554906" y="3320109"/>
                    <a:ext cx="443917" cy="425811"/>
                    <a:chOff x="12909684" y="1276143"/>
                    <a:chExt cx="443917" cy="425811"/>
                  </a:xfrm>
                </p:grpSpPr>
                <p:sp>
                  <p:nvSpPr>
                    <p:cNvPr id="127" name="Rechthoek 126">
                      <a:extLst>
                        <a:ext uri="{FF2B5EF4-FFF2-40B4-BE49-F238E27FC236}">
                          <a16:creationId xmlns:a16="http://schemas.microsoft.com/office/drawing/2014/main" id="{A3EED27F-2C2D-4ABC-BABD-4F140A8A3BD8}"/>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28" name="Rechthoek 127">
                      <a:extLst>
                        <a:ext uri="{FF2B5EF4-FFF2-40B4-BE49-F238E27FC236}">
                          <a16:creationId xmlns:a16="http://schemas.microsoft.com/office/drawing/2014/main" id="{86D4DDD4-7867-48F8-98FB-DA604A2BE5C6}"/>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29" name="Ovaal 128">
                      <a:extLst>
                        <a:ext uri="{FF2B5EF4-FFF2-40B4-BE49-F238E27FC236}">
                          <a16:creationId xmlns:a16="http://schemas.microsoft.com/office/drawing/2014/main" id="{DD9013C8-4485-43B5-BD85-37A09F577304}"/>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125" name="Afbeelding 124">
                    <a:extLst>
                      <a:ext uri="{FF2B5EF4-FFF2-40B4-BE49-F238E27FC236}">
                        <a16:creationId xmlns:a16="http://schemas.microsoft.com/office/drawing/2014/main" id="{8FED7E66-6E4C-48F3-B494-B50E11B84EAC}"/>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26" name="Afbeelding 125">
                    <a:extLst>
                      <a:ext uri="{FF2B5EF4-FFF2-40B4-BE49-F238E27FC236}">
                        <a16:creationId xmlns:a16="http://schemas.microsoft.com/office/drawing/2014/main" id="{3E825891-4EDB-4232-BA50-7ECF66D9ADBE}"/>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118" name="Groep 117">
                  <a:extLst>
                    <a:ext uri="{FF2B5EF4-FFF2-40B4-BE49-F238E27FC236}">
                      <a16:creationId xmlns:a16="http://schemas.microsoft.com/office/drawing/2014/main" id="{F5077C1A-F41C-4CEF-B669-50BBC358A968}"/>
                    </a:ext>
                  </a:extLst>
                </p:cNvPr>
                <p:cNvGrpSpPr/>
                <p:nvPr userDrawn="1"/>
              </p:nvGrpSpPr>
              <p:grpSpPr>
                <a:xfrm>
                  <a:off x="13103513" y="3705268"/>
                  <a:ext cx="145820" cy="146462"/>
                  <a:chOff x="13096169" y="3602278"/>
                  <a:chExt cx="145820" cy="146462"/>
                </a:xfrm>
              </p:grpSpPr>
              <p:sp>
                <p:nvSpPr>
                  <p:cNvPr id="122" name="Rechthoek 121">
                    <a:extLst>
                      <a:ext uri="{FF2B5EF4-FFF2-40B4-BE49-F238E27FC236}">
                        <a16:creationId xmlns:a16="http://schemas.microsoft.com/office/drawing/2014/main" id="{FE0C9EB8-A836-4FDE-AB74-BC28215EEDFF}"/>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23" name="Rechthoek 122">
                    <a:extLst>
                      <a:ext uri="{FF2B5EF4-FFF2-40B4-BE49-F238E27FC236}">
                        <a16:creationId xmlns:a16="http://schemas.microsoft.com/office/drawing/2014/main" id="{6CE9AD62-9232-443A-9A0A-B29EB81CDB6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119" name="Groep 118">
                  <a:extLst>
                    <a:ext uri="{FF2B5EF4-FFF2-40B4-BE49-F238E27FC236}">
                      <a16:creationId xmlns:a16="http://schemas.microsoft.com/office/drawing/2014/main" id="{02B4FF78-3247-4189-B959-6DDB6DEC3603}"/>
                    </a:ext>
                  </a:extLst>
                </p:cNvPr>
                <p:cNvGrpSpPr/>
                <p:nvPr userDrawn="1"/>
              </p:nvGrpSpPr>
              <p:grpSpPr>
                <a:xfrm rot="10800000">
                  <a:off x="13061402" y="3665637"/>
                  <a:ext cx="145820" cy="146462"/>
                  <a:chOff x="13096169" y="3602278"/>
                  <a:chExt cx="145820" cy="146462"/>
                </a:xfrm>
              </p:grpSpPr>
              <p:sp>
                <p:nvSpPr>
                  <p:cNvPr id="120" name="Rechthoek 119">
                    <a:extLst>
                      <a:ext uri="{FF2B5EF4-FFF2-40B4-BE49-F238E27FC236}">
                        <a16:creationId xmlns:a16="http://schemas.microsoft.com/office/drawing/2014/main" id="{ADC8F611-7BA4-49FF-AA41-513F239BBC09}"/>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21" name="Rechthoek 120">
                    <a:extLst>
                      <a:ext uri="{FF2B5EF4-FFF2-40B4-BE49-F238E27FC236}">
                        <a16:creationId xmlns:a16="http://schemas.microsoft.com/office/drawing/2014/main" id="{11B61DAB-C59F-4013-813E-145550848E7F}"/>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115" name="Rechthoek 114">
                <a:extLst>
                  <a:ext uri="{FF2B5EF4-FFF2-40B4-BE49-F238E27FC236}">
                    <a16:creationId xmlns:a16="http://schemas.microsoft.com/office/drawing/2014/main" id="{BA2FC941-2205-4475-8B7A-0B139670D6FF}"/>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116" name="Gelijkbenige driehoek 115">
                <a:extLst>
                  <a:ext uri="{FF2B5EF4-FFF2-40B4-BE49-F238E27FC236}">
                    <a16:creationId xmlns:a16="http://schemas.microsoft.com/office/drawing/2014/main" id="{120C0ED9-4A87-4A4E-B05A-8BD8EEBD17AC}"/>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111" name="ICOON_info">
              <a:extLst>
                <a:ext uri="{FF2B5EF4-FFF2-40B4-BE49-F238E27FC236}">
                  <a16:creationId xmlns:a16="http://schemas.microsoft.com/office/drawing/2014/main" id="{A48D71B2-D767-439D-A844-D50B02A222A4}"/>
                </a:ext>
              </a:extLst>
            </p:cNvPr>
            <p:cNvGrpSpPr/>
            <p:nvPr userDrawn="1"/>
          </p:nvGrpSpPr>
          <p:grpSpPr>
            <a:xfrm>
              <a:off x="-376736" y="4271597"/>
              <a:ext cx="283685" cy="283685"/>
              <a:chOff x="-510741" y="5913713"/>
              <a:chExt cx="267555" cy="267555"/>
            </a:xfrm>
          </p:grpSpPr>
          <p:sp>
            <p:nvSpPr>
              <p:cNvPr id="112" name="Ovaal 111">
                <a:extLst>
                  <a:ext uri="{FF2B5EF4-FFF2-40B4-BE49-F238E27FC236}">
                    <a16:creationId xmlns:a16="http://schemas.microsoft.com/office/drawing/2014/main" id="{B1B186AA-EAC0-4A9F-A44D-5C0C21E70E7E}"/>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113" name="Graphic 163" descr="Informatie">
                <a:extLst>
                  <a:ext uri="{FF2B5EF4-FFF2-40B4-BE49-F238E27FC236}">
                    <a16:creationId xmlns:a16="http://schemas.microsoft.com/office/drawing/2014/main" id="{F3682EA2-A0FF-4BD9-AB8F-95093F654B01}"/>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grpSp>
        <p:nvGrpSpPr>
          <p:cNvPr id="144" name="Groep 143">
            <a:extLst>
              <a:ext uri="{FF2B5EF4-FFF2-40B4-BE49-F238E27FC236}">
                <a16:creationId xmlns:a16="http://schemas.microsoft.com/office/drawing/2014/main" id="{B190BBE3-09A5-494B-9D34-C8D9FE728428}"/>
              </a:ext>
            </a:extLst>
          </p:cNvPr>
          <p:cNvGrpSpPr/>
          <p:nvPr userDrawn="1"/>
        </p:nvGrpSpPr>
        <p:grpSpPr>
          <a:xfrm>
            <a:off x="0" y="-2084542"/>
            <a:ext cx="2859314" cy="1913465"/>
            <a:chOff x="0" y="-2084542"/>
            <a:chExt cx="2859314" cy="1913465"/>
          </a:xfrm>
        </p:grpSpPr>
        <p:grpSp>
          <p:nvGrpSpPr>
            <p:cNvPr id="145" name="Groep 144">
              <a:extLst>
                <a:ext uri="{FF2B5EF4-FFF2-40B4-BE49-F238E27FC236}">
                  <a16:creationId xmlns:a16="http://schemas.microsoft.com/office/drawing/2014/main" id="{36212CCA-9DC9-4757-907A-AECA81171A29}"/>
                </a:ext>
              </a:extLst>
            </p:cNvPr>
            <p:cNvGrpSpPr/>
            <p:nvPr userDrawn="1"/>
          </p:nvGrpSpPr>
          <p:grpSpPr>
            <a:xfrm>
              <a:off x="0" y="-2084542"/>
              <a:ext cx="2859314" cy="1913465"/>
              <a:chOff x="-6934" y="-6325808"/>
              <a:chExt cx="2859314" cy="1913465"/>
            </a:xfrm>
          </p:grpSpPr>
          <p:sp>
            <p:nvSpPr>
              <p:cNvPr id="147" name="Rechthoek 146">
                <a:extLst>
                  <a:ext uri="{FF2B5EF4-FFF2-40B4-BE49-F238E27FC236}">
                    <a16:creationId xmlns:a16="http://schemas.microsoft.com/office/drawing/2014/main" id="{007306D8-EC8E-49CD-B9C7-682E8F0DF120}"/>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148" name="Ovaal 147">
                <a:extLst>
                  <a:ext uri="{FF2B5EF4-FFF2-40B4-BE49-F238E27FC236}">
                    <a16:creationId xmlns:a16="http://schemas.microsoft.com/office/drawing/2014/main" id="{78EC9D3B-B513-4A0E-97AB-395B51A71190}"/>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49" name="Rechthoek 148">
                <a:extLst>
                  <a:ext uri="{FF2B5EF4-FFF2-40B4-BE49-F238E27FC236}">
                    <a16:creationId xmlns:a16="http://schemas.microsoft.com/office/drawing/2014/main" id="{5C5ED7D8-CE2C-41AF-9872-F55F6FBA9417}"/>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150" name="Rechte verbindingslijn 149">
                <a:extLst>
                  <a:ext uri="{FF2B5EF4-FFF2-40B4-BE49-F238E27FC236}">
                    <a16:creationId xmlns:a16="http://schemas.microsoft.com/office/drawing/2014/main" id="{15F22515-3A1A-4089-87D7-99E4FDD47E1E}"/>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146" name="Afbeelding 145">
              <a:extLst>
                <a:ext uri="{FF2B5EF4-FFF2-40B4-BE49-F238E27FC236}">
                  <a16:creationId xmlns:a16="http://schemas.microsoft.com/office/drawing/2014/main" id="{7A9C590C-CAE8-4F4F-8902-94D0F6E8F51E}"/>
                </a:ext>
              </a:extLst>
            </p:cNvPr>
            <p:cNvPicPr>
              <a:picLocks noChangeAspect="1"/>
            </p:cNvPicPr>
            <p:nvPr userDrawn="1"/>
          </p:nvPicPr>
          <p:blipFill rotWithShape="1">
            <a:blip r:embed="rId6">
              <a:clrChange>
                <a:clrFrom>
                  <a:srgbClr val="F3F2F1"/>
                </a:clrFrom>
                <a:clrTo>
                  <a:srgbClr val="F3F2F1">
                    <a:alpha val="0"/>
                  </a:srgbClr>
                </a:clrTo>
              </a:clrChange>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3737661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0" fill="hold"/>
                                        <p:tgtEl>
                                          <p:spTgt spid="18"/>
                                        </p:tgtEl>
                                        <p:attrNameLst>
                                          <p:attrName>ppt_x</p:attrName>
                                        </p:attrNameLst>
                                      </p:cBhvr>
                                      <p:tavLst>
                                        <p:tav tm="0">
                                          <p:val>
                                            <p:strVal val="0-#ppt_w/2"/>
                                          </p:val>
                                        </p:tav>
                                        <p:tav tm="100000">
                                          <p:val>
                                            <p:strVal val="#ppt_x"/>
                                          </p:val>
                                        </p:tav>
                                      </p:tavLst>
                                    </p:anim>
                                    <p:anim calcmode="lin" valueType="num">
                                      <p:cBhvr additive="base">
                                        <p:cTn id="8" dur="10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0-#ppt_w/2"/>
                                          </p:val>
                                        </p:tav>
                                        <p:tav tm="100000">
                                          <p:val>
                                            <p:strVal val="#ppt_x"/>
                                          </p:val>
                                        </p:tav>
                                      </p:tavLst>
                                    </p:anim>
                                    <p:anim calcmode="lin" valueType="num">
                                      <p:cBhvr additive="base">
                                        <p:cTn id="12" dur="10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10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1000" fill="hold"/>
                                        <p:tgtEl>
                                          <p:spTgt spid="23"/>
                                        </p:tgtEl>
                                        <p:attrNameLst>
                                          <p:attrName>ppt_x</p:attrName>
                                        </p:attrNameLst>
                                      </p:cBhvr>
                                      <p:tavLst>
                                        <p:tav tm="0">
                                          <p:val>
                                            <p:strVal val="0-#ppt_w/2"/>
                                          </p:val>
                                        </p:tav>
                                        <p:tav tm="100000">
                                          <p:val>
                                            <p:strVal val="#ppt_x"/>
                                          </p:val>
                                        </p:tav>
                                      </p:tavLst>
                                    </p:anim>
                                    <p:anim calcmode="lin" valueType="num">
                                      <p:cBhvr additive="base">
                                        <p:cTn id="16" dur="1000" fill="hold"/>
                                        <p:tgtEl>
                                          <p:spTgt spid="23"/>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150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2250" fill="hold"/>
                                        <p:tgtEl>
                                          <p:spTgt spid="26"/>
                                        </p:tgtEl>
                                        <p:attrNameLst>
                                          <p:attrName>ppt_x</p:attrName>
                                        </p:attrNameLst>
                                      </p:cBhvr>
                                      <p:tavLst>
                                        <p:tav tm="0">
                                          <p:val>
                                            <p:strVal val="0-#ppt_w/2"/>
                                          </p:val>
                                        </p:tav>
                                        <p:tav tm="100000">
                                          <p:val>
                                            <p:strVal val="#ppt_x"/>
                                          </p:val>
                                        </p:tav>
                                      </p:tavLst>
                                    </p:anim>
                                    <p:anim calcmode="lin" valueType="num">
                                      <p:cBhvr additive="base">
                                        <p:cTn id="20" dur="225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200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2250" fill="hold"/>
                                        <p:tgtEl>
                                          <p:spTgt spid="24"/>
                                        </p:tgtEl>
                                        <p:attrNameLst>
                                          <p:attrName>ppt_x</p:attrName>
                                        </p:attrNameLst>
                                      </p:cBhvr>
                                      <p:tavLst>
                                        <p:tav tm="0">
                                          <p:val>
                                            <p:strVal val="0-#ppt_w/2"/>
                                          </p:val>
                                        </p:tav>
                                        <p:tav tm="100000">
                                          <p:val>
                                            <p:strVal val="#ppt_x"/>
                                          </p:val>
                                        </p:tav>
                                      </p:tavLst>
                                    </p:anim>
                                    <p:anim calcmode="lin" valueType="num">
                                      <p:cBhvr additive="base">
                                        <p:cTn id="24" dur="2250" fill="hold"/>
                                        <p:tgtEl>
                                          <p:spTgt spid="24"/>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50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2250" fill="hold"/>
                                        <p:tgtEl>
                                          <p:spTgt spid="21"/>
                                        </p:tgtEl>
                                        <p:attrNameLst>
                                          <p:attrName>ppt_x</p:attrName>
                                        </p:attrNameLst>
                                      </p:cBhvr>
                                      <p:tavLst>
                                        <p:tav tm="0">
                                          <p:val>
                                            <p:strVal val="0-#ppt_w/2"/>
                                          </p:val>
                                        </p:tav>
                                        <p:tav tm="100000">
                                          <p:val>
                                            <p:strVal val="#ppt_x"/>
                                          </p:val>
                                        </p:tav>
                                      </p:tavLst>
                                    </p:anim>
                                    <p:anim calcmode="lin" valueType="num">
                                      <p:cBhvr additive="base">
                                        <p:cTn id="28" dur="225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350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1000" fill="hold"/>
                                        <p:tgtEl>
                                          <p:spTgt spid="30"/>
                                        </p:tgtEl>
                                        <p:attrNameLst>
                                          <p:attrName>ppt_x</p:attrName>
                                        </p:attrNameLst>
                                      </p:cBhvr>
                                      <p:tavLst>
                                        <p:tav tm="0">
                                          <p:val>
                                            <p:strVal val="1+#ppt_w/2"/>
                                          </p:val>
                                        </p:tav>
                                        <p:tav tm="100000">
                                          <p:val>
                                            <p:strVal val="#ppt_x"/>
                                          </p:val>
                                        </p:tav>
                                      </p:tavLst>
                                    </p:anim>
                                    <p:anim calcmode="lin" valueType="num">
                                      <p:cBhvr additive="base">
                                        <p:cTn id="32" dur="100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p:stCondLst>
                                    <p:cond delay="400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1000" fill="hold"/>
                                        <p:tgtEl>
                                          <p:spTgt spid="34"/>
                                        </p:tgtEl>
                                        <p:attrNameLst>
                                          <p:attrName>ppt_x</p:attrName>
                                        </p:attrNameLst>
                                      </p:cBhvr>
                                      <p:tavLst>
                                        <p:tav tm="0">
                                          <p:val>
                                            <p:strVal val="1+#ppt_w/2"/>
                                          </p:val>
                                        </p:tav>
                                        <p:tav tm="100000">
                                          <p:val>
                                            <p:strVal val="#ppt_x"/>
                                          </p:val>
                                        </p:tav>
                                      </p:tavLst>
                                    </p:anim>
                                    <p:anim calcmode="lin" valueType="num">
                                      <p:cBhvr additive="base">
                                        <p:cTn id="36" dur="1000" fill="hold"/>
                                        <p:tgtEl>
                                          <p:spTgt spid="34"/>
                                        </p:tgtEl>
                                        <p:attrNameLst>
                                          <p:attrName>ppt_y</p:attrName>
                                        </p:attrNameLst>
                                      </p:cBhvr>
                                      <p:tavLst>
                                        <p:tav tm="0">
                                          <p:val>
                                            <p:strVal val="#ppt_y"/>
                                          </p:val>
                                        </p:tav>
                                        <p:tav tm="100000">
                                          <p:val>
                                            <p:strVal val="#ppt_y"/>
                                          </p:val>
                                        </p:tav>
                                      </p:tavLst>
                                    </p:anim>
                                  </p:childTnLst>
                                </p:cTn>
                              </p:par>
                              <p:par>
                                <p:cTn id="37" presetID="2" presetClass="entr" presetSubtype="2" decel="100000" fill="hold" grpId="0" nodeType="withEffect">
                                  <p:stCondLst>
                                    <p:cond delay="450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1000" fill="hold"/>
                                        <p:tgtEl>
                                          <p:spTgt spid="31"/>
                                        </p:tgtEl>
                                        <p:attrNameLst>
                                          <p:attrName>ppt_x</p:attrName>
                                        </p:attrNameLst>
                                      </p:cBhvr>
                                      <p:tavLst>
                                        <p:tav tm="0">
                                          <p:val>
                                            <p:strVal val="1+#ppt_w/2"/>
                                          </p:val>
                                        </p:tav>
                                        <p:tav tm="100000">
                                          <p:val>
                                            <p:strVal val="#ppt_x"/>
                                          </p:val>
                                        </p:tav>
                                      </p:tavLst>
                                    </p:anim>
                                    <p:anim calcmode="lin" valueType="num">
                                      <p:cBhvr additive="base">
                                        <p:cTn id="40" dur="10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tmplLst>
          <p:tmpl>
            <p:tnLst>
              <p:par>
                <p:cTn presetID="2" presetClass="entr" presetSubtype="8" decel="100000" fill="hold" nodeType="withEffect">
                  <p:stCondLst>
                    <p:cond delay="200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2250" fill="hold"/>
                        <p:tgtEl>
                          <p:spTgt spid="24"/>
                        </p:tgtEl>
                        <p:attrNameLst>
                          <p:attrName>ppt_x</p:attrName>
                        </p:attrNameLst>
                      </p:cBhvr>
                      <p:tavLst>
                        <p:tav tm="0">
                          <p:val>
                            <p:strVal val="0-#ppt_w/2"/>
                          </p:val>
                        </p:tav>
                        <p:tav tm="100000">
                          <p:val>
                            <p:strVal val="#ppt_x"/>
                          </p:val>
                        </p:tav>
                      </p:tavLst>
                    </p:anim>
                    <p:anim calcmode="lin" valueType="num">
                      <p:cBhvr additive="base">
                        <p:cTn dur="2250" fill="hold"/>
                        <p:tgtEl>
                          <p:spTgt spid="24"/>
                        </p:tgtEl>
                        <p:attrNameLst>
                          <p:attrName>ppt_y</p:attrName>
                        </p:attrNameLst>
                      </p:cBhvr>
                      <p:tavLst>
                        <p:tav tm="0">
                          <p:val>
                            <p:strVal val="#ppt_y"/>
                          </p:val>
                        </p:tav>
                        <p:tav tm="100000">
                          <p:val>
                            <p:strVal val="#ppt_y"/>
                          </p:val>
                        </p:tav>
                      </p:tavLst>
                    </p:anim>
                  </p:childTnLst>
                </p:cTn>
              </p:par>
            </p:tnLst>
          </p:tmpl>
        </p:tmplLst>
      </p:bldP>
      <p:bldP spid="26" grpId="0" animBg="1">
        <p:tmplLst>
          <p:tmpl>
            <p:tnLst>
              <p:par>
                <p:cTn presetID="2" presetClass="entr" presetSubtype="8" decel="100000" fill="hold" nodeType="withEffect">
                  <p:stCondLst>
                    <p:cond delay="150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2250" fill="hold"/>
                        <p:tgtEl>
                          <p:spTgt spid="26"/>
                        </p:tgtEl>
                        <p:attrNameLst>
                          <p:attrName>ppt_x</p:attrName>
                        </p:attrNameLst>
                      </p:cBhvr>
                      <p:tavLst>
                        <p:tav tm="0">
                          <p:val>
                            <p:strVal val="0-#ppt_w/2"/>
                          </p:val>
                        </p:tav>
                        <p:tav tm="100000">
                          <p:val>
                            <p:strVal val="#ppt_x"/>
                          </p:val>
                        </p:tav>
                      </p:tavLst>
                    </p:anim>
                    <p:anim calcmode="lin" valueType="num">
                      <p:cBhvr additive="base">
                        <p:cTn dur="2250" fill="hold"/>
                        <p:tgtEl>
                          <p:spTgt spid="26"/>
                        </p:tgtEl>
                        <p:attrNameLst>
                          <p:attrName>ppt_y</p:attrName>
                        </p:attrNameLst>
                      </p:cBhvr>
                      <p:tavLst>
                        <p:tav tm="0">
                          <p:val>
                            <p:strVal val="#ppt_y"/>
                          </p:val>
                        </p:tav>
                        <p:tav tm="100000">
                          <p:val>
                            <p:strVal val="#ppt_y"/>
                          </p:val>
                        </p:tav>
                      </p:tavLst>
                    </p:anim>
                  </p:childTnLst>
                </p:cTn>
              </p:par>
            </p:tnLst>
          </p:tmpl>
        </p:tmplLst>
      </p:bldP>
      <p:bldP spid="18" grpId="0" animBg="1">
        <p:tmplLst>
          <p:tmpl>
            <p:tnLst>
              <p:par>
                <p:cTn presetID="2" presetClass="entr" presetSubtype="8"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1000" fill="hold"/>
                        <p:tgtEl>
                          <p:spTgt spid="18"/>
                        </p:tgtEl>
                        <p:attrNameLst>
                          <p:attrName>ppt_x</p:attrName>
                        </p:attrNameLst>
                      </p:cBhvr>
                      <p:tavLst>
                        <p:tav tm="0">
                          <p:val>
                            <p:strVal val="0-#ppt_w/2"/>
                          </p:val>
                        </p:tav>
                        <p:tav tm="100000">
                          <p:val>
                            <p:strVal val="#ppt_x"/>
                          </p:val>
                        </p:tav>
                      </p:tavLst>
                    </p:anim>
                    <p:anim calcmode="lin" valueType="num">
                      <p:cBhvr additive="base">
                        <p:cTn dur="1000" fill="hold"/>
                        <p:tgtEl>
                          <p:spTgt spid="18"/>
                        </p:tgtEl>
                        <p:attrNameLst>
                          <p:attrName>ppt_y</p:attrName>
                        </p:attrNameLst>
                      </p:cBhvr>
                      <p:tavLst>
                        <p:tav tm="0">
                          <p:val>
                            <p:strVal val="#ppt_y"/>
                          </p:val>
                        </p:tav>
                        <p:tav tm="100000">
                          <p:val>
                            <p:strVal val="#ppt_y"/>
                          </p:val>
                        </p:tav>
                      </p:tavLst>
                    </p:anim>
                  </p:childTnLst>
                </p:cTn>
              </p:par>
            </p:tnLst>
          </p:tmpl>
        </p:tmplLst>
      </p:bldP>
      <p:bldP spid="21" grpId="0" animBg="1">
        <p:tmplLst>
          <p:tmpl>
            <p:tnLst>
              <p:par>
                <p:cTn presetID="2" presetClass="entr" presetSubtype="8" decel="100000" fill="hold" nodeType="withEffect">
                  <p:stCondLst>
                    <p:cond delay="250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2250" fill="hold"/>
                        <p:tgtEl>
                          <p:spTgt spid="21"/>
                        </p:tgtEl>
                        <p:attrNameLst>
                          <p:attrName>ppt_x</p:attrName>
                        </p:attrNameLst>
                      </p:cBhvr>
                      <p:tavLst>
                        <p:tav tm="0">
                          <p:val>
                            <p:strVal val="0-#ppt_w/2"/>
                          </p:val>
                        </p:tav>
                        <p:tav tm="100000">
                          <p:val>
                            <p:strVal val="#ppt_x"/>
                          </p:val>
                        </p:tav>
                      </p:tavLst>
                    </p:anim>
                    <p:anim calcmode="lin" valueType="num">
                      <p:cBhvr additive="base">
                        <p:cTn dur="2250" fill="hold"/>
                        <p:tgtEl>
                          <p:spTgt spid="21"/>
                        </p:tgtEl>
                        <p:attrNameLst>
                          <p:attrName>ppt_y</p:attrName>
                        </p:attrNameLst>
                      </p:cBhvr>
                      <p:tavLst>
                        <p:tav tm="0">
                          <p:val>
                            <p:strVal val="#ppt_y"/>
                          </p:val>
                        </p:tav>
                        <p:tav tm="100000">
                          <p:val>
                            <p:strVal val="#ppt_y"/>
                          </p:val>
                        </p:tav>
                      </p:tavLst>
                    </p:anim>
                  </p:childTnLst>
                </p:cTn>
              </p:par>
            </p:tnLst>
          </p:tmpl>
        </p:tmplLst>
      </p:bldP>
      <p:bldP spid="22" grpId="0" animBg="1">
        <p:tmplLst>
          <p:tmpl>
            <p:tnLst>
              <p:par>
                <p:cTn presetID="2" presetClass="entr" presetSubtype="8" decel="100000" fill="hold" nodeType="withEffect">
                  <p:stCondLst>
                    <p:cond delay="50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1000" fill="hold"/>
                        <p:tgtEl>
                          <p:spTgt spid="22"/>
                        </p:tgtEl>
                        <p:attrNameLst>
                          <p:attrName>ppt_x</p:attrName>
                        </p:attrNameLst>
                      </p:cBhvr>
                      <p:tavLst>
                        <p:tav tm="0">
                          <p:val>
                            <p:strVal val="0-#ppt_w/2"/>
                          </p:val>
                        </p:tav>
                        <p:tav tm="100000">
                          <p:val>
                            <p:strVal val="#ppt_x"/>
                          </p:val>
                        </p:tav>
                      </p:tavLst>
                    </p:anim>
                    <p:anim calcmode="lin" valueType="num">
                      <p:cBhvr additive="base">
                        <p:cTn dur="1000" fill="hold"/>
                        <p:tgtEl>
                          <p:spTgt spid="22"/>
                        </p:tgtEl>
                        <p:attrNameLst>
                          <p:attrName>ppt_y</p:attrName>
                        </p:attrNameLst>
                      </p:cBhvr>
                      <p:tavLst>
                        <p:tav tm="0">
                          <p:val>
                            <p:strVal val="#ppt_y"/>
                          </p:val>
                        </p:tav>
                        <p:tav tm="100000">
                          <p:val>
                            <p:strVal val="#ppt_y"/>
                          </p:val>
                        </p:tav>
                      </p:tavLst>
                    </p:anim>
                  </p:childTnLst>
                </p:cTn>
              </p:par>
            </p:tnLst>
          </p:tmpl>
        </p:tmplLst>
      </p:bldP>
      <p:bldP spid="23" grpId="0" animBg="1">
        <p:tmplLst>
          <p:tmpl>
            <p:tnLst>
              <p:par>
                <p:cTn presetID="2" presetClass="entr" presetSubtype="8" decel="100000" fill="hold" nodeType="withEffect">
                  <p:stCondLst>
                    <p:cond delay="100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1000" fill="hold"/>
                        <p:tgtEl>
                          <p:spTgt spid="23"/>
                        </p:tgtEl>
                        <p:attrNameLst>
                          <p:attrName>ppt_x</p:attrName>
                        </p:attrNameLst>
                      </p:cBhvr>
                      <p:tavLst>
                        <p:tav tm="0">
                          <p:val>
                            <p:strVal val="0-#ppt_w/2"/>
                          </p:val>
                        </p:tav>
                        <p:tav tm="100000">
                          <p:val>
                            <p:strVal val="#ppt_x"/>
                          </p:val>
                        </p:tav>
                      </p:tavLst>
                    </p:anim>
                    <p:anim calcmode="lin" valueType="num">
                      <p:cBhvr additive="base">
                        <p:cTn dur="1000" fill="hold"/>
                        <p:tgtEl>
                          <p:spTgt spid="23"/>
                        </p:tgtEl>
                        <p:attrNameLst>
                          <p:attrName>ppt_y</p:attrName>
                        </p:attrNameLst>
                      </p:cBhvr>
                      <p:tavLst>
                        <p:tav tm="0">
                          <p:val>
                            <p:strVal val="#ppt_y"/>
                          </p:val>
                        </p:tav>
                        <p:tav tm="100000">
                          <p:val>
                            <p:strVal val="#ppt_y"/>
                          </p:val>
                        </p:tav>
                      </p:tavLst>
                    </p:anim>
                  </p:childTnLst>
                </p:cTn>
              </p:par>
            </p:tnLst>
          </p:tmpl>
        </p:tmplLst>
      </p:bldP>
      <p:bldP spid="30" grpId="0" animBg="1"/>
      <p:bldP spid="31" grpId="0" animBg="1"/>
      <p:bldP spid="34" grpId="0" animBg="1"/>
    </p:bld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Custom (met achtergrond)">
    <p:spTree>
      <p:nvGrpSpPr>
        <p:cNvPr id="1" name=""/>
        <p:cNvGrpSpPr/>
        <p:nvPr/>
      </p:nvGrpSpPr>
      <p:grpSpPr>
        <a:xfrm>
          <a:off x="0" y="0"/>
          <a:ext cx="0" cy="0"/>
          <a:chOff x="0" y="0"/>
          <a:chExt cx="0" cy="0"/>
        </a:xfrm>
      </p:grpSpPr>
      <p:sp>
        <p:nvSpPr>
          <p:cNvPr id="144" name="Vrije vorm: vorm 143">
            <a:extLst>
              <a:ext uri="{FF2B5EF4-FFF2-40B4-BE49-F238E27FC236}">
                <a16:creationId xmlns:a16="http://schemas.microsoft.com/office/drawing/2014/main" id="{3F0969FF-EED1-4C95-AD5F-C379FAF5E751}"/>
              </a:ext>
            </a:extLst>
          </p:cNvPr>
          <p:cNvSpPr/>
          <p:nvPr userDrawn="1"/>
        </p:nvSpPr>
        <p:spPr>
          <a:xfrm>
            <a:off x="0" y="1"/>
            <a:ext cx="12192000" cy="6857999"/>
          </a:xfrm>
          <a:custGeom>
            <a:avLst/>
            <a:gdLst>
              <a:gd name="connsiteX0" fmla="*/ 0 w 12192000"/>
              <a:gd name="connsiteY0" fmla="*/ 0 h 6857999"/>
              <a:gd name="connsiteX1" fmla="*/ 12192000 w 12192000"/>
              <a:gd name="connsiteY1" fmla="*/ 0 h 6857999"/>
              <a:gd name="connsiteX2" fmla="*/ 12192000 w 12192000"/>
              <a:gd name="connsiteY2" fmla="*/ 6857999 h 6857999"/>
              <a:gd name="connsiteX3" fmla="*/ 0 w 12192000"/>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2192000" h="6857999">
                <a:moveTo>
                  <a:pt x="0" y="0"/>
                </a:moveTo>
                <a:lnTo>
                  <a:pt x="12192000" y="0"/>
                </a:lnTo>
                <a:lnTo>
                  <a:pt x="12192000" y="6857999"/>
                </a:lnTo>
                <a:lnTo>
                  <a:pt x="0" y="6857999"/>
                </a:lnTo>
                <a:close/>
              </a:path>
            </a:pathLst>
          </a:custGeom>
          <a:solidFill>
            <a:srgbClr val="4EBAAA"/>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l"/>
            <a:endParaRPr lang="nl-NL">
              <a:latin typeface="+mj-lt"/>
            </a:endParaRPr>
          </a:p>
        </p:txBody>
      </p:sp>
      <p:grpSp>
        <p:nvGrpSpPr>
          <p:cNvPr id="199" name="Groep 198">
            <a:extLst>
              <a:ext uri="{FF2B5EF4-FFF2-40B4-BE49-F238E27FC236}">
                <a16:creationId xmlns:a16="http://schemas.microsoft.com/office/drawing/2014/main" id="{01BC2C48-6A49-4845-8CEE-B9F0D25F444B}"/>
              </a:ext>
            </a:extLst>
          </p:cNvPr>
          <p:cNvGrpSpPr/>
          <p:nvPr userDrawn="1"/>
        </p:nvGrpSpPr>
        <p:grpSpPr>
          <a:xfrm>
            <a:off x="-1" y="-1"/>
            <a:ext cx="12184570" cy="6858001"/>
            <a:chOff x="0" y="0"/>
            <a:chExt cx="8452704" cy="4757546"/>
          </a:xfrm>
        </p:grpSpPr>
        <p:pic>
          <p:nvPicPr>
            <p:cNvPr id="200" name="Afbeelding 199" descr="Afbeelding met foto, wit, groep, zwart&#10;&#10;Automatisch gegenereerde beschrijving">
              <a:extLst>
                <a:ext uri="{FF2B5EF4-FFF2-40B4-BE49-F238E27FC236}">
                  <a16:creationId xmlns:a16="http://schemas.microsoft.com/office/drawing/2014/main" id="{2856B393-0674-47E0-AFDA-47B8D4C0267E}"/>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b="30628"/>
            <a:stretch/>
          </p:blipFill>
          <p:spPr>
            <a:xfrm>
              <a:off x="0" y="0"/>
              <a:ext cx="4849803" cy="4757546"/>
            </a:xfrm>
            <a:prstGeom prst="rect">
              <a:avLst/>
            </a:prstGeom>
          </p:spPr>
        </p:pic>
        <p:pic>
          <p:nvPicPr>
            <p:cNvPr id="201" name="Afbeelding 200" descr="Afbeelding met foto, wit, groep, zwart&#10;&#10;Automatisch gegenereerde beschrijving">
              <a:extLst>
                <a:ext uri="{FF2B5EF4-FFF2-40B4-BE49-F238E27FC236}">
                  <a16:creationId xmlns:a16="http://schemas.microsoft.com/office/drawing/2014/main" id="{7206AAA5-034F-457C-8454-DAA6EC808291}"/>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l="25712" r="-1" b="30628"/>
            <a:stretch/>
          </p:blipFill>
          <p:spPr>
            <a:xfrm>
              <a:off x="4849804" y="0"/>
              <a:ext cx="3602900" cy="4757546"/>
            </a:xfrm>
            <a:prstGeom prst="rect">
              <a:avLst/>
            </a:prstGeom>
          </p:spPr>
        </p:pic>
      </p:grpSp>
      <p:sp>
        <p:nvSpPr>
          <p:cNvPr id="24" name="Tijdelijke aanduiding voor verticale tekst 23">
            <a:extLst>
              <a:ext uri="{FF2B5EF4-FFF2-40B4-BE49-F238E27FC236}">
                <a16:creationId xmlns:a16="http://schemas.microsoft.com/office/drawing/2014/main" id="{6B4D8ED7-AC58-4D3C-9E30-D3A4D71E458B}"/>
              </a:ext>
            </a:extLst>
          </p:cNvPr>
          <p:cNvSpPr>
            <a:spLocks noGrp="1"/>
          </p:cNvSpPr>
          <p:nvPr>
            <p:ph type="body" orient="vert" idx="15" hasCustomPrompt="1"/>
          </p:nvPr>
        </p:nvSpPr>
        <p:spPr>
          <a:xfrm>
            <a:off x="795773" y="3065197"/>
            <a:ext cx="8326385" cy="1213200"/>
          </a:xfrm>
          <a:custGeom>
            <a:avLst/>
            <a:gdLst>
              <a:gd name="connsiteX0" fmla="*/ 0 w 8326385"/>
              <a:gd name="connsiteY0" fmla="*/ 0 h 1213200"/>
              <a:gd name="connsiteX1" fmla="*/ 426701 w 8326385"/>
              <a:gd name="connsiteY1" fmla="*/ 0 h 1213200"/>
              <a:gd name="connsiteX2" fmla="*/ 5213918 w 8326385"/>
              <a:gd name="connsiteY2" fmla="*/ 0 h 1213200"/>
              <a:gd name="connsiteX3" fmla="*/ 5399272 w 8326385"/>
              <a:gd name="connsiteY3" fmla="*/ 0 h 1213200"/>
              <a:gd name="connsiteX4" fmla="*/ 5601789 w 8326385"/>
              <a:gd name="connsiteY4" fmla="*/ 0 h 1213200"/>
              <a:gd name="connsiteX5" fmla="*/ 5741345 w 8326385"/>
              <a:gd name="connsiteY5" fmla="*/ 0 h 1213200"/>
              <a:gd name="connsiteX6" fmla="*/ 7873858 w 8326385"/>
              <a:gd name="connsiteY6" fmla="*/ 0 h 1213200"/>
              <a:gd name="connsiteX7" fmla="*/ 8124181 w 8326385"/>
              <a:gd name="connsiteY7" fmla="*/ 0 h 1213200"/>
              <a:gd name="connsiteX8" fmla="*/ 8326385 w 8326385"/>
              <a:gd name="connsiteY8" fmla="*/ 202204 h 1213200"/>
              <a:gd name="connsiteX9" fmla="*/ 8326385 w 8326385"/>
              <a:gd name="connsiteY9" fmla="*/ 1010996 h 1213200"/>
              <a:gd name="connsiteX10" fmla="*/ 8124181 w 8326385"/>
              <a:gd name="connsiteY10" fmla="*/ 1213200 h 1213200"/>
              <a:gd name="connsiteX11" fmla="*/ 7873858 w 8326385"/>
              <a:gd name="connsiteY11" fmla="*/ 1213200 h 1213200"/>
              <a:gd name="connsiteX12" fmla="*/ 5741345 w 8326385"/>
              <a:gd name="connsiteY12" fmla="*/ 1213200 h 1213200"/>
              <a:gd name="connsiteX13" fmla="*/ 5601789 w 8326385"/>
              <a:gd name="connsiteY13" fmla="*/ 1213200 h 1213200"/>
              <a:gd name="connsiteX14" fmla="*/ 5399272 w 8326385"/>
              <a:gd name="connsiteY14" fmla="*/ 1213200 h 1213200"/>
              <a:gd name="connsiteX15" fmla="*/ 5213918 w 8326385"/>
              <a:gd name="connsiteY15" fmla="*/ 1213200 h 1213200"/>
              <a:gd name="connsiteX16" fmla="*/ 426701 w 8326385"/>
              <a:gd name="connsiteY16" fmla="*/ 1213200 h 1213200"/>
              <a:gd name="connsiteX17" fmla="*/ 0 w 8326385"/>
              <a:gd name="connsiteY17" fmla="*/ 1213200 h 121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26385" h="1213200">
                <a:moveTo>
                  <a:pt x="0" y="0"/>
                </a:moveTo>
                <a:lnTo>
                  <a:pt x="426701" y="0"/>
                </a:lnTo>
                <a:lnTo>
                  <a:pt x="5213918" y="0"/>
                </a:lnTo>
                <a:lnTo>
                  <a:pt x="5399272" y="0"/>
                </a:lnTo>
                <a:lnTo>
                  <a:pt x="5601789" y="0"/>
                </a:lnTo>
                <a:lnTo>
                  <a:pt x="5741345" y="0"/>
                </a:lnTo>
                <a:lnTo>
                  <a:pt x="7873858" y="0"/>
                </a:lnTo>
                <a:lnTo>
                  <a:pt x="8124181" y="0"/>
                </a:lnTo>
                <a:cubicBezTo>
                  <a:pt x="8235855" y="0"/>
                  <a:pt x="8326385" y="90530"/>
                  <a:pt x="8326385" y="202204"/>
                </a:cubicBezTo>
                <a:lnTo>
                  <a:pt x="8326385" y="1010996"/>
                </a:lnTo>
                <a:cubicBezTo>
                  <a:pt x="8326385" y="1122670"/>
                  <a:pt x="8235855" y="1213200"/>
                  <a:pt x="8124181" y="1213200"/>
                </a:cubicBezTo>
                <a:lnTo>
                  <a:pt x="7873858" y="1213200"/>
                </a:lnTo>
                <a:lnTo>
                  <a:pt x="5741345" y="1213200"/>
                </a:lnTo>
                <a:lnTo>
                  <a:pt x="5601789" y="1213200"/>
                </a:lnTo>
                <a:lnTo>
                  <a:pt x="5399272" y="1213200"/>
                </a:lnTo>
                <a:lnTo>
                  <a:pt x="5213918" y="1213200"/>
                </a:lnTo>
                <a:lnTo>
                  <a:pt x="426701" y="1213200"/>
                </a:lnTo>
                <a:lnTo>
                  <a:pt x="0" y="1213200"/>
                </a:lnTo>
                <a:close/>
              </a:path>
            </a:pathLst>
          </a:custGeom>
          <a:solidFill>
            <a:srgbClr val="D0EDE9"/>
          </a:solidFill>
        </p:spPr>
        <p:txBody>
          <a:bodyPr vert="horz" wrap="square" lIns="2700000" tIns="0" rIns="180000" bIns="0" anchor="ctr">
            <a:noAutofit/>
          </a:bodyPr>
          <a:lstStyle>
            <a:lvl1pPr marL="211138" indent="-211138">
              <a:lnSpc>
                <a:spcPct val="90000"/>
              </a:lnSpc>
              <a:spcBef>
                <a:spcPts val="200"/>
              </a:spcBef>
              <a:spcAft>
                <a:spcPts val="200"/>
              </a:spcAft>
              <a:buClr>
                <a:schemeClr val="bg2"/>
              </a:buClr>
              <a:buFont typeface="Arial" panose="020B0604020202020204" pitchFamily="34" charset="0"/>
              <a:buChar char="•"/>
              <a:defRPr sz="1400" b="0">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tekst</a:t>
            </a:r>
          </a:p>
        </p:txBody>
      </p:sp>
      <p:sp>
        <p:nvSpPr>
          <p:cNvPr id="26" name="Tijdelijke aanduiding voor verticale tekst 25">
            <a:extLst>
              <a:ext uri="{FF2B5EF4-FFF2-40B4-BE49-F238E27FC236}">
                <a16:creationId xmlns:a16="http://schemas.microsoft.com/office/drawing/2014/main" id="{EEC50F5C-FF99-46A7-A2F2-630FA7BB5D4D}"/>
              </a:ext>
            </a:extLst>
          </p:cNvPr>
          <p:cNvSpPr>
            <a:spLocks noGrp="1"/>
          </p:cNvSpPr>
          <p:nvPr>
            <p:ph type="body" orient="vert" idx="16" hasCustomPrompt="1"/>
          </p:nvPr>
        </p:nvSpPr>
        <p:spPr>
          <a:xfrm>
            <a:off x="1808214" y="1603374"/>
            <a:ext cx="8326385" cy="1213200"/>
          </a:xfrm>
          <a:custGeom>
            <a:avLst/>
            <a:gdLst>
              <a:gd name="connsiteX0" fmla="*/ 0 w 8326385"/>
              <a:gd name="connsiteY0" fmla="*/ 0 h 1213200"/>
              <a:gd name="connsiteX1" fmla="*/ 426701 w 8326385"/>
              <a:gd name="connsiteY1" fmla="*/ 0 h 1213200"/>
              <a:gd name="connsiteX2" fmla="*/ 5213918 w 8326385"/>
              <a:gd name="connsiteY2" fmla="*/ 0 h 1213200"/>
              <a:gd name="connsiteX3" fmla="*/ 5399272 w 8326385"/>
              <a:gd name="connsiteY3" fmla="*/ 0 h 1213200"/>
              <a:gd name="connsiteX4" fmla="*/ 5601789 w 8326385"/>
              <a:gd name="connsiteY4" fmla="*/ 0 h 1213200"/>
              <a:gd name="connsiteX5" fmla="*/ 5741345 w 8326385"/>
              <a:gd name="connsiteY5" fmla="*/ 0 h 1213200"/>
              <a:gd name="connsiteX6" fmla="*/ 7873858 w 8326385"/>
              <a:gd name="connsiteY6" fmla="*/ 0 h 1213200"/>
              <a:gd name="connsiteX7" fmla="*/ 8124181 w 8326385"/>
              <a:gd name="connsiteY7" fmla="*/ 0 h 1213200"/>
              <a:gd name="connsiteX8" fmla="*/ 8326385 w 8326385"/>
              <a:gd name="connsiteY8" fmla="*/ 202204 h 1213200"/>
              <a:gd name="connsiteX9" fmla="*/ 8326385 w 8326385"/>
              <a:gd name="connsiteY9" fmla="*/ 1010996 h 1213200"/>
              <a:gd name="connsiteX10" fmla="*/ 8124181 w 8326385"/>
              <a:gd name="connsiteY10" fmla="*/ 1213200 h 1213200"/>
              <a:gd name="connsiteX11" fmla="*/ 7873858 w 8326385"/>
              <a:gd name="connsiteY11" fmla="*/ 1213200 h 1213200"/>
              <a:gd name="connsiteX12" fmla="*/ 5741345 w 8326385"/>
              <a:gd name="connsiteY12" fmla="*/ 1213200 h 1213200"/>
              <a:gd name="connsiteX13" fmla="*/ 5601789 w 8326385"/>
              <a:gd name="connsiteY13" fmla="*/ 1213200 h 1213200"/>
              <a:gd name="connsiteX14" fmla="*/ 5399272 w 8326385"/>
              <a:gd name="connsiteY14" fmla="*/ 1213200 h 1213200"/>
              <a:gd name="connsiteX15" fmla="*/ 5213918 w 8326385"/>
              <a:gd name="connsiteY15" fmla="*/ 1213200 h 1213200"/>
              <a:gd name="connsiteX16" fmla="*/ 426701 w 8326385"/>
              <a:gd name="connsiteY16" fmla="*/ 1213200 h 1213200"/>
              <a:gd name="connsiteX17" fmla="*/ 0 w 8326385"/>
              <a:gd name="connsiteY17" fmla="*/ 1213200 h 121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26385" h="1213200">
                <a:moveTo>
                  <a:pt x="0" y="0"/>
                </a:moveTo>
                <a:lnTo>
                  <a:pt x="426701" y="0"/>
                </a:lnTo>
                <a:lnTo>
                  <a:pt x="5213918" y="0"/>
                </a:lnTo>
                <a:lnTo>
                  <a:pt x="5399272" y="0"/>
                </a:lnTo>
                <a:lnTo>
                  <a:pt x="5601789" y="0"/>
                </a:lnTo>
                <a:lnTo>
                  <a:pt x="5741345" y="0"/>
                </a:lnTo>
                <a:lnTo>
                  <a:pt x="7873858" y="0"/>
                </a:lnTo>
                <a:lnTo>
                  <a:pt x="8124181" y="0"/>
                </a:lnTo>
                <a:cubicBezTo>
                  <a:pt x="8235855" y="0"/>
                  <a:pt x="8326385" y="90530"/>
                  <a:pt x="8326385" y="202204"/>
                </a:cubicBezTo>
                <a:lnTo>
                  <a:pt x="8326385" y="1010996"/>
                </a:lnTo>
                <a:cubicBezTo>
                  <a:pt x="8326385" y="1122670"/>
                  <a:pt x="8235855" y="1213200"/>
                  <a:pt x="8124181" y="1213200"/>
                </a:cubicBezTo>
                <a:lnTo>
                  <a:pt x="7873858" y="1213200"/>
                </a:lnTo>
                <a:lnTo>
                  <a:pt x="5741345" y="1213200"/>
                </a:lnTo>
                <a:lnTo>
                  <a:pt x="5601789" y="1213200"/>
                </a:lnTo>
                <a:lnTo>
                  <a:pt x="5399272" y="1213200"/>
                </a:lnTo>
                <a:lnTo>
                  <a:pt x="5213918" y="1213200"/>
                </a:lnTo>
                <a:lnTo>
                  <a:pt x="426701" y="1213200"/>
                </a:lnTo>
                <a:lnTo>
                  <a:pt x="0" y="1213200"/>
                </a:lnTo>
                <a:close/>
              </a:path>
            </a:pathLst>
          </a:custGeom>
          <a:solidFill>
            <a:srgbClr val="D0EDE9"/>
          </a:solidFill>
        </p:spPr>
        <p:txBody>
          <a:bodyPr vert="horz" wrap="square" lIns="1692000" tIns="0" rIns="180000" bIns="0" anchor="ctr">
            <a:noAutofit/>
          </a:bodyPr>
          <a:lstStyle>
            <a:lvl1pPr marL="211138" indent="-211138">
              <a:lnSpc>
                <a:spcPct val="90000"/>
              </a:lnSpc>
              <a:spcBef>
                <a:spcPts val="200"/>
              </a:spcBef>
              <a:spcAft>
                <a:spcPts val="200"/>
              </a:spcAft>
              <a:buClr>
                <a:schemeClr val="bg2"/>
              </a:buClr>
              <a:buFont typeface="Arial" panose="020B0604020202020204" pitchFamily="34" charset="0"/>
              <a:buChar char="•"/>
              <a:defRPr sz="1400" b="0">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tekst</a:t>
            </a:r>
          </a:p>
        </p:txBody>
      </p:sp>
      <p:sp>
        <p:nvSpPr>
          <p:cNvPr id="4" name="Titel 3">
            <a:extLst>
              <a:ext uri="{FF2B5EF4-FFF2-40B4-BE49-F238E27FC236}">
                <a16:creationId xmlns:a16="http://schemas.microsoft.com/office/drawing/2014/main" id="{C5598500-D4E1-4ADD-901B-07EC1E81FDBE}"/>
              </a:ext>
            </a:extLst>
          </p:cNvPr>
          <p:cNvSpPr>
            <a:spLocks noGrp="1"/>
          </p:cNvSpPr>
          <p:nvPr>
            <p:ph type="title" hasCustomPrompt="1"/>
          </p:nvPr>
        </p:nvSpPr>
        <p:spPr/>
        <p:txBody>
          <a:bodyPr/>
          <a:lstStyle>
            <a:lvl1pPr>
              <a:defRPr/>
            </a:lvl1pPr>
          </a:lstStyle>
          <a:p>
            <a:r>
              <a:rPr lang="nl-NL"/>
              <a:t>Plaats hier je titel</a:t>
            </a:r>
          </a:p>
        </p:txBody>
      </p:sp>
      <p:sp>
        <p:nvSpPr>
          <p:cNvPr id="5" name="Tijdelijke aanduiding voor dianummer 4">
            <a:extLst>
              <a:ext uri="{FF2B5EF4-FFF2-40B4-BE49-F238E27FC236}">
                <a16:creationId xmlns:a16="http://schemas.microsoft.com/office/drawing/2014/main" id="{7187FE55-5E22-4C3F-A7A5-46FB055D641F}"/>
              </a:ext>
            </a:extLst>
          </p:cNvPr>
          <p:cNvSpPr>
            <a:spLocks noGrp="1"/>
          </p:cNvSpPr>
          <p:nvPr>
            <p:ph type="sldNum" sz="quarter" idx="10"/>
          </p:nvPr>
        </p:nvSpPr>
        <p:spPr/>
        <p:txBody>
          <a:bodyPr/>
          <a:lstStyle/>
          <a:p>
            <a:fld id="{B502C9A5-716F-45E6-800B-D4D02CE26F90}" type="slidenum">
              <a:rPr lang="nl-NL" smtClean="0"/>
              <a:pPr/>
              <a:t>‹nr.›</a:t>
            </a:fld>
            <a:endParaRPr lang="nl-NL"/>
          </a:p>
        </p:txBody>
      </p:sp>
      <p:sp>
        <p:nvSpPr>
          <p:cNvPr id="18" name="Tijdelijke aanduiding voor verticale tekst 17">
            <a:extLst>
              <a:ext uri="{FF2B5EF4-FFF2-40B4-BE49-F238E27FC236}">
                <a16:creationId xmlns:a16="http://schemas.microsoft.com/office/drawing/2014/main" id="{65A4477D-93B8-49A3-A3C7-EF6CC155595B}"/>
              </a:ext>
            </a:extLst>
          </p:cNvPr>
          <p:cNvSpPr>
            <a:spLocks noGrp="1"/>
          </p:cNvSpPr>
          <p:nvPr>
            <p:ph type="body" orient="vert" idx="11" hasCustomPrompt="1"/>
          </p:nvPr>
        </p:nvSpPr>
        <p:spPr>
          <a:xfrm>
            <a:off x="-941" y="1603373"/>
            <a:ext cx="2927113" cy="1213200"/>
          </a:xfrm>
          <a:custGeom>
            <a:avLst/>
            <a:gdLst>
              <a:gd name="connsiteX0" fmla="*/ 0 w 2927113"/>
              <a:gd name="connsiteY0" fmla="*/ 0 h 1213200"/>
              <a:gd name="connsiteX1" fmla="*/ 202517 w 2927113"/>
              <a:gd name="connsiteY1" fmla="*/ 0 h 1213200"/>
              <a:gd name="connsiteX2" fmla="*/ 2474586 w 2927113"/>
              <a:gd name="connsiteY2" fmla="*/ 0 h 1213200"/>
              <a:gd name="connsiteX3" fmla="*/ 2724909 w 2927113"/>
              <a:gd name="connsiteY3" fmla="*/ 0 h 1213200"/>
              <a:gd name="connsiteX4" fmla="*/ 2927113 w 2927113"/>
              <a:gd name="connsiteY4" fmla="*/ 202204 h 1213200"/>
              <a:gd name="connsiteX5" fmla="*/ 2927113 w 2927113"/>
              <a:gd name="connsiteY5" fmla="*/ 1010996 h 1213200"/>
              <a:gd name="connsiteX6" fmla="*/ 2724909 w 2927113"/>
              <a:gd name="connsiteY6" fmla="*/ 1213200 h 1213200"/>
              <a:gd name="connsiteX7" fmla="*/ 2474586 w 2927113"/>
              <a:gd name="connsiteY7" fmla="*/ 1213200 h 1213200"/>
              <a:gd name="connsiteX8" fmla="*/ 202517 w 2927113"/>
              <a:gd name="connsiteY8" fmla="*/ 1213200 h 1213200"/>
              <a:gd name="connsiteX9" fmla="*/ 0 w 2927113"/>
              <a:gd name="connsiteY9" fmla="*/ 1213200 h 121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27113" h="1213200">
                <a:moveTo>
                  <a:pt x="0" y="0"/>
                </a:moveTo>
                <a:lnTo>
                  <a:pt x="202517" y="0"/>
                </a:lnTo>
                <a:lnTo>
                  <a:pt x="2474586" y="0"/>
                </a:lnTo>
                <a:lnTo>
                  <a:pt x="2724909" y="0"/>
                </a:lnTo>
                <a:cubicBezTo>
                  <a:pt x="2836583" y="0"/>
                  <a:pt x="2927113" y="90530"/>
                  <a:pt x="2927113" y="202204"/>
                </a:cubicBezTo>
                <a:lnTo>
                  <a:pt x="2927113" y="1010996"/>
                </a:lnTo>
                <a:cubicBezTo>
                  <a:pt x="2927113" y="1122670"/>
                  <a:pt x="2836583" y="1213200"/>
                  <a:pt x="2724909" y="1213200"/>
                </a:cubicBezTo>
                <a:lnTo>
                  <a:pt x="2474586" y="1213200"/>
                </a:lnTo>
                <a:lnTo>
                  <a:pt x="202517" y="1213200"/>
                </a:lnTo>
                <a:lnTo>
                  <a:pt x="0" y="1213200"/>
                </a:lnTo>
                <a:close/>
              </a:path>
            </a:pathLst>
          </a:custGeom>
          <a:solidFill>
            <a:schemeClr val="bg1"/>
          </a:solidFill>
        </p:spPr>
        <p:txBody>
          <a:bodyPr vert="horz" wrap="square" lIns="540000" tIns="0" rIns="180000" bIns="0" anchor="ctr">
            <a:noAutofit/>
          </a:bodyPr>
          <a:lstStyle>
            <a:lvl1pPr marL="0" indent="0">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tekst</a:t>
            </a:r>
          </a:p>
        </p:txBody>
      </p:sp>
      <p:sp>
        <p:nvSpPr>
          <p:cNvPr id="21" name="Tijdelijke aanduiding voor verticale tekst 20">
            <a:extLst>
              <a:ext uri="{FF2B5EF4-FFF2-40B4-BE49-F238E27FC236}">
                <a16:creationId xmlns:a16="http://schemas.microsoft.com/office/drawing/2014/main" id="{7A20B3E6-FEAC-4DEA-A7A9-10F7BD46C422}"/>
              </a:ext>
            </a:extLst>
          </p:cNvPr>
          <p:cNvSpPr>
            <a:spLocks noGrp="1"/>
          </p:cNvSpPr>
          <p:nvPr>
            <p:ph type="body" orient="vert" idx="12" hasCustomPrompt="1"/>
          </p:nvPr>
        </p:nvSpPr>
        <p:spPr>
          <a:xfrm>
            <a:off x="1808214" y="4527018"/>
            <a:ext cx="8326385" cy="1213200"/>
          </a:xfrm>
          <a:custGeom>
            <a:avLst/>
            <a:gdLst>
              <a:gd name="connsiteX0" fmla="*/ 0 w 8326385"/>
              <a:gd name="connsiteY0" fmla="*/ 0 h 1213200"/>
              <a:gd name="connsiteX1" fmla="*/ 426701 w 8326385"/>
              <a:gd name="connsiteY1" fmla="*/ 0 h 1213200"/>
              <a:gd name="connsiteX2" fmla="*/ 5213918 w 8326385"/>
              <a:gd name="connsiteY2" fmla="*/ 0 h 1213200"/>
              <a:gd name="connsiteX3" fmla="*/ 5399272 w 8326385"/>
              <a:gd name="connsiteY3" fmla="*/ 0 h 1213200"/>
              <a:gd name="connsiteX4" fmla="*/ 5601789 w 8326385"/>
              <a:gd name="connsiteY4" fmla="*/ 0 h 1213200"/>
              <a:gd name="connsiteX5" fmla="*/ 5741345 w 8326385"/>
              <a:gd name="connsiteY5" fmla="*/ 0 h 1213200"/>
              <a:gd name="connsiteX6" fmla="*/ 7873858 w 8326385"/>
              <a:gd name="connsiteY6" fmla="*/ 0 h 1213200"/>
              <a:gd name="connsiteX7" fmla="*/ 8124181 w 8326385"/>
              <a:gd name="connsiteY7" fmla="*/ 0 h 1213200"/>
              <a:gd name="connsiteX8" fmla="*/ 8326385 w 8326385"/>
              <a:gd name="connsiteY8" fmla="*/ 202204 h 1213200"/>
              <a:gd name="connsiteX9" fmla="*/ 8326385 w 8326385"/>
              <a:gd name="connsiteY9" fmla="*/ 1010996 h 1213200"/>
              <a:gd name="connsiteX10" fmla="*/ 8124181 w 8326385"/>
              <a:gd name="connsiteY10" fmla="*/ 1213200 h 1213200"/>
              <a:gd name="connsiteX11" fmla="*/ 7873858 w 8326385"/>
              <a:gd name="connsiteY11" fmla="*/ 1213200 h 1213200"/>
              <a:gd name="connsiteX12" fmla="*/ 5741345 w 8326385"/>
              <a:gd name="connsiteY12" fmla="*/ 1213200 h 1213200"/>
              <a:gd name="connsiteX13" fmla="*/ 5601789 w 8326385"/>
              <a:gd name="connsiteY13" fmla="*/ 1213200 h 1213200"/>
              <a:gd name="connsiteX14" fmla="*/ 5399272 w 8326385"/>
              <a:gd name="connsiteY14" fmla="*/ 1213200 h 1213200"/>
              <a:gd name="connsiteX15" fmla="*/ 5213918 w 8326385"/>
              <a:gd name="connsiteY15" fmla="*/ 1213200 h 1213200"/>
              <a:gd name="connsiteX16" fmla="*/ 426701 w 8326385"/>
              <a:gd name="connsiteY16" fmla="*/ 1213200 h 1213200"/>
              <a:gd name="connsiteX17" fmla="*/ 0 w 8326385"/>
              <a:gd name="connsiteY17" fmla="*/ 1213200 h 121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26385" h="1213200">
                <a:moveTo>
                  <a:pt x="0" y="0"/>
                </a:moveTo>
                <a:lnTo>
                  <a:pt x="426701" y="0"/>
                </a:lnTo>
                <a:lnTo>
                  <a:pt x="5213918" y="0"/>
                </a:lnTo>
                <a:lnTo>
                  <a:pt x="5399272" y="0"/>
                </a:lnTo>
                <a:lnTo>
                  <a:pt x="5601789" y="0"/>
                </a:lnTo>
                <a:lnTo>
                  <a:pt x="5741345" y="0"/>
                </a:lnTo>
                <a:lnTo>
                  <a:pt x="7873858" y="0"/>
                </a:lnTo>
                <a:lnTo>
                  <a:pt x="8124181" y="0"/>
                </a:lnTo>
                <a:cubicBezTo>
                  <a:pt x="8235855" y="0"/>
                  <a:pt x="8326385" y="90530"/>
                  <a:pt x="8326385" y="202204"/>
                </a:cubicBezTo>
                <a:lnTo>
                  <a:pt x="8326385" y="1010996"/>
                </a:lnTo>
                <a:cubicBezTo>
                  <a:pt x="8326385" y="1122670"/>
                  <a:pt x="8235855" y="1213200"/>
                  <a:pt x="8124181" y="1213200"/>
                </a:cubicBezTo>
                <a:lnTo>
                  <a:pt x="7873858" y="1213200"/>
                </a:lnTo>
                <a:lnTo>
                  <a:pt x="5741345" y="1213200"/>
                </a:lnTo>
                <a:lnTo>
                  <a:pt x="5601789" y="1213200"/>
                </a:lnTo>
                <a:lnTo>
                  <a:pt x="5399272" y="1213200"/>
                </a:lnTo>
                <a:lnTo>
                  <a:pt x="5213918" y="1213200"/>
                </a:lnTo>
                <a:lnTo>
                  <a:pt x="426701" y="1213200"/>
                </a:lnTo>
                <a:lnTo>
                  <a:pt x="0" y="1213200"/>
                </a:lnTo>
                <a:close/>
              </a:path>
            </a:pathLst>
          </a:custGeom>
          <a:solidFill>
            <a:srgbClr val="D0EDE9"/>
          </a:solidFill>
        </p:spPr>
        <p:txBody>
          <a:bodyPr vert="horz" wrap="square" lIns="1692000" tIns="0" rIns="180000" bIns="0" anchor="ctr">
            <a:noAutofit/>
          </a:bodyPr>
          <a:lstStyle>
            <a:lvl1pPr marL="211138" indent="-211138">
              <a:lnSpc>
                <a:spcPct val="90000"/>
              </a:lnSpc>
              <a:spcBef>
                <a:spcPts val="200"/>
              </a:spcBef>
              <a:spcAft>
                <a:spcPts val="200"/>
              </a:spcAft>
              <a:buClr>
                <a:schemeClr val="bg2"/>
              </a:buClr>
              <a:buFont typeface="Arial" panose="020B0604020202020204" pitchFamily="34" charset="0"/>
              <a:buChar char="•"/>
              <a:defRPr sz="1400" b="0">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tekst</a:t>
            </a:r>
          </a:p>
        </p:txBody>
      </p:sp>
      <p:sp>
        <p:nvSpPr>
          <p:cNvPr id="22" name="Tijdelijke aanduiding voor verticale tekst 21">
            <a:extLst>
              <a:ext uri="{FF2B5EF4-FFF2-40B4-BE49-F238E27FC236}">
                <a16:creationId xmlns:a16="http://schemas.microsoft.com/office/drawing/2014/main" id="{B152A2A6-416D-461C-B969-8AC2262F4003}"/>
              </a:ext>
            </a:extLst>
          </p:cNvPr>
          <p:cNvSpPr>
            <a:spLocks noGrp="1"/>
          </p:cNvSpPr>
          <p:nvPr>
            <p:ph type="body" orient="vert" idx="13" hasCustomPrompt="1"/>
          </p:nvPr>
        </p:nvSpPr>
        <p:spPr>
          <a:xfrm>
            <a:off x="-941" y="3065046"/>
            <a:ext cx="2927113" cy="1213200"/>
          </a:xfrm>
          <a:custGeom>
            <a:avLst/>
            <a:gdLst>
              <a:gd name="connsiteX0" fmla="*/ 0 w 2927113"/>
              <a:gd name="connsiteY0" fmla="*/ 0 h 1213200"/>
              <a:gd name="connsiteX1" fmla="*/ 202517 w 2927113"/>
              <a:gd name="connsiteY1" fmla="*/ 0 h 1213200"/>
              <a:gd name="connsiteX2" fmla="*/ 2474586 w 2927113"/>
              <a:gd name="connsiteY2" fmla="*/ 0 h 1213200"/>
              <a:gd name="connsiteX3" fmla="*/ 2724909 w 2927113"/>
              <a:gd name="connsiteY3" fmla="*/ 0 h 1213200"/>
              <a:gd name="connsiteX4" fmla="*/ 2927113 w 2927113"/>
              <a:gd name="connsiteY4" fmla="*/ 202204 h 1213200"/>
              <a:gd name="connsiteX5" fmla="*/ 2927113 w 2927113"/>
              <a:gd name="connsiteY5" fmla="*/ 1010996 h 1213200"/>
              <a:gd name="connsiteX6" fmla="*/ 2724909 w 2927113"/>
              <a:gd name="connsiteY6" fmla="*/ 1213200 h 1213200"/>
              <a:gd name="connsiteX7" fmla="*/ 2474586 w 2927113"/>
              <a:gd name="connsiteY7" fmla="*/ 1213200 h 1213200"/>
              <a:gd name="connsiteX8" fmla="*/ 202517 w 2927113"/>
              <a:gd name="connsiteY8" fmla="*/ 1213200 h 1213200"/>
              <a:gd name="connsiteX9" fmla="*/ 0 w 2927113"/>
              <a:gd name="connsiteY9" fmla="*/ 1213200 h 121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27113" h="1213200">
                <a:moveTo>
                  <a:pt x="0" y="0"/>
                </a:moveTo>
                <a:lnTo>
                  <a:pt x="202517" y="0"/>
                </a:lnTo>
                <a:lnTo>
                  <a:pt x="2474586" y="0"/>
                </a:lnTo>
                <a:lnTo>
                  <a:pt x="2724909" y="0"/>
                </a:lnTo>
                <a:cubicBezTo>
                  <a:pt x="2836583" y="0"/>
                  <a:pt x="2927113" y="90530"/>
                  <a:pt x="2927113" y="202204"/>
                </a:cubicBezTo>
                <a:lnTo>
                  <a:pt x="2927113" y="1010996"/>
                </a:lnTo>
                <a:cubicBezTo>
                  <a:pt x="2927113" y="1122670"/>
                  <a:pt x="2836583" y="1213200"/>
                  <a:pt x="2724909" y="1213200"/>
                </a:cubicBezTo>
                <a:lnTo>
                  <a:pt x="2474586" y="1213200"/>
                </a:lnTo>
                <a:lnTo>
                  <a:pt x="202517" y="1213200"/>
                </a:lnTo>
                <a:lnTo>
                  <a:pt x="0" y="1213200"/>
                </a:lnTo>
                <a:close/>
              </a:path>
            </a:pathLst>
          </a:custGeom>
          <a:solidFill>
            <a:schemeClr val="bg1"/>
          </a:solidFill>
        </p:spPr>
        <p:txBody>
          <a:bodyPr vert="horz" wrap="square" lIns="540000" tIns="0" rIns="180000" bIns="0" anchor="ctr">
            <a:noAutofit/>
          </a:bodyPr>
          <a:lstStyle>
            <a:lvl1pPr marL="0" indent="0">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tekst</a:t>
            </a:r>
          </a:p>
        </p:txBody>
      </p:sp>
      <p:sp>
        <p:nvSpPr>
          <p:cNvPr id="23" name="Tijdelijke aanduiding voor verticale tekst 22">
            <a:extLst>
              <a:ext uri="{FF2B5EF4-FFF2-40B4-BE49-F238E27FC236}">
                <a16:creationId xmlns:a16="http://schemas.microsoft.com/office/drawing/2014/main" id="{EA0040D5-5D22-491D-95DC-372B27B8B446}"/>
              </a:ext>
            </a:extLst>
          </p:cNvPr>
          <p:cNvSpPr>
            <a:spLocks noGrp="1"/>
          </p:cNvSpPr>
          <p:nvPr>
            <p:ph type="body" orient="vert" idx="14" hasCustomPrompt="1"/>
          </p:nvPr>
        </p:nvSpPr>
        <p:spPr>
          <a:xfrm>
            <a:off x="-941" y="4526867"/>
            <a:ext cx="2927113" cy="1213200"/>
          </a:xfrm>
          <a:custGeom>
            <a:avLst/>
            <a:gdLst>
              <a:gd name="connsiteX0" fmla="*/ 0 w 2927113"/>
              <a:gd name="connsiteY0" fmla="*/ 0 h 1213200"/>
              <a:gd name="connsiteX1" fmla="*/ 202517 w 2927113"/>
              <a:gd name="connsiteY1" fmla="*/ 0 h 1213200"/>
              <a:gd name="connsiteX2" fmla="*/ 2474586 w 2927113"/>
              <a:gd name="connsiteY2" fmla="*/ 0 h 1213200"/>
              <a:gd name="connsiteX3" fmla="*/ 2724909 w 2927113"/>
              <a:gd name="connsiteY3" fmla="*/ 0 h 1213200"/>
              <a:gd name="connsiteX4" fmla="*/ 2927113 w 2927113"/>
              <a:gd name="connsiteY4" fmla="*/ 202204 h 1213200"/>
              <a:gd name="connsiteX5" fmla="*/ 2927113 w 2927113"/>
              <a:gd name="connsiteY5" fmla="*/ 1010996 h 1213200"/>
              <a:gd name="connsiteX6" fmla="*/ 2724909 w 2927113"/>
              <a:gd name="connsiteY6" fmla="*/ 1213200 h 1213200"/>
              <a:gd name="connsiteX7" fmla="*/ 2474586 w 2927113"/>
              <a:gd name="connsiteY7" fmla="*/ 1213200 h 1213200"/>
              <a:gd name="connsiteX8" fmla="*/ 202517 w 2927113"/>
              <a:gd name="connsiteY8" fmla="*/ 1213200 h 1213200"/>
              <a:gd name="connsiteX9" fmla="*/ 0 w 2927113"/>
              <a:gd name="connsiteY9" fmla="*/ 1213200 h 121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27113" h="1213200">
                <a:moveTo>
                  <a:pt x="0" y="0"/>
                </a:moveTo>
                <a:lnTo>
                  <a:pt x="202517" y="0"/>
                </a:lnTo>
                <a:lnTo>
                  <a:pt x="2474586" y="0"/>
                </a:lnTo>
                <a:lnTo>
                  <a:pt x="2724909" y="0"/>
                </a:lnTo>
                <a:cubicBezTo>
                  <a:pt x="2836583" y="0"/>
                  <a:pt x="2927113" y="90530"/>
                  <a:pt x="2927113" y="202204"/>
                </a:cubicBezTo>
                <a:lnTo>
                  <a:pt x="2927113" y="1010996"/>
                </a:lnTo>
                <a:cubicBezTo>
                  <a:pt x="2927113" y="1122670"/>
                  <a:pt x="2836583" y="1213200"/>
                  <a:pt x="2724909" y="1213200"/>
                </a:cubicBezTo>
                <a:lnTo>
                  <a:pt x="2474586" y="1213200"/>
                </a:lnTo>
                <a:lnTo>
                  <a:pt x="202517" y="1213200"/>
                </a:lnTo>
                <a:lnTo>
                  <a:pt x="0" y="1213200"/>
                </a:lnTo>
                <a:close/>
              </a:path>
            </a:pathLst>
          </a:custGeom>
          <a:solidFill>
            <a:schemeClr val="bg1"/>
          </a:solidFill>
        </p:spPr>
        <p:txBody>
          <a:bodyPr vert="horz" wrap="square" lIns="540000" tIns="0" rIns="180000" bIns="0" anchor="ctr">
            <a:noAutofit/>
          </a:bodyPr>
          <a:lstStyle>
            <a:lvl1pPr marL="0" indent="0">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je tekst</a:t>
            </a:r>
          </a:p>
        </p:txBody>
      </p:sp>
      <p:sp>
        <p:nvSpPr>
          <p:cNvPr id="30" name="Tijdelijke aanduiding voor afbeelding 29">
            <a:extLst>
              <a:ext uri="{FF2B5EF4-FFF2-40B4-BE49-F238E27FC236}">
                <a16:creationId xmlns:a16="http://schemas.microsoft.com/office/drawing/2014/main" id="{7311DB82-D041-4474-B233-3C8866937F31}"/>
              </a:ext>
            </a:extLst>
          </p:cNvPr>
          <p:cNvSpPr>
            <a:spLocks noGrp="1"/>
          </p:cNvSpPr>
          <p:nvPr>
            <p:ph type="pic" sz="quarter" idx="17" hasCustomPrompt="1"/>
          </p:nvPr>
        </p:nvSpPr>
        <p:spPr>
          <a:xfrm>
            <a:off x="10375382" y="1603373"/>
            <a:ext cx="1521644" cy="1213132"/>
          </a:xfrm>
          <a:custGeom>
            <a:avLst/>
            <a:gdLst>
              <a:gd name="connsiteX0" fmla="*/ 180000 w 1521644"/>
              <a:gd name="connsiteY0" fmla="*/ 0 h 1213132"/>
              <a:gd name="connsiteX1" fmla="*/ 1341644 w 1521644"/>
              <a:gd name="connsiteY1" fmla="*/ 0 h 1213132"/>
              <a:gd name="connsiteX2" fmla="*/ 1521644 w 1521644"/>
              <a:gd name="connsiteY2" fmla="*/ 214894 h 1213132"/>
              <a:gd name="connsiteX3" fmla="*/ 1521644 w 1521644"/>
              <a:gd name="connsiteY3" fmla="*/ 841343 h 1213132"/>
              <a:gd name="connsiteX4" fmla="*/ 1521644 w 1521644"/>
              <a:gd name="connsiteY4" fmla="*/ 998238 h 1213132"/>
              <a:gd name="connsiteX5" fmla="*/ 1521644 w 1521644"/>
              <a:gd name="connsiteY5" fmla="*/ 1213132 h 1213132"/>
              <a:gd name="connsiteX6" fmla="*/ 1341644 w 1521644"/>
              <a:gd name="connsiteY6" fmla="*/ 1213132 h 1213132"/>
              <a:gd name="connsiteX7" fmla="*/ 1083974 w 1521644"/>
              <a:gd name="connsiteY7" fmla="*/ 1213132 h 1213132"/>
              <a:gd name="connsiteX8" fmla="*/ 180000 w 1521644"/>
              <a:gd name="connsiteY8" fmla="*/ 1213132 h 1213132"/>
              <a:gd name="connsiteX9" fmla="*/ 0 w 1521644"/>
              <a:gd name="connsiteY9" fmla="*/ 998238 h 1213132"/>
              <a:gd name="connsiteX10" fmla="*/ 0 w 1521644"/>
              <a:gd name="connsiteY10" fmla="*/ 214894 h 1213132"/>
              <a:gd name="connsiteX11" fmla="*/ 180000 w 1521644"/>
              <a:gd name="connsiteY11" fmla="*/ 0 h 1213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1644" h="1213132">
                <a:moveTo>
                  <a:pt x="180000" y="0"/>
                </a:moveTo>
                <a:lnTo>
                  <a:pt x="1341644" y="0"/>
                </a:lnTo>
                <a:cubicBezTo>
                  <a:pt x="1441055" y="0"/>
                  <a:pt x="1521644" y="96211"/>
                  <a:pt x="1521644" y="214894"/>
                </a:cubicBezTo>
                <a:lnTo>
                  <a:pt x="1521644" y="841343"/>
                </a:lnTo>
                <a:lnTo>
                  <a:pt x="1521644" y="998238"/>
                </a:lnTo>
                <a:lnTo>
                  <a:pt x="1521644" y="1213132"/>
                </a:lnTo>
                <a:lnTo>
                  <a:pt x="1341644" y="1213132"/>
                </a:lnTo>
                <a:lnTo>
                  <a:pt x="1083974" y="1213132"/>
                </a:lnTo>
                <a:lnTo>
                  <a:pt x="180000" y="1213132"/>
                </a:lnTo>
                <a:cubicBezTo>
                  <a:pt x="80589" y="1213132"/>
                  <a:pt x="0" y="1116921"/>
                  <a:pt x="0" y="998238"/>
                </a:cubicBezTo>
                <a:lnTo>
                  <a:pt x="0" y="214894"/>
                </a:lnTo>
                <a:cubicBezTo>
                  <a:pt x="0" y="96211"/>
                  <a:pt x="80589" y="0"/>
                  <a:pt x="180000" y="0"/>
                </a:cubicBezTo>
                <a:close/>
              </a:path>
            </a:pathLst>
          </a:custGeom>
          <a:solidFill>
            <a:schemeClr val="bg1">
              <a:lumMod val="95000"/>
            </a:schemeClr>
          </a:solidFill>
        </p:spPr>
        <p:txBody>
          <a:bodyPr wrap="square" bIns="540000" anchor="ctr">
            <a:noAutofit/>
          </a:bodyPr>
          <a:lstStyle>
            <a:lvl1pPr marL="0" indent="0" algn="ctr">
              <a:lnSpc>
                <a:spcPct val="90000"/>
              </a:lnSpc>
              <a:spcBef>
                <a:spcPts val="0"/>
              </a:spcBef>
              <a:spcAft>
                <a:spcPts val="0"/>
              </a:spcAft>
              <a:buNone/>
              <a:defRPr sz="8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31" name="Tijdelijke aanduiding voor afbeelding 30">
            <a:extLst>
              <a:ext uri="{FF2B5EF4-FFF2-40B4-BE49-F238E27FC236}">
                <a16:creationId xmlns:a16="http://schemas.microsoft.com/office/drawing/2014/main" id="{42F9E1A6-8E08-4575-B228-1EA674AC495F}"/>
              </a:ext>
            </a:extLst>
          </p:cNvPr>
          <p:cNvSpPr>
            <a:spLocks noGrp="1"/>
          </p:cNvSpPr>
          <p:nvPr>
            <p:ph type="pic" sz="quarter" idx="18" hasCustomPrompt="1"/>
          </p:nvPr>
        </p:nvSpPr>
        <p:spPr>
          <a:xfrm>
            <a:off x="10375382" y="4527086"/>
            <a:ext cx="1521644" cy="1213132"/>
          </a:xfrm>
          <a:custGeom>
            <a:avLst/>
            <a:gdLst>
              <a:gd name="connsiteX0" fmla="*/ 180000 w 1521644"/>
              <a:gd name="connsiteY0" fmla="*/ 0 h 1213132"/>
              <a:gd name="connsiteX1" fmla="*/ 1341644 w 1521644"/>
              <a:gd name="connsiteY1" fmla="*/ 0 h 1213132"/>
              <a:gd name="connsiteX2" fmla="*/ 1521644 w 1521644"/>
              <a:gd name="connsiteY2" fmla="*/ 214894 h 1213132"/>
              <a:gd name="connsiteX3" fmla="*/ 1521644 w 1521644"/>
              <a:gd name="connsiteY3" fmla="*/ 841343 h 1213132"/>
              <a:gd name="connsiteX4" fmla="*/ 1521644 w 1521644"/>
              <a:gd name="connsiteY4" fmla="*/ 998238 h 1213132"/>
              <a:gd name="connsiteX5" fmla="*/ 1521644 w 1521644"/>
              <a:gd name="connsiteY5" fmla="*/ 1213132 h 1213132"/>
              <a:gd name="connsiteX6" fmla="*/ 1341644 w 1521644"/>
              <a:gd name="connsiteY6" fmla="*/ 1213132 h 1213132"/>
              <a:gd name="connsiteX7" fmla="*/ 1083974 w 1521644"/>
              <a:gd name="connsiteY7" fmla="*/ 1213132 h 1213132"/>
              <a:gd name="connsiteX8" fmla="*/ 180000 w 1521644"/>
              <a:gd name="connsiteY8" fmla="*/ 1213132 h 1213132"/>
              <a:gd name="connsiteX9" fmla="*/ 0 w 1521644"/>
              <a:gd name="connsiteY9" fmla="*/ 998238 h 1213132"/>
              <a:gd name="connsiteX10" fmla="*/ 0 w 1521644"/>
              <a:gd name="connsiteY10" fmla="*/ 214894 h 1213132"/>
              <a:gd name="connsiteX11" fmla="*/ 180000 w 1521644"/>
              <a:gd name="connsiteY11" fmla="*/ 0 h 1213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1644" h="1213132">
                <a:moveTo>
                  <a:pt x="180000" y="0"/>
                </a:moveTo>
                <a:lnTo>
                  <a:pt x="1341644" y="0"/>
                </a:lnTo>
                <a:cubicBezTo>
                  <a:pt x="1441055" y="0"/>
                  <a:pt x="1521644" y="96211"/>
                  <a:pt x="1521644" y="214894"/>
                </a:cubicBezTo>
                <a:lnTo>
                  <a:pt x="1521644" y="841343"/>
                </a:lnTo>
                <a:lnTo>
                  <a:pt x="1521644" y="998238"/>
                </a:lnTo>
                <a:lnTo>
                  <a:pt x="1521644" y="1213132"/>
                </a:lnTo>
                <a:lnTo>
                  <a:pt x="1341644" y="1213132"/>
                </a:lnTo>
                <a:lnTo>
                  <a:pt x="1083974" y="1213132"/>
                </a:lnTo>
                <a:lnTo>
                  <a:pt x="180000" y="1213132"/>
                </a:lnTo>
                <a:cubicBezTo>
                  <a:pt x="80589" y="1213132"/>
                  <a:pt x="0" y="1116921"/>
                  <a:pt x="0" y="998238"/>
                </a:cubicBezTo>
                <a:lnTo>
                  <a:pt x="0" y="214894"/>
                </a:lnTo>
                <a:cubicBezTo>
                  <a:pt x="0" y="96211"/>
                  <a:pt x="80589" y="0"/>
                  <a:pt x="180000" y="0"/>
                </a:cubicBezTo>
                <a:close/>
              </a:path>
            </a:pathLst>
          </a:custGeom>
          <a:solidFill>
            <a:schemeClr val="bg1">
              <a:lumMod val="95000"/>
            </a:schemeClr>
          </a:solidFill>
        </p:spPr>
        <p:txBody>
          <a:bodyPr wrap="square" bIns="540000" anchor="ctr">
            <a:noAutofit/>
          </a:bodyPr>
          <a:lstStyle>
            <a:lvl1pPr marL="0" indent="0" algn="ctr">
              <a:lnSpc>
                <a:spcPct val="90000"/>
              </a:lnSpc>
              <a:spcBef>
                <a:spcPts val="0"/>
              </a:spcBef>
              <a:spcAft>
                <a:spcPts val="0"/>
              </a:spcAft>
              <a:buNone/>
              <a:defRPr sz="8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34" name="Tijdelijke aanduiding voor afbeelding 33">
            <a:extLst>
              <a:ext uri="{FF2B5EF4-FFF2-40B4-BE49-F238E27FC236}">
                <a16:creationId xmlns:a16="http://schemas.microsoft.com/office/drawing/2014/main" id="{951EA0FA-C0EB-4735-AFD4-89AC5852EBAB}"/>
              </a:ext>
            </a:extLst>
          </p:cNvPr>
          <p:cNvSpPr>
            <a:spLocks noGrp="1"/>
          </p:cNvSpPr>
          <p:nvPr>
            <p:ph type="pic" sz="quarter" idx="19" hasCustomPrompt="1"/>
          </p:nvPr>
        </p:nvSpPr>
        <p:spPr>
          <a:xfrm>
            <a:off x="9359382" y="3065197"/>
            <a:ext cx="2537644" cy="1213132"/>
          </a:xfrm>
          <a:custGeom>
            <a:avLst/>
            <a:gdLst>
              <a:gd name="connsiteX0" fmla="*/ 180000 w 2537644"/>
              <a:gd name="connsiteY0" fmla="*/ 0 h 1213132"/>
              <a:gd name="connsiteX1" fmla="*/ 1196000 w 2537644"/>
              <a:gd name="connsiteY1" fmla="*/ 0 h 1213132"/>
              <a:gd name="connsiteX2" fmla="*/ 1341644 w 2537644"/>
              <a:gd name="connsiteY2" fmla="*/ 0 h 1213132"/>
              <a:gd name="connsiteX3" fmla="*/ 2357644 w 2537644"/>
              <a:gd name="connsiteY3" fmla="*/ 0 h 1213132"/>
              <a:gd name="connsiteX4" fmla="*/ 2537644 w 2537644"/>
              <a:gd name="connsiteY4" fmla="*/ 214894 h 1213132"/>
              <a:gd name="connsiteX5" fmla="*/ 2537644 w 2537644"/>
              <a:gd name="connsiteY5" fmla="*/ 841343 h 1213132"/>
              <a:gd name="connsiteX6" fmla="*/ 2537644 w 2537644"/>
              <a:gd name="connsiteY6" fmla="*/ 998238 h 1213132"/>
              <a:gd name="connsiteX7" fmla="*/ 2537644 w 2537644"/>
              <a:gd name="connsiteY7" fmla="*/ 1213132 h 1213132"/>
              <a:gd name="connsiteX8" fmla="*/ 2357644 w 2537644"/>
              <a:gd name="connsiteY8" fmla="*/ 1213132 h 1213132"/>
              <a:gd name="connsiteX9" fmla="*/ 2099974 w 2537644"/>
              <a:gd name="connsiteY9" fmla="*/ 1213132 h 1213132"/>
              <a:gd name="connsiteX10" fmla="*/ 1521644 w 2537644"/>
              <a:gd name="connsiteY10" fmla="*/ 1213132 h 1213132"/>
              <a:gd name="connsiteX11" fmla="*/ 1341644 w 2537644"/>
              <a:gd name="connsiteY11" fmla="*/ 1213132 h 1213132"/>
              <a:gd name="connsiteX12" fmla="*/ 1196000 w 2537644"/>
              <a:gd name="connsiteY12" fmla="*/ 1213132 h 1213132"/>
              <a:gd name="connsiteX13" fmla="*/ 1083974 w 2537644"/>
              <a:gd name="connsiteY13" fmla="*/ 1213132 h 1213132"/>
              <a:gd name="connsiteX14" fmla="*/ 180000 w 2537644"/>
              <a:gd name="connsiteY14" fmla="*/ 1213132 h 1213132"/>
              <a:gd name="connsiteX15" fmla="*/ 0 w 2537644"/>
              <a:gd name="connsiteY15" fmla="*/ 998238 h 1213132"/>
              <a:gd name="connsiteX16" fmla="*/ 0 w 2537644"/>
              <a:gd name="connsiteY16" fmla="*/ 214894 h 1213132"/>
              <a:gd name="connsiteX17" fmla="*/ 180000 w 2537644"/>
              <a:gd name="connsiteY17" fmla="*/ 0 h 1213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37644" h="1213132">
                <a:moveTo>
                  <a:pt x="180000" y="0"/>
                </a:moveTo>
                <a:lnTo>
                  <a:pt x="1196000" y="0"/>
                </a:lnTo>
                <a:lnTo>
                  <a:pt x="1341644" y="0"/>
                </a:lnTo>
                <a:lnTo>
                  <a:pt x="2357644" y="0"/>
                </a:lnTo>
                <a:cubicBezTo>
                  <a:pt x="2457055" y="0"/>
                  <a:pt x="2537644" y="96211"/>
                  <a:pt x="2537644" y="214894"/>
                </a:cubicBezTo>
                <a:lnTo>
                  <a:pt x="2537644" y="841343"/>
                </a:lnTo>
                <a:lnTo>
                  <a:pt x="2537644" y="998238"/>
                </a:lnTo>
                <a:lnTo>
                  <a:pt x="2537644" y="1213132"/>
                </a:lnTo>
                <a:lnTo>
                  <a:pt x="2357644" y="1213132"/>
                </a:lnTo>
                <a:lnTo>
                  <a:pt x="2099974" y="1213132"/>
                </a:lnTo>
                <a:lnTo>
                  <a:pt x="1521644" y="1213132"/>
                </a:lnTo>
                <a:lnTo>
                  <a:pt x="1341644" y="1213132"/>
                </a:lnTo>
                <a:lnTo>
                  <a:pt x="1196000" y="1213132"/>
                </a:lnTo>
                <a:lnTo>
                  <a:pt x="1083974" y="1213132"/>
                </a:lnTo>
                <a:lnTo>
                  <a:pt x="180000" y="1213132"/>
                </a:lnTo>
                <a:cubicBezTo>
                  <a:pt x="80589" y="1213132"/>
                  <a:pt x="0" y="1116921"/>
                  <a:pt x="0" y="998238"/>
                </a:cubicBezTo>
                <a:lnTo>
                  <a:pt x="0" y="214894"/>
                </a:lnTo>
                <a:cubicBezTo>
                  <a:pt x="0" y="96211"/>
                  <a:pt x="80589" y="0"/>
                  <a:pt x="180000" y="0"/>
                </a:cubicBezTo>
                <a:close/>
              </a:path>
            </a:pathLst>
          </a:custGeom>
          <a:solidFill>
            <a:schemeClr val="bg1">
              <a:lumMod val="95000"/>
            </a:schemeClr>
          </a:solidFill>
        </p:spPr>
        <p:txBody>
          <a:bodyPr wrap="square" bIns="540000" anchor="ctr">
            <a:noAutofit/>
          </a:bodyPr>
          <a:lstStyle>
            <a:lvl1pPr marL="0" indent="0" algn="ctr">
              <a:lnSpc>
                <a:spcPct val="90000"/>
              </a:lnSpc>
              <a:spcBef>
                <a:spcPts val="0"/>
              </a:spcBef>
              <a:spcAft>
                <a:spcPts val="0"/>
              </a:spcAft>
              <a:buNone/>
              <a:defRPr sz="8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grpSp>
        <p:nvGrpSpPr>
          <p:cNvPr id="19" name="INSTRUCTIE">
            <a:extLst>
              <a:ext uri="{FF2B5EF4-FFF2-40B4-BE49-F238E27FC236}">
                <a16:creationId xmlns:a16="http://schemas.microsoft.com/office/drawing/2014/main" id="{96011EE1-6FA8-4A98-8D43-F6AF918C54A7}"/>
              </a:ext>
            </a:extLst>
          </p:cNvPr>
          <p:cNvGrpSpPr/>
          <p:nvPr userDrawn="1"/>
        </p:nvGrpSpPr>
        <p:grpSpPr>
          <a:xfrm>
            <a:off x="-3786437" y="0"/>
            <a:ext cx="3693386" cy="5359349"/>
            <a:chOff x="-3786437" y="0"/>
            <a:chExt cx="3693386" cy="5359349"/>
          </a:xfrm>
        </p:grpSpPr>
        <p:sp>
          <p:nvSpPr>
            <p:cNvPr id="20" name="Rechthoek 19">
              <a:extLst>
                <a:ext uri="{FF2B5EF4-FFF2-40B4-BE49-F238E27FC236}">
                  <a16:creationId xmlns:a16="http://schemas.microsoft.com/office/drawing/2014/main" id="{CAC976EC-B78F-439B-8FA7-2A7D3725CE76}"/>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Tekstniveaus kiezen</a:t>
              </a:r>
            </a:p>
          </p:txBody>
        </p:sp>
        <p:sp>
          <p:nvSpPr>
            <p:cNvPr id="25" name="Ovaal 24">
              <a:extLst>
                <a:ext uri="{FF2B5EF4-FFF2-40B4-BE49-F238E27FC236}">
                  <a16:creationId xmlns:a16="http://schemas.microsoft.com/office/drawing/2014/main" id="{77A35BBB-7ECE-410A-AF38-E5505EB696CB}"/>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27" name="Rechthoek 26">
              <a:extLst>
                <a:ext uri="{FF2B5EF4-FFF2-40B4-BE49-F238E27FC236}">
                  <a16:creationId xmlns:a16="http://schemas.microsoft.com/office/drawing/2014/main" id="{DFF68EDE-B66D-4825-ADE0-A8E03B7067ED}"/>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28" name="Ovaal 27">
              <a:extLst>
                <a:ext uri="{FF2B5EF4-FFF2-40B4-BE49-F238E27FC236}">
                  <a16:creationId xmlns:a16="http://schemas.microsoft.com/office/drawing/2014/main" id="{761B2EF5-A1D6-4175-BFA1-FED5859ACA1E}"/>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9" name="Rechthoek 28">
              <a:extLst>
                <a:ext uri="{FF2B5EF4-FFF2-40B4-BE49-F238E27FC236}">
                  <a16:creationId xmlns:a16="http://schemas.microsoft.com/office/drawing/2014/main" id="{FB1E4B01-A69D-4373-BDEB-79180D443505}"/>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32" name="Rechthoek 31">
              <a:extLst>
                <a:ext uri="{FF2B5EF4-FFF2-40B4-BE49-F238E27FC236}">
                  <a16:creationId xmlns:a16="http://schemas.microsoft.com/office/drawing/2014/main" id="{59338C1C-821D-4E0E-8FCE-0716F7B5E0A3}"/>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 #1</a:t>
              </a:r>
            </a:p>
          </p:txBody>
        </p:sp>
        <p:sp>
          <p:nvSpPr>
            <p:cNvPr id="33" name="Ovaal 32">
              <a:extLst>
                <a:ext uri="{FF2B5EF4-FFF2-40B4-BE49-F238E27FC236}">
                  <a16:creationId xmlns:a16="http://schemas.microsoft.com/office/drawing/2014/main" id="{00E5EE27-42FD-4E25-A06C-5278F6699071}"/>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35" name="Rechthoek 34">
              <a:extLst>
                <a:ext uri="{FF2B5EF4-FFF2-40B4-BE49-F238E27FC236}">
                  <a16:creationId xmlns:a16="http://schemas.microsoft.com/office/drawing/2014/main" id="{8486E523-22E9-42A2-A891-34EC2E12AF88}"/>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36" name="Ovaal 35">
              <a:extLst>
                <a:ext uri="{FF2B5EF4-FFF2-40B4-BE49-F238E27FC236}">
                  <a16:creationId xmlns:a16="http://schemas.microsoft.com/office/drawing/2014/main" id="{7CF29C51-870B-45D8-B4BC-80ECBC1D0B15}"/>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37" name="Rechthoek 36">
              <a:extLst>
                <a:ext uri="{FF2B5EF4-FFF2-40B4-BE49-F238E27FC236}">
                  <a16:creationId xmlns:a16="http://schemas.microsoft.com/office/drawing/2014/main" id="{90A50724-B400-4A57-BC2B-0C90EEA83EBB}"/>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38" name="Ovaal 37">
              <a:extLst>
                <a:ext uri="{FF2B5EF4-FFF2-40B4-BE49-F238E27FC236}">
                  <a16:creationId xmlns:a16="http://schemas.microsoft.com/office/drawing/2014/main" id="{13581916-6822-4E80-8A39-36B80226EB5A}"/>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39" name="Rechthoek 38">
              <a:extLst>
                <a:ext uri="{FF2B5EF4-FFF2-40B4-BE49-F238E27FC236}">
                  <a16:creationId xmlns:a16="http://schemas.microsoft.com/office/drawing/2014/main" id="{1ACC3C33-8426-4664-AFAF-398C59947307}"/>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Numerieke </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40" name="Ovaal 39">
              <a:extLst>
                <a:ext uri="{FF2B5EF4-FFF2-40B4-BE49-F238E27FC236}">
                  <a16:creationId xmlns:a16="http://schemas.microsoft.com/office/drawing/2014/main" id="{0BF5CA12-ED99-41C7-A235-097B10C9C45A}"/>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41" name="Rechthoek 40">
              <a:extLst>
                <a:ext uri="{FF2B5EF4-FFF2-40B4-BE49-F238E27FC236}">
                  <a16:creationId xmlns:a16="http://schemas.microsoft.com/office/drawing/2014/main" id="{513D4342-B4E0-4817-AFD8-277CCC2BDC91}"/>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 #1</a:t>
              </a:r>
            </a:p>
          </p:txBody>
        </p:sp>
        <p:sp>
          <p:nvSpPr>
            <p:cNvPr id="42" name="Ovaal 41">
              <a:extLst>
                <a:ext uri="{FF2B5EF4-FFF2-40B4-BE49-F238E27FC236}">
                  <a16:creationId xmlns:a16="http://schemas.microsoft.com/office/drawing/2014/main" id="{E2700DC8-4BF0-44B4-A78D-1DC3DB13B32E}"/>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43" name="Rechthoek 42">
              <a:extLst>
                <a:ext uri="{FF2B5EF4-FFF2-40B4-BE49-F238E27FC236}">
                  <a16:creationId xmlns:a16="http://schemas.microsoft.com/office/drawing/2014/main" id="{438A3AB1-31BD-4BA5-BC03-1FF15019791E}"/>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44" name="Ovaal 43">
              <a:extLst>
                <a:ext uri="{FF2B5EF4-FFF2-40B4-BE49-F238E27FC236}">
                  <a16:creationId xmlns:a16="http://schemas.microsoft.com/office/drawing/2014/main" id="{DAB22F15-BF84-4AD6-A3B9-E270ABC9C215}"/>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45" name="Rechthoek 44">
              <a:extLst>
                <a:ext uri="{FF2B5EF4-FFF2-40B4-BE49-F238E27FC236}">
                  <a16:creationId xmlns:a16="http://schemas.microsoft.com/office/drawing/2014/main" id="{64DF1BA9-005A-4D91-B5C6-A24DBA5DAC1E}"/>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47" name="Ovaal 46">
              <a:extLst>
                <a:ext uri="{FF2B5EF4-FFF2-40B4-BE49-F238E27FC236}">
                  <a16:creationId xmlns:a16="http://schemas.microsoft.com/office/drawing/2014/main" id="{724B7334-2132-4A7F-AB7F-30431ED4D2F3}"/>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48" name="Rechthoek 47">
              <a:extLst>
                <a:ext uri="{FF2B5EF4-FFF2-40B4-BE49-F238E27FC236}">
                  <a16:creationId xmlns:a16="http://schemas.microsoft.com/office/drawing/2014/main" id="{D08C4308-4912-439A-B154-E979062BC4D7}"/>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49" name="Rechthoek 48">
              <a:extLst>
                <a:ext uri="{FF2B5EF4-FFF2-40B4-BE49-F238E27FC236}">
                  <a16:creationId xmlns:a16="http://schemas.microsoft.com/office/drawing/2014/main" id="{8924510C-F72F-40A5-9AA3-8AEE21AF164C}"/>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50" name="ICOON_info">
              <a:extLst>
                <a:ext uri="{FF2B5EF4-FFF2-40B4-BE49-F238E27FC236}">
                  <a16:creationId xmlns:a16="http://schemas.microsoft.com/office/drawing/2014/main" id="{985D48EB-400C-4421-A30C-1329A76032E8}"/>
                </a:ext>
              </a:extLst>
            </p:cNvPr>
            <p:cNvGrpSpPr/>
            <p:nvPr userDrawn="1"/>
          </p:nvGrpSpPr>
          <p:grpSpPr>
            <a:xfrm>
              <a:off x="-376736" y="4400186"/>
              <a:ext cx="283685" cy="283685"/>
              <a:chOff x="-510741" y="5913713"/>
              <a:chExt cx="267555" cy="267555"/>
            </a:xfrm>
          </p:grpSpPr>
          <p:sp>
            <p:nvSpPr>
              <p:cNvPr id="97" name="Ovaal 96">
                <a:extLst>
                  <a:ext uri="{FF2B5EF4-FFF2-40B4-BE49-F238E27FC236}">
                    <a16:creationId xmlns:a16="http://schemas.microsoft.com/office/drawing/2014/main" id="{25BC11F4-4E5A-4F32-86CA-52EFBCFC6304}"/>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98" name="Graphic 163" descr="Informatie">
                <a:extLst>
                  <a:ext uri="{FF2B5EF4-FFF2-40B4-BE49-F238E27FC236}">
                    <a16:creationId xmlns:a16="http://schemas.microsoft.com/office/drawing/2014/main" id="{09E727F0-2115-4316-ACF5-9C8BA272668D}"/>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51" name="VOORBEELD">
              <a:extLst>
                <a:ext uri="{FF2B5EF4-FFF2-40B4-BE49-F238E27FC236}">
                  <a16:creationId xmlns:a16="http://schemas.microsoft.com/office/drawing/2014/main" id="{89222E39-3C20-443C-9037-7349EA2F2250}"/>
                </a:ext>
              </a:extLst>
            </p:cNvPr>
            <p:cNvGrpSpPr/>
            <p:nvPr userDrawn="1"/>
          </p:nvGrpSpPr>
          <p:grpSpPr>
            <a:xfrm>
              <a:off x="-3605171" y="458674"/>
              <a:ext cx="3234311" cy="558875"/>
              <a:chOff x="-3605171" y="458674"/>
              <a:chExt cx="3234311" cy="558875"/>
            </a:xfrm>
          </p:grpSpPr>
          <p:sp>
            <p:nvSpPr>
              <p:cNvPr id="52" name="Rechthoek 51">
                <a:extLst>
                  <a:ext uri="{FF2B5EF4-FFF2-40B4-BE49-F238E27FC236}">
                    <a16:creationId xmlns:a16="http://schemas.microsoft.com/office/drawing/2014/main" id="{F7255B84-F7CE-4492-B3A9-8BEF73B39D9F}"/>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53" name="Rechthoek 52">
                <a:extLst>
                  <a:ext uri="{FF2B5EF4-FFF2-40B4-BE49-F238E27FC236}">
                    <a16:creationId xmlns:a16="http://schemas.microsoft.com/office/drawing/2014/main" id="{E9238804-2074-4A67-A0A8-A842188C32EA}"/>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54" name="Groep 53">
                <a:extLst>
                  <a:ext uri="{FF2B5EF4-FFF2-40B4-BE49-F238E27FC236}">
                    <a16:creationId xmlns:a16="http://schemas.microsoft.com/office/drawing/2014/main" id="{ACABA068-F77C-4AEC-AF14-41DF2548B844}"/>
                  </a:ext>
                </a:extLst>
              </p:cNvPr>
              <p:cNvGrpSpPr/>
              <p:nvPr userDrawn="1"/>
            </p:nvGrpSpPr>
            <p:grpSpPr>
              <a:xfrm>
                <a:off x="-3386247" y="830871"/>
                <a:ext cx="139423" cy="109566"/>
                <a:chOff x="-2866744" y="827071"/>
                <a:chExt cx="168701" cy="132575"/>
              </a:xfrm>
            </p:grpSpPr>
            <p:grpSp>
              <p:nvGrpSpPr>
                <p:cNvPr id="90" name="Groep 89">
                  <a:extLst>
                    <a:ext uri="{FF2B5EF4-FFF2-40B4-BE49-F238E27FC236}">
                      <a16:creationId xmlns:a16="http://schemas.microsoft.com/office/drawing/2014/main" id="{5C6F0AC6-4D5F-4908-A60F-DD3EE0207E87}"/>
                    </a:ext>
                  </a:extLst>
                </p:cNvPr>
                <p:cNvGrpSpPr/>
                <p:nvPr userDrawn="1"/>
              </p:nvGrpSpPr>
              <p:grpSpPr>
                <a:xfrm>
                  <a:off x="-2866744" y="827071"/>
                  <a:ext cx="168701" cy="132575"/>
                  <a:chOff x="-2866744" y="827071"/>
                  <a:chExt cx="168701" cy="132575"/>
                </a:xfrm>
              </p:grpSpPr>
              <p:cxnSp>
                <p:nvCxnSpPr>
                  <p:cNvPr id="92" name="Rechte verbindingslijn 91">
                    <a:extLst>
                      <a:ext uri="{FF2B5EF4-FFF2-40B4-BE49-F238E27FC236}">
                        <a16:creationId xmlns:a16="http://schemas.microsoft.com/office/drawing/2014/main" id="{F929080F-AA59-4ABE-A477-66838EB23C62}"/>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93" name="Rechte verbindingslijn 92">
                    <a:extLst>
                      <a:ext uri="{FF2B5EF4-FFF2-40B4-BE49-F238E27FC236}">
                        <a16:creationId xmlns:a16="http://schemas.microsoft.com/office/drawing/2014/main" id="{375482F8-B6C7-470B-9B3A-94C6324791AB}"/>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94" name="Rechte verbindingslijn 93">
                    <a:extLst>
                      <a:ext uri="{FF2B5EF4-FFF2-40B4-BE49-F238E27FC236}">
                        <a16:creationId xmlns:a16="http://schemas.microsoft.com/office/drawing/2014/main" id="{75095639-6272-4BFC-BE0E-B028134A34FA}"/>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95" name="Rechte verbindingslijn 94">
                    <a:extLst>
                      <a:ext uri="{FF2B5EF4-FFF2-40B4-BE49-F238E27FC236}">
                        <a16:creationId xmlns:a16="http://schemas.microsoft.com/office/drawing/2014/main" id="{023678CD-7151-4102-85F2-28048C6BAC38}"/>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96" name="Rechte verbindingslijn 95">
                    <a:extLst>
                      <a:ext uri="{FF2B5EF4-FFF2-40B4-BE49-F238E27FC236}">
                        <a16:creationId xmlns:a16="http://schemas.microsoft.com/office/drawing/2014/main" id="{93F4B68E-3EB3-4C0A-8C35-13C8808E6B8A}"/>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91" name="Pijl: rechts 90">
                  <a:extLst>
                    <a:ext uri="{FF2B5EF4-FFF2-40B4-BE49-F238E27FC236}">
                      <a16:creationId xmlns:a16="http://schemas.microsoft.com/office/drawing/2014/main" id="{B83E7F9B-5477-4BCF-AD4E-29CAEE85FD41}"/>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60" name="Groep 59">
                <a:extLst>
                  <a:ext uri="{FF2B5EF4-FFF2-40B4-BE49-F238E27FC236}">
                    <a16:creationId xmlns:a16="http://schemas.microsoft.com/office/drawing/2014/main" id="{EFD25E82-4342-476E-BC95-CB72BD984F85}"/>
                  </a:ext>
                </a:extLst>
              </p:cNvPr>
              <p:cNvGrpSpPr/>
              <p:nvPr userDrawn="1"/>
            </p:nvGrpSpPr>
            <p:grpSpPr>
              <a:xfrm>
                <a:off x="-3605171" y="830871"/>
                <a:ext cx="139423" cy="109566"/>
                <a:chOff x="-2866744" y="518074"/>
                <a:chExt cx="168701" cy="132575"/>
              </a:xfrm>
            </p:grpSpPr>
            <p:grpSp>
              <p:nvGrpSpPr>
                <p:cNvPr id="83" name="Groep 82">
                  <a:extLst>
                    <a:ext uri="{FF2B5EF4-FFF2-40B4-BE49-F238E27FC236}">
                      <a16:creationId xmlns:a16="http://schemas.microsoft.com/office/drawing/2014/main" id="{9B13F697-18E2-454A-AA3C-F634746CCB7D}"/>
                    </a:ext>
                  </a:extLst>
                </p:cNvPr>
                <p:cNvGrpSpPr/>
                <p:nvPr userDrawn="1"/>
              </p:nvGrpSpPr>
              <p:grpSpPr>
                <a:xfrm>
                  <a:off x="-2866744" y="518074"/>
                  <a:ext cx="168701" cy="132575"/>
                  <a:chOff x="-2866744" y="518074"/>
                  <a:chExt cx="168701" cy="132575"/>
                </a:xfrm>
              </p:grpSpPr>
              <p:cxnSp>
                <p:nvCxnSpPr>
                  <p:cNvPr id="85" name="Rechte verbindingslijn 84">
                    <a:extLst>
                      <a:ext uri="{FF2B5EF4-FFF2-40B4-BE49-F238E27FC236}">
                        <a16:creationId xmlns:a16="http://schemas.microsoft.com/office/drawing/2014/main" id="{3153D6AA-2684-4F65-B2F1-446E0508EC89}"/>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86" name="Rechte verbindingslijn 85">
                    <a:extLst>
                      <a:ext uri="{FF2B5EF4-FFF2-40B4-BE49-F238E27FC236}">
                        <a16:creationId xmlns:a16="http://schemas.microsoft.com/office/drawing/2014/main" id="{37802B53-B54D-451A-98CE-197D3F35978A}"/>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87" name="Rechte verbindingslijn 86">
                    <a:extLst>
                      <a:ext uri="{FF2B5EF4-FFF2-40B4-BE49-F238E27FC236}">
                        <a16:creationId xmlns:a16="http://schemas.microsoft.com/office/drawing/2014/main" id="{0D9D09AB-C590-4314-933E-824D6E6DCC6A}"/>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88" name="Rechte verbindingslijn 87">
                    <a:extLst>
                      <a:ext uri="{FF2B5EF4-FFF2-40B4-BE49-F238E27FC236}">
                        <a16:creationId xmlns:a16="http://schemas.microsoft.com/office/drawing/2014/main" id="{3D77C13E-6BBD-423F-AB3C-FB704D32840E}"/>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89" name="Rechte verbindingslijn 88">
                    <a:extLst>
                      <a:ext uri="{FF2B5EF4-FFF2-40B4-BE49-F238E27FC236}">
                        <a16:creationId xmlns:a16="http://schemas.microsoft.com/office/drawing/2014/main" id="{63B202C9-E4CF-4786-B911-2AC9AECDBDB9}"/>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84" name="Pijl: rechts 83">
                  <a:extLst>
                    <a:ext uri="{FF2B5EF4-FFF2-40B4-BE49-F238E27FC236}">
                      <a16:creationId xmlns:a16="http://schemas.microsoft.com/office/drawing/2014/main" id="{59A617FE-4EB7-4D37-BA5B-36745BDCAC5F}"/>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61" name="Rechte verbindingslijn 60">
                <a:extLst>
                  <a:ext uri="{FF2B5EF4-FFF2-40B4-BE49-F238E27FC236}">
                    <a16:creationId xmlns:a16="http://schemas.microsoft.com/office/drawing/2014/main" id="{0FDFC62D-FFBE-4905-B7B5-76B18DA0F69F}"/>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62" name="Rechte verbindingslijn 61">
                <a:extLst>
                  <a:ext uri="{FF2B5EF4-FFF2-40B4-BE49-F238E27FC236}">
                    <a16:creationId xmlns:a16="http://schemas.microsoft.com/office/drawing/2014/main" id="{3D542678-CF5A-4BB5-8F86-9FC3695E461E}"/>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63" name="Rechthoek 62">
                <a:extLst>
                  <a:ext uri="{FF2B5EF4-FFF2-40B4-BE49-F238E27FC236}">
                    <a16:creationId xmlns:a16="http://schemas.microsoft.com/office/drawing/2014/main" id="{9010357E-E52A-4FEA-892B-CC2E24C2D98E}"/>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64" name="Rechthoek 63">
                <a:extLst>
                  <a:ext uri="{FF2B5EF4-FFF2-40B4-BE49-F238E27FC236}">
                    <a16:creationId xmlns:a16="http://schemas.microsoft.com/office/drawing/2014/main" id="{FDCEF16F-5FEC-4AE0-89D3-116A495A3D49}"/>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65" name="Groep 64">
                <a:extLst>
                  <a:ext uri="{FF2B5EF4-FFF2-40B4-BE49-F238E27FC236}">
                    <a16:creationId xmlns:a16="http://schemas.microsoft.com/office/drawing/2014/main" id="{1FA945A0-2BEF-497D-B36B-3C8E5FFBE845}"/>
                  </a:ext>
                </a:extLst>
              </p:cNvPr>
              <p:cNvGrpSpPr/>
              <p:nvPr userDrawn="1"/>
            </p:nvGrpSpPr>
            <p:grpSpPr>
              <a:xfrm>
                <a:off x="-2916763" y="769168"/>
                <a:ext cx="268738" cy="248381"/>
                <a:chOff x="-2916763" y="769168"/>
                <a:chExt cx="268738" cy="248381"/>
              </a:xfrm>
            </p:grpSpPr>
            <p:sp>
              <p:nvSpPr>
                <p:cNvPr id="75" name="Rechthoek 74">
                  <a:extLst>
                    <a:ext uri="{FF2B5EF4-FFF2-40B4-BE49-F238E27FC236}">
                      <a16:creationId xmlns:a16="http://schemas.microsoft.com/office/drawing/2014/main" id="{8D6CFF58-04EE-4DDD-960B-5F2F6D356B7C}"/>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76" name="Groep 75">
                  <a:extLst>
                    <a:ext uri="{FF2B5EF4-FFF2-40B4-BE49-F238E27FC236}">
                      <a16:creationId xmlns:a16="http://schemas.microsoft.com/office/drawing/2014/main" id="{0D9CBE01-EA25-4474-85F3-4F6C627391AB}"/>
                    </a:ext>
                  </a:extLst>
                </p:cNvPr>
                <p:cNvGrpSpPr/>
                <p:nvPr userDrawn="1"/>
              </p:nvGrpSpPr>
              <p:grpSpPr>
                <a:xfrm>
                  <a:off x="-2866744" y="827071"/>
                  <a:ext cx="168701" cy="132575"/>
                  <a:chOff x="-2866744" y="827071"/>
                  <a:chExt cx="168701" cy="132575"/>
                </a:xfrm>
              </p:grpSpPr>
              <p:cxnSp>
                <p:nvCxnSpPr>
                  <p:cNvPr id="78" name="Rechte verbindingslijn 77">
                    <a:extLst>
                      <a:ext uri="{FF2B5EF4-FFF2-40B4-BE49-F238E27FC236}">
                        <a16:creationId xmlns:a16="http://schemas.microsoft.com/office/drawing/2014/main" id="{677AAA01-224E-47D3-9F95-93567192B668}"/>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9" name="Rechte verbindingslijn 78">
                    <a:extLst>
                      <a:ext uri="{FF2B5EF4-FFF2-40B4-BE49-F238E27FC236}">
                        <a16:creationId xmlns:a16="http://schemas.microsoft.com/office/drawing/2014/main" id="{EAA11DEC-3D0B-4605-B600-17DD2B008394}"/>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80" name="Rechte verbindingslijn 79">
                    <a:extLst>
                      <a:ext uri="{FF2B5EF4-FFF2-40B4-BE49-F238E27FC236}">
                        <a16:creationId xmlns:a16="http://schemas.microsoft.com/office/drawing/2014/main" id="{051D9BE8-F593-4919-A164-ACAB756714DE}"/>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81" name="Rechte verbindingslijn 80">
                    <a:extLst>
                      <a:ext uri="{FF2B5EF4-FFF2-40B4-BE49-F238E27FC236}">
                        <a16:creationId xmlns:a16="http://schemas.microsoft.com/office/drawing/2014/main" id="{5F022271-5AA1-4ED8-A406-A6337C12DFF6}"/>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82" name="Rechte verbindingslijn 81">
                    <a:extLst>
                      <a:ext uri="{FF2B5EF4-FFF2-40B4-BE49-F238E27FC236}">
                        <a16:creationId xmlns:a16="http://schemas.microsoft.com/office/drawing/2014/main" id="{29541267-8022-4244-843C-7DB8ABD54B0C}"/>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7" name="Pijl: rechts 76">
                  <a:extLst>
                    <a:ext uri="{FF2B5EF4-FFF2-40B4-BE49-F238E27FC236}">
                      <a16:creationId xmlns:a16="http://schemas.microsoft.com/office/drawing/2014/main" id="{9A21FAF0-1DD6-4719-83CF-CA6056EDBF81}"/>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66" name="Groep 65">
                <a:extLst>
                  <a:ext uri="{FF2B5EF4-FFF2-40B4-BE49-F238E27FC236}">
                    <a16:creationId xmlns:a16="http://schemas.microsoft.com/office/drawing/2014/main" id="{E7991F67-BCEB-48D8-9DD3-7E190FF56FCF}"/>
                  </a:ext>
                </a:extLst>
              </p:cNvPr>
              <p:cNvGrpSpPr/>
              <p:nvPr userDrawn="1"/>
            </p:nvGrpSpPr>
            <p:grpSpPr>
              <a:xfrm>
                <a:off x="-2916763" y="460171"/>
                <a:ext cx="268738" cy="248381"/>
                <a:chOff x="-2916763" y="460171"/>
                <a:chExt cx="268738" cy="248381"/>
              </a:xfrm>
            </p:grpSpPr>
            <p:sp>
              <p:nvSpPr>
                <p:cNvPr id="67" name="Rechthoek 66">
                  <a:extLst>
                    <a:ext uri="{FF2B5EF4-FFF2-40B4-BE49-F238E27FC236}">
                      <a16:creationId xmlns:a16="http://schemas.microsoft.com/office/drawing/2014/main" id="{A6F64035-8C68-4129-8C68-AB22F710F6BA}"/>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68" name="Groep 67">
                  <a:extLst>
                    <a:ext uri="{FF2B5EF4-FFF2-40B4-BE49-F238E27FC236}">
                      <a16:creationId xmlns:a16="http://schemas.microsoft.com/office/drawing/2014/main" id="{33096C04-DE8F-40F7-9631-4653D45E747B}"/>
                    </a:ext>
                  </a:extLst>
                </p:cNvPr>
                <p:cNvGrpSpPr/>
                <p:nvPr userDrawn="1"/>
              </p:nvGrpSpPr>
              <p:grpSpPr>
                <a:xfrm>
                  <a:off x="-2866744" y="518074"/>
                  <a:ext cx="168701" cy="132575"/>
                  <a:chOff x="-2866744" y="518074"/>
                  <a:chExt cx="168701" cy="132575"/>
                </a:xfrm>
              </p:grpSpPr>
              <p:cxnSp>
                <p:nvCxnSpPr>
                  <p:cNvPr id="70" name="Rechte verbindingslijn 69">
                    <a:extLst>
                      <a:ext uri="{FF2B5EF4-FFF2-40B4-BE49-F238E27FC236}">
                        <a16:creationId xmlns:a16="http://schemas.microsoft.com/office/drawing/2014/main" id="{7659EDD5-7821-441D-98C5-740A96399C0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CD66D123-E780-4611-B441-3465A72055C6}"/>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9088FDCA-E4AF-4C79-8E04-610114E9EAC4}"/>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73" name="Rechte verbindingslijn 72">
                    <a:extLst>
                      <a:ext uri="{FF2B5EF4-FFF2-40B4-BE49-F238E27FC236}">
                        <a16:creationId xmlns:a16="http://schemas.microsoft.com/office/drawing/2014/main" id="{882987A1-31A8-4ED6-81C1-905E79C47AFA}"/>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74" name="Rechte verbindingslijn 73">
                    <a:extLst>
                      <a:ext uri="{FF2B5EF4-FFF2-40B4-BE49-F238E27FC236}">
                        <a16:creationId xmlns:a16="http://schemas.microsoft.com/office/drawing/2014/main" id="{957EAA41-576A-45DE-838F-08D0957AA30E}"/>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9" name="Pijl: rechts 68">
                  <a:extLst>
                    <a:ext uri="{FF2B5EF4-FFF2-40B4-BE49-F238E27FC236}">
                      <a16:creationId xmlns:a16="http://schemas.microsoft.com/office/drawing/2014/main" id="{4C10396F-4FB7-4AA0-BC83-479A15271573}"/>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grpSp>
        <p:nvGrpSpPr>
          <p:cNvPr id="99" name="INSTRUCTIE">
            <a:extLst>
              <a:ext uri="{FF2B5EF4-FFF2-40B4-BE49-F238E27FC236}">
                <a16:creationId xmlns:a16="http://schemas.microsoft.com/office/drawing/2014/main" id="{1F420F39-7D32-43A5-8C63-3428CCC6BF45}"/>
              </a:ext>
            </a:extLst>
          </p:cNvPr>
          <p:cNvGrpSpPr/>
          <p:nvPr userDrawn="1"/>
        </p:nvGrpSpPr>
        <p:grpSpPr>
          <a:xfrm>
            <a:off x="12377595" y="0"/>
            <a:ext cx="3693386" cy="5270646"/>
            <a:chOff x="-3786437" y="0"/>
            <a:chExt cx="3693386" cy="5270646"/>
          </a:xfrm>
        </p:grpSpPr>
        <p:sp>
          <p:nvSpPr>
            <p:cNvPr id="100" name="Rechthoek 99">
              <a:extLst>
                <a:ext uri="{FF2B5EF4-FFF2-40B4-BE49-F238E27FC236}">
                  <a16:creationId xmlns:a16="http://schemas.microsoft.com/office/drawing/2014/main" id="{A22377B4-D1F9-4514-A2FF-DC337A623081}"/>
                </a:ext>
              </a:extLst>
            </p:cNvPr>
            <p:cNvSpPr/>
            <p:nvPr userDrawn="1"/>
          </p:nvSpPr>
          <p:spPr>
            <a:xfrm>
              <a:off x="-3786437" y="4442646"/>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sp>
          <p:nvSpPr>
            <p:cNvPr id="101" name="Rechthoek 100">
              <a:extLst>
                <a:ext uri="{FF2B5EF4-FFF2-40B4-BE49-F238E27FC236}">
                  <a16:creationId xmlns:a16="http://schemas.microsoft.com/office/drawing/2014/main" id="{D678A6FB-6A6A-4811-AD7D-1AC5D778967A}"/>
                </a:ext>
              </a:extLst>
            </p:cNvPr>
            <p:cNvSpPr/>
            <p:nvPr userDrawn="1"/>
          </p:nvSpPr>
          <p:spPr>
            <a:xfrm>
              <a:off x="-3786165" y="0"/>
              <a:ext cx="3593091" cy="444079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Afbeelding invoegen/opmaken</a:t>
              </a:r>
            </a:p>
          </p:txBody>
        </p:sp>
        <p:sp>
          <p:nvSpPr>
            <p:cNvPr id="102" name="Ovaal 101">
              <a:extLst>
                <a:ext uri="{FF2B5EF4-FFF2-40B4-BE49-F238E27FC236}">
                  <a16:creationId xmlns:a16="http://schemas.microsoft.com/office/drawing/2014/main" id="{B8E6A442-478D-492B-84CB-F837AD659C32}"/>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03" name="Rechthoek 102">
              <a:extLst>
                <a:ext uri="{FF2B5EF4-FFF2-40B4-BE49-F238E27FC236}">
                  <a16:creationId xmlns:a16="http://schemas.microsoft.com/office/drawing/2014/main" id="{DBF71742-F8FD-43F9-B45B-6D046B3079C7}"/>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04" name="Groep 103">
              <a:extLst>
                <a:ext uri="{FF2B5EF4-FFF2-40B4-BE49-F238E27FC236}">
                  <a16:creationId xmlns:a16="http://schemas.microsoft.com/office/drawing/2014/main" id="{ABA001A4-4034-425F-967F-28E0EF271DAB}"/>
                </a:ext>
              </a:extLst>
            </p:cNvPr>
            <p:cNvGrpSpPr/>
            <p:nvPr userDrawn="1"/>
          </p:nvGrpSpPr>
          <p:grpSpPr>
            <a:xfrm>
              <a:off x="-3316179" y="1231351"/>
              <a:ext cx="294789" cy="318834"/>
              <a:chOff x="14466489" y="1001522"/>
              <a:chExt cx="290627" cy="314333"/>
            </a:xfrm>
          </p:grpSpPr>
          <p:sp>
            <p:nvSpPr>
              <p:cNvPr id="133" name="Rechthoek 132">
                <a:extLst>
                  <a:ext uri="{FF2B5EF4-FFF2-40B4-BE49-F238E27FC236}">
                    <a16:creationId xmlns:a16="http://schemas.microsoft.com/office/drawing/2014/main" id="{3B211850-1507-47B5-B1B2-B492EFA2C1A6}"/>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34" name="Ovaal 133">
                <a:extLst>
                  <a:ext uri="{FF2B5EF4-FFF2-40B4-BE49-F238E27FC236}">
                    <a16:creationId xmlns:a16="http://schemas.microsoft.com/office/drawing/2014/main" id="{8A0F17BD-43FE-431F-A6DF-BD20F2386E90}"/>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35" name="Vrije vorm: vorm 134">
                <a:extLst>
                  <a:ext uri="{FF2B5EF4-FFF2-40B4-BE49-F238E27FC236}">
                    <a16:creationId xmlns:a16="http://schemas.microsoft.com/office/drawing/2014/main" id="{FD17878B-EA1C-4B0A-BE79-561E97F75B5B}"/>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36" name="Rechthoek: afgeronde hoeken 135">
                <a:extLst>
                  <a:ext uri="{FF2B5EF4-FFF2-40B4-BE49-F238E27FC236}">
                    <a16:creationId xmlns:a16="http://schemas.microsoft.com/office/drawing/2014/main" id="{8EB74D34-8435-4687-9040-7AB6F6299E2D}"/>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cxnSp>
            <p:nvCxnSpPr>
              <p:cNvPr id="137" name="Rechte verbindingslijn 136">
                <a:extLst>
                  <a:ext uri="{FF2B5EF4-FFF2-40B4-BE49-F238E27FC236}">
                    <a16:creationId xmlns:a16="http://schemas.microsoft.com/office/drawing/2014/main" id="{1851DD70-78AB-4AB4-866E-4FDA6C5FE950}"/>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38" name="Rechte verbindingslijn 137">
                <a:extLst>
                  <a:ext uri="{FF2B5EF4-FFF2-40B4-BE49-F238E27FC236}">
                    <a16:creationId xmlns:a16="http://schemas.microsoft.com/office/drawing/2014/main" id="{470EE96A-4293-4674-BC8D-913349B4A198}"/>
                  </a:ext>
                </a:extLst>
              </p:cNvPr>
              <p:cNvCxnSpPr>
                <a:cxnSpLocks/>
                <a:stCxn id="136"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05" name="Ovaal 104">
              <a:extLst>
                <a:ext uri="{FF2B5EF4-FFF2-40B4-BE49-F238E27FC236}">
                  <a16:creationId xmlns:a16="http://schemas.microsoft.com/office/drawing/2014/main" id="{ED9AEC5C-8ABE-454A-8D09-5F26F15D3167}"/>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06" name="Rechthoek 105">
              <a:extLst>
                <a:ext uri="{FF2B5EF4-FFF2-40B4-BE49-F238E27FC236}">
                  <a16:creationId xmlns:a16="http://schemas.microsoft.com/office/drawing/2014/main" id="{2FB17A0B-84D6-4C1D-A44F-F8334B740B0B}"/>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07" name="Groep 106">
              <a:extLst>
                <a:ext uri="{FF2B5EF4-FFF2-40B4-BE49-F238E27FC236}">
                  <a16:creationId xmlns:a16="http://schemas.microsoft.com/office/drawing/2014/main" id="{D8E66C57-3B1D-4EC8-8E55-C1C13AAE15B3}"/>
                </a:ext>
              </a:extLst>
            </p:cNvPr>
            <p:cNvGrpSpPr/>
            <p:nvPr userDrawn="1"/>
          </p:nvGrpSpPr>
          <p:grpSpPr>
            <a:xfrm>
              <a:off x="-3311319" y="2164285"/>
              <a:ext cx="825500" cy="209550"/>
              <a:chOff x="13504624" y="2482850"/>
              <a:chExt cx="825500" cy="209550"/>
            </a:xfrm>
          </p:grpSpPr>
          <p:sp>
            <p:nvSpPr>
              <p:cNvPr id="130" name="Rechthoek 129">
                <a:extLst>
                  <a:ext uri="{FF2B5EF4-FFF2-40B4-BE49-F238E27FC236}">
                    <a16:creationId xmlns:a16="http://schemas.microsoft.com/office/drawing/2014/main" id="{14D2BE09-DC09-4D07-81A3-718AB0A760CE}"/>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131" name="Rechte verbindingslijn 130">
                <a:extLst>
                  <a:ext uri="{FF2B5EF4-FFF2-40B4-BE49-F238E27FC236}">
                    <a16:creationId xmlns:a16="http://schemas.microsoft.com/office/drawing/2014/main" id="{B0F05F09-6FAA-4D88-B8C0-40A96F78A885}"/>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32" name="Gelijkbenige driehoek 131">
                <a:extLst>
                  <a:ext uri="{FF2B5EF4-FFF2-40B4-BE49-F238E27FC236}">
                    <a16:creationId xmlns:a16="http://schemas.microsoft.com/office/drawing/2014/main" id="{2B8B25F6-A069-4074-8492-6B5B3620F396}"/>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108" name="Ovaal 107">
              <a:extLst>
                <a:ext uri="{FF2B5EF4-FFF2-40B4-BE49-F238E27FC236}">
                  <a16:creationId xmlns:a16="http://schemas.microsoft.com/office/drawing/2014/main" id="{7CA1B5B8-17A6-45B4-B929-C40E3A404F95}"/>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09" name="Rechthoek 108">
              <a:extLst>
                <a:ext uri="{FF2B5EF4-FFF2-40B4-BE49-F238E27FC236}">
                  <a16:creationId xmlns:a16="http://schemas.microsoft.com/office/drawing/2014/main" id="{7A308080-7EF4-4EA5-9FA7-B77A755B24C3}"/>
                </a:ext>
              </a:extLst>
            </p:cNvPr>
            <p:cNvSpPr/>
            <p:nvPr userDrawn="1"/>
          </p:nvSpPr>
          <p:spPr>
            <a:xfrm>
              <a:off x="-3319415" y="2553360"/>
              <a:ext cx="2944682" cy="97979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110" name="Groep 109">
              <a:extLst>
                <a:ext uri="{FF2B5EF4-FFF2-40B4-BE49-F238E27FC236}">
                  <a16:creationId xmlns:a16="http://schemas.microsoft.com/office/drawing/2014/main" id="{7EE18D4C-244D-4D3E-915C-928669055181}"/>
                </a:ext>
              </a:extLst>
            </p:cNvPr>
            <p:cNvGrpSpPr/>
            <p:nvPr userDrawn="1"/>
          </p:nvGrpSpPr>
          <p:grpSpPr>
            <a:xfrm>
              <a:off x="-3408294" y="3643742"/>
              <a:ext cx="622283" cy="612920"/>
              <a:chOff x="12617641" y="3403239"/>
              <a:chExt cx="752963" cy="741634"/>
            </a:xfrm>
          </p:grpSpPr>
          <p:grpSp>
            <p:nvGrpSpPr>
              <p:cNvPr id="114" name="Groep 113">
                <a:extLst>
                  <a:ext uri="{FF2B5EF4-FFF2-40B4-BE49-F238E27FC236}">
                    <a16:creationId xmlns:a16="http://schemas.microsoft.com/office/drawing/2014/main" id="{24A14522-0E84-4349-8001-3DA129E736C9}"/>
                  </a:ext>
                </a:extLst>
              </p:cNvPr>
              <p:cNvGrpSpPr/>
              <p:nvPr userDrawn="1"/>
            </p:nvGrpSpPr>
            <p:grpSpPr>
              <a:xfrm>
                <a:off x="12771530" y="3403239"/>
                <a:ext cx="467176" cy="448491"/>
                <a:chOff x="12782157" y="3403239"/>
                <a:chExt cx="467176" cy="448491"/>
              </a:xfrm>
            </p:grpSpPr>
            <p:grpSp>
              <p:nvGrpSpPr>
                <p:cNvPr id="117" name="Groep 116">
                  <a:extLst>
                    <a:ext uri="{FF2B5EF4-FFF2-40B4-BE49-F238E27FC236}">
                      <a16:creationId xmlns:a16="http://schemas.microsoft.com/office/drawing/2014/main" id="{A0EE4031-09F8-4288-9F3B-6EC55AC84275}"/>
                    </a:ext>
                  </a:extLst>
                </p:cNvPr>
                <p:cNvGrpSpPr/>
                <p:nvPr userDrawn="1"/>
              </p:nvGrpSpPr>
              <p:grpSpPr>
                <a:xfrm>
                  <a:off x="12782157" y="3403239"/>
                  <a:ext cx="412976" cy="396132"/>
                  <a:chOff x="13554906" y="3320109"/>
                  <a:chExt cx="443917" cy="425811"/>
                </a:xfrm>
              </p:grpSpPr>
              <p:grpSp>
                <p:nvGrpSpPr>
                  <p:cNvPr id="124" name="Groep 123">
                    <a:extLst>
                      <a:ext uri="{FF2B5EF4-FFF2-40B4-BE49-F238E27FC236}">
                        <a16:creationId xmlns:a16="http://schemas.microsoft.com/office/drawing/2014/main" id="{5F8183EE-0F5F-4D17-B4D0-2E49BE72A10D}"/>
                      </a:ext>
                    </a:extLst>
                  </p:cNvPr>
                  <p:cNvGrpSpPr/>
                  <p:nvPr userDrawn="1"/>
                </p:nvGrpSpPr>
                <p:grpSpPr>
                  <a:xfrm>
                    <a:off x="13554906" y="3320109"/>
                    <a:ext cx="443917" cy="425811"/>
                    <a:chOff x="12909684" y="1276143"/>
                    <a:chExt cx="443917" cy="425811"/>
                  </a:xfrm>
                </p:grpSpPr>
                <p:sp>
                  <p:nvSpPr>
                    <p:cNvPr id="127" name="Rechthoek 126">
                      <a:extLst>
                        <a:ext uri="{FF2B5EF4-FFF2-40B4-BE49-F238E27FC236}">
                          <a16:creationId xmlns:a16="http://schemas.microsoft.com/office/drawing/2014/main" id="{A3EED27F-2C2D-4ABC-BABD-4F140A8A3BD8}"/>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28" name="Rechthoek 127">
                      <a:extLst>
                        <a:ext uri="{FF2B5EF4-FFF2-40B4-BE49-F238E27FC236}">
                          <a16:creationId xmlns:a16="http://schemas.microsoft.com/office/drawing/2014/main" id="{86D4DDD4-7867-48F8-98FB-DA604A2BE5C6}"/>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29" name="Ovaal 128">
                      <a:extLst>
                        <a:ext uri="{FF2B5EF4-FFF2-40B4-BE49-F238E27FC236}">
                          <a16:creationId xmlns:a16="http://schemas.microsoft.com/office/drawing/2014/main" id="{DD9013C8-4485-43B5-BD85-37A09F577304}"/>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125" name="Afbeelding 124">
                    <a:extLst>
                      <a:ext uri="{FF2B5EF4-FFF2-40B4-BE49-F238E27FC236}">
                        <a16:creationId xmlns:a16="http://schemas.microsoft.com/office/drawing/2014/main" id="{8FED7E66-6E4C-48F3-B494-B50E11B84EAC}"/>
                      </a:ext>
                    </a:extLst>
                  </p:cNvPr>
                  <p:cNvPicPr>
                    <a:picLocks noChangeAspect="1"/>
                  </p:cNvPicPr>
                  <p:nvPr userDrawn="1"/>
                </p:nvPicPr>
                <p:blipFill>
                  <a:blip r:embed="rId3" cstate="screen">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26" name="Afbeelding 125">
                    <a:extLst>
                      <a:ext uri="{FF2B5EF4-FFF2-40B4-BE49-F238E27FC236}">
                        <a16:creationId xmlns:a16="http://schemas.microsoft.com/office/drawing/2014/main" id="{3E825891-4EDB-4232-BA50-7ECF66D9ADBE}"/>
                      </a:ext>
                    </a:extLst>
                  </p:cNvPr>
                  <p:cNvPicPr>
                    <a:picLocks noChangeAspect="1"/>
                  </p:cNvPicPr>
                  <p:nvPr userDrawn="1"/>
                </p:nvPicPr>
                <p:blipFill>
                  <a:blip r:embed="rId5" cstate="screen">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118" name="Groep 117">
                  <a:extLst>
                    <a:ext uri="{FF2B5EF4-FFF2-40B4-BE49-F238E27FC236}">
                      <a16:creationId xmlns:a16="http://schemas.microsoft.com/office/drawing/2014/main" id="{F5077C1A-F41C-4CEF-B669-50BBC358A968}"/>
                    </a:ext>
                  </a:extLst>
                </p:cNvPr>
                <p:cNvGrpSpPr/>
                <p:nvPr userDrawn="1"/>
              </p:nvGrpSpPr>
              <p:grpSpPr>
                <a:xfrm>
                  <a:off x="13103513" y="3705268"/>
                  <a:ext cx="145820" cy="146462"/>
                  <a:chOff x="13096169" y="3602278"/>
                  <a:chExt cx="145820" cy="146462"/>
                </a:xfrm>
              </p:grpSpPr>
              <p:sp>
                <p:nvSpPr>
                  <p:cNvPr id="122" name="Rechthoek 121">
                    <a:extLst>
                      <a:ext uri="{FF2B5EF4-FFF2-40B4-BE49-F238E27FC236}">
                        <a16:creationId xmlns:a16="http://schemas.microsoft.com/office/drawing/2014/main" id="{FE0C9EB8-A836-4FDE-AB74-BC28215EEDFF}"/>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23" name="Rechthoek 122">
                    <a:extLst>
                      <a:ext uri="{FF2B5EF4-FFF2-40B4-BE49-F238E27FC236}">
                        <a16:creationId xmlns:a16="http://schemas.microsoft.com/office/drawing/2014/main" id="{6CE9AD62-9232-443A-9A0A-B29EB81CDB6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119" name="Groep 118">
                  <a:extLst>
                    <a:ext uri="{FF2B5EF4-FFF2-40B4-BE49-F238E27FC236}">
                      <a16:creationId xmlns:a16="http://schemas.microsoft.com/office/drawing/2014/main" id="{02B4FF78-3247-4189-B959-6DDB6DEC3603}"/>
                    </a:ext>
                  </a:extLst>
                </p:cNvPr>
                <p:cNvGrpSpPr/>
                <p:nvPr userDrawn="1"/>
              </p:nvGrpSpPr>
              <p:grpSpPr>
                <a:xfrm rot="10800000">
                  <a:off x="13061402" y="3665637"/>
                  <a:ext cx="145820" cy="146462"/>
                  <a:chOff x="13096169" y="3602278"/>
                  <a:chExt cx="145820" cy="146462"/>
                </a:xfrm>
              </p:grpSpPr>
              <p:sp>
                <p:nvSpPr>
                  <p:cNvPr id="120" name="Rechthoek 119">
                    <a:extLst>
                      <a:ext uri="{FF2B5EF4-FFF2-40B4-BE49-F238E27FC236}">
                        <a16:creationId xmlns:a16="http://schemas.microsoft.com/office/drawing/2014/main" id="{ADC8F611-7BA4-49FF-AA41-513F239BBC09}"/>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21" name="Rechthoek 120">
                    <a:extLst>
                      <a:ext uri="{FF2B5EF4-FFF2-40B4-BE49-F238E27FC236}">
                        <a16:creationId xmlns:a16="http://schemas.microsoft.com/office/drawing/2014/main" id="{11B61DAB-C59F-4013-813E-145550848E7F}"/>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115" name="Rechthoek 114">
                <a:extLst>
                  <a:ext uri="{FF2B5EF4-FFF2-40B4-BE49-F238E27FC236}">
                    <a16:creationId xmlns:a16="http://schemas.microsoft.com/office/drawing/2014/main" id="{BA2FC941-2205-4475-8B7A-0B139670D6FF}"/>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116" name="Gelijkbenige driehoek 115">
                <a:extLst>
                  <a:ext uri="{FF2B5EF4-FFF2-40B4-BE49-F238E27FC236}">
                    <a16:creationId xmlns:a16="http://schemas.microsoft.com/office/drawing/2014/main" id="{120C0ED9-4A87-4A4E-B05A-8BD8EEBD17AC}"/>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111" name="ICOON_info">
              <a:extLst>
                <a:ext uri="{FF2B5EF4-FFF2-40B4-BE49-F238E27FC236}">
                  <a16:creationId xmlns:a16="http://schemas.microsoft.com/office/drawing/2014/main" id="{A48D71B2-D767-439D-A844-D50B02A222A4}"/>
                </a:ext>
              </a:extLst>
            </p:cNvPr>
            <p:cNvGrpSpPr/>
            <p:nvPr userDrawn="1"/>
          </p:nvGrpSpPr>
          <p:grpSpPr>
            <a:xfrm>
              <a:off x="-376736" y="4271597"/>
              <a:ext cx="283685" cy="283685"/>
              <a:chOff x="-510741" y="5913713"/>
              <a:chExt cx="267555" cy="267555"/>
            </a:xfrm>
          </p:grpSpPr>
          <p:sp>
            <p:nvSpPr>
              <p:cNvPr id="112" name="Ovaal 111">
                <a:extLst>
                  <a:ext uri="{FF2B5EF4-FFF2-40B4-BE49-F238E27FC236}">
                    <a16:creationId xmlns:a16="http://schemas.microsoft.com/office/drawing/2014/main" id="{B1B186AA-EAC0-4A9F-A44D-5C0C21E70E7E}"/>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113" name="Graphic 163" descr="Informatie">
                <a:extLst>
                  <a:ext uri="{FF2B5EF4-FFF2-40B4-BE49-F238E27FC236}">
                    <a16:creationId xmlns:a16="http://schemas.microsoft.com/office/drawing/2014/main" id="{F3682EA2-A0FF-4BD9-AB8F-95093F654B01}"/>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grpSp>
        <p:nvGrpSpPr>
          <p:cNvPr id="192" name="Groep 191">
            <a:extLst>
              <a:ext uri="{FF2B5EF4-FFF2-40B4-BE49-F238E27FC236}">
                <a16:creationId xmlns:a16="http://schemas.microsoft.com/office/drawing/2014/main" id="{357B2BE9-FD55-4335-911A-DB051FE7903C}"/>
              </a:ext>
            </a:extLst>
          </p:cNvPr>
          <p:cNvGrpSpPr/>
          <p:nvPr userDrawn="1"/>
        </p:nvGrpSpPr>
        <p:grpSpPr>
          <a:xfrm>
            <a:off x="0" y="-2084542"/>
            <a:ext cx="2859314" cy="1913465"/>
            <a:chOff x="0" y="-2084542"/>
            <a:chExt cx="2859314" cy="1913465"/>
          </a:xfrm>
        </p:grpSpPr>
        <p:grpSp>
          <p:nvGrpSpPr>
            <p:cNvPr id="193" name="Groep 192">
              <a:extLst>
                <a:ext uri="{FF2B5EF4-FFF2-40B4-BE49-F238E27FC236}">
                  <a16:creationId xmlns:a16="http://schemas.microsoft.com/office/drawing/2014/main" id="{0CB82435-AD68-45E5-B923-5DC7DF5C20CD}"/>
                </a:ext>
              </a:extLst>
            </p:cNvPr>
            <p:cNvGrpSpPr/>
            <p:nvPr userDrawn="1"/>
          </p:nvGrpSpPr>
          <p:grpSpPr>
            <a:xfrm>
              <a:off x="0" y="-2084542"/>
              <a:ext cx="2859314" cy="1913465"/>
              <a:chOff x="-6934" y="-6325808"/>
              <a:chExt cx="2859314" cy="1913465"/>
            </a:xfrm>
          </p:grpSpPr>
          <p:sp>
            <p:nvSpPr>
              <p:cNvPr id="195" name="Rechthoek 194">
                <a:extLst>
                  <a:ext uri="{FF2B5EF4-FFF2-40B4-BE49-F238E27FC236}">
                    <a16:creationId xmlns:a16="http://schemas.microsoft.com/office/drawing/2014/main" id="{E98F519D-D321-47B7-A380-B810A5A6BE6F}"/>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196" name="Ovaal 195">
                <a:extLst>
                  <a:ext uri="{FF2B5EF4-FFF2-40B4-BE49-F238E27FC236}">
                    <a16:creationId xmlns:a16="http://schemas.microsoft.com/office/drawing/2014/main" id="{D1D1F600-A5A4-4B50-90B4-F63FD3AB0F99}"/>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97" name="Rechthoek 196">
                <a:extLst>
                  <a:ext uri="{FF2B5EF4-FFF2-40B4-BE49-F238E27FC236}">
                    <a16:creationId xmlns:a16="http://schemas.microsoft.com/office/drawing/2014/main" id="{BA7B78B1-1550-4286-A466-5FEA8D68B158}"/>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198" name="Rechte verbindingslijn 197">
                <a:extLst>
                  <a:ext uri="{FF2B5EF4-FFF2-40B4-BE49-F238E27FC236}">
                    <a16:creationId xmlns:a16="http://schemas.microsoft.com/office/drawing/2014/main" id="{99BD6670-D52F-408D-847D-BF52C1F7AB5D}"/>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194" name="Afbeelding 193">
              <a:extLst>
                <a:ext uri="{FF2B5EF4-FFF2-40B4-BE49-F238E27FC236}">
                  <a16:creationId xmlns:a16="http://schemas.microsoft.com/office/drawing/2014/main" id="{9ACA5B37-B67A-4C4E-BB87-42E8931AF6AC}"/>
                </a:ext>
              </a:extLst>
            </p:cNvPr>
            <p:cNvPicPr>
              <a:picLocks noChangeAspect="1"/>
            </p:cNvPicPr>
            <p:nvPr userDrawn="1"/>
          </p:nvPicPr>
          <p:blipFill rotWithShape="1">
            <a:blip r:embed="rId7">
              <a:clrChange>
                <a:clrFrom>
                  <a:srgbClr val="F3F2F1"/>
                </a:clrFrom>
                <a:clrTo>
                  <a:srgbClr val="F3F2F1">
                    <a:alpha val="0"/>
                  </a:srgbClr>
                </a:clrTo>
              </a:clrChange>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58667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0" fill="hold"/>
                                        <p:tgtEl>
                                          <p:spTgt spid="18"/>
                                        </p:tgtEl>
                                        <p:attrNameLst>
                                          <p:attrName>ppt_x</p:attrName>
                                        </p:attrNameLst>
                                      </p:cBhvr>
                                      <p:tavLst>
                                        <p:tav tm="0">
                                          <p:val>
                                            <p:strVal val="0-#ppt_w/2"/>
                                          </p:val>
                                        </p:tav>
                                        <p:tav tm="100000">
                                          <p:val>
                                            <p:strVal val="#ppt_x"/>
                                          </p:val>
                                        </p:tav>
                                      </p:tavLst>
                                    </p:anim>
                                    <p:anim calcmode="lin" valueType="num">
                                      <p:cBhvr additive="base">
                                        <p:cTn id="8" dur="10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0-#ppt_w/2"/>
                                          </p:val>
                                        </p:tav>
                                        <p:tav tm="100000">
                                          <p:val>
                                            <p:strVal val="#ppt_x"/>
                                          </p:val>
                                        </p:tav>
                                      </p:tavLst>
                                    </p:anim>
                                    <p:anim calcmode="lin" valueType="num">
                                      <p:cBhvr additive="base">
                                        <p:cTn id="12" dur="10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10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1000" fill="hold"/>
                                        <p:tgtEl>
                                          <p:spTgt spid="23"/>
                                        </p:tgtEl>
                                        <p:attrNameLst>
                                          <p:attrName>ppt_x</p:attrName>
                                        </p:attrNameLst>
                                      </p:cBhvr>
                                      <p:tavLst>
                                        <p:tav tm="0">
                                          <p:val>
                                            <p:strVal val="0-#ppt_w/2"/>
                                          </p:val>
                                        </p:tav>
                                        <p:tav tm="100000">
                                          <p:val>
                                            <p:strVal val="#ppt_x"/>
                                          </p:val>
                                        </p:tav>
                                      </p:tavLst>
                                    </p:anim>
                                    <p:anim calcmode="lin" valueType="num">
                                      <p:cBhvr additive="base">
                                        <p:cTn id="16" dur="1000" fill="hold"/>
                                        <p:tgtEl>
                                          <p:spTgt spid="23"/>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150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2250" fill="hold"/>
                                        <p:tgtEl>
                                          <p:spTgt spid="26"/>
                                        </p:tgtEl>
                                        <p:attrNameLst>
                                          <p:attrName>ppt_x</p:attrName>
                                        </p:attrNameLst>
                                      </p:cBhvr>
                                      <p:tavLst>
                                        <p:tav tm="0">
                                          <p:val>
                                            <p:strVal val="0-#ppt_w/2"/>
                                          </p:val>
                                        </p:tav>
                                        <p:tav tm="100000">
                                          <p:val>
                                            <p:strVal val="#ppt_x"/>
                                          </p:val>
                                        </p:tav>
                                      </p:tavLst>
                                    </p:anim>
                                    <p:anim calcmode="lin" valueType="num">
                                      <p:cBhvr additive="base">
                                        <p:cTn id="20" dur="225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200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2250" fill="hold"/>
                                        <p:tgtEl>
                                          <p:spTgt spid="24"/>
                                        </p:tgtEl>
                                        <p:attrNameLst>
                                          <p:attrName>ppt_x</p:attrName>
                                        </p:attrNameLst>
                                      </p:cBhvr>
                                      <p:tavLst>
                                        <p:tav tm="0">
                                          <p:val>
                                            <p:strVal val="0-#ppt_w/2"/>
                                          </p:val>
                                        </p:tav>
                                        <p:tav tm="100000">
                                          <p:val>
                                            <p:strVal val="#ppt_x"/>
                                          </p:val>
                                        </p:tav>
                                      </p:tavLst>
                                    </p:anim>
                                    <p:anim calcmode="lin" valueType="num">
                                      <p:cBhvr additive="base">
                                        <p:cTn id="24" dur="2250" fill="hold"/>
                                        <p:tgtEl>
                                          <p:spTgt spid="24"/>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50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2250" fill="hold"/>
                                        <p:tgtEl>
                                          <p:spTgt spid="21"/>
                                        </p:tgtEl>
                                        <p:attrNameLst>
                                          <p:attrName>ppt_x</p:attrName>
                                        </p:attrNameLst>
                                      </p:cBhvr>
                                      <p:tavLst>
                                        <p:tav tm="0">
                                          <p:val>
                                            <p:strVal val="0-#ppt_w/2"/>
                                          </p:val>
                                        </p:tav>
                                        <p:tav tm="100000">
                                          <p:val>
                                            <p:strVal val="#ppt_x"/>
                                          </p:val>
                                        </p:tav>
                                      </p:tavLst>
                                    </p:anim>
                                    <p:anim calcmode="lin" valueType="num">
                                      <p:cBhvr additive="base">
                                        <p:cTn id="28" dur="225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350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1000" fill="hold"/>
                                        <p:tgtEl>
                                          <p:spTgt spid="30"/>
                                        </p:tgtEl>
                                        <p:attrNameLst>
                                          <p:attrName>ppt_x</p:attrName>
                                        </p:attrNameLst>
                                      </p:cBhvr>
                                      <p:tavLst>
                                        <p:tav tm="0">
                                          <p:val>
                                            <p:strVal val="1+#ppt_w/2"/>
                                          </p:val>
                                        </p:tav>
                                        <p:tav tm="100000">
                                          <p:val>
                                            <p:strVal val="#ppt_x"/>
                                          </p:val>
                                        </p:tav>
                                      </p:tavLst>
                                    </p:anim>
                                    <p:anim calcmode="lin" valueType="num">
                                      <p:cBhvr additive="base">
                                        <p:cTn id="32" dur="100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p:stCondLst>
                                    <p:cond delay="400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1000" fill="hold"/>
                                        <p:tgtEl>
                                          <p:spTgt spid="34"/>
                                        </p:tgtEl>
                                        <p:attrNameLst>
                                          <p:attrName>ppt_x</p:attrName>
                                        </p:attrNameLst>
                                      </p:cBhvr>
                                      <p:tavLst>
                                        <p:tav tm="0">
                                          <p:val>
                                            <p:strVal val="1+#ppt_w/2"/>
                                          </p:val>
                                        </p:tav>
                                        <p:tav tm="100000">
                                          <p:val>
                                            <p:strVal val="#ppt_x"/>
                                          </p:val>
                                        </p:tav>
                                      </p:tavLst>
                                    </p:anim>
                                    <p:anim calcmode="lin" valueType="num">
                                      <p:cBhvr additive="base">
                                        <p:cTn id="36" dur="1000" fill="hold"/>
                                        <p:tgtEl>
                                          <p:spTgt spid="34"/>
                                        </p:tgtEl>
                                        <p:attrNameLst>
                                          <p:attrName>ppt_y</p:attrName>
                                        </p:attrNameLst>
                                      </p:cBhvr>
                                      <p:tavLst>
                                        <p:tav tm="0">
                                          <p:val>
                                            <p:strVal val="#ppt_y"/>
                                          </p:val>
                                        </p:tav>
                                        <p:tav tm="100000">
                                          <p:val>
                                            <p:strVal val="#ppt_y"/>
                                          </p:val>
                                        </p:tav>
                                      </p:tavLst>
                                    </p:anim>
                                  </p:childTnLst>
                                </p:cTn>
                              </p:par>
                              <p:par>
                                <p:cTn id="37" presetID="2" presetClass="entr" presetSubtype="2" decel="100000" fill="hold" grpId="0" nodeType="withEffect">
                                  <p:stCondLst>
                                    <p:cond delay="450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1000" fill="hold"/>
                                        <p:tgtEl>
                                          <p:spTgt spid="31"/>
                                        </p:tgtEl>
                                        <p:attrNameLst>
                                          <p:attrName>ppt_x</p:attrName>
                                        </p:attrNameLst>
                                      </p:cBhvr>
                                      <p:tavLst>
                                        <p:tav tm="0">
                                          <p:val>
                                            <p:strVal val="1+#ppt_w/2"/>
                                          </p:val>
                                        </p:tav>
                                        <p:tav tm="100000">
                                          <p:val>
                                            <p:strVal val="#ppt_x"/>
                                          </p:val>
                                        </p:tav>
                                      </p:tavLst>
                                    </p:anim>
                                    <p:anim calcmode="lin" valueType="num">
                                      <p:cBhvr additive="base">
                                        <p:cTn id="40" dur="10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tmplLst>
          <p:tmpl>
            <p:tnLst>
              <p:par>
                <p:cTn presetID="2" presetClass="entr" presetSubtype="8" decel="100000" fill="hold" nodeType="withEffect">
                  <p:stCondLst>
                    <p:cond delay="200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2250" fill="hold"/>
                        <p:tgtEl>
                          <p:spTgt spid="24"/>
                        </p:tgtEl>
                        <p:attrNameLst>
                          <p:attrName>ppt_x</p:attrName>
                        </p:attrNameLst>
                      </p:cBhvr>
                      <p:tavLst>
                        <p:tav tm="0">
                          <p:val>
                            <p:strVal val="0-#ppt_w/2"/>
                          </p:val>
                        </p:tav>
                        <p:tav tm="100000">
                          <p:val>
                            <p:strVal val="#ppt_x"/>
                          </p:val>
                        </p:tav>
                      </p:tavLst>
                    </p:anim>
                    <p:anim calcmode="lin" valueType="num">
                      <p:cBhvr additive="base">
                        <p:cTn dur="2250" fill="hold"/>
                        <p:tgtEl>
                          <p:spTgt spid="24"/>
                        </p:tgtEl>
                        <p:attrNameLst>
                          <p:attrName>ppt_y</p:attrName>
                        </p:attrNameLst>
                      </p:cBhvr>
                      <p:tavLst>
                        <p:tav tm="0">
                          <p:val>
                            <p:strVal val="#ppt_y"/>
                          </p:val>
                        </p:tav>
                        <p:tav tm="100000">
                          <p:val>
                            <p:strVal val="#ppt_y"/>
                          </p:val>
                        </p:tav>
                      </p:tavLst>
                    </p:anim>
                  </p:childTnLst>
                </p:cTn>
              </p:par>
            </p:tnLst>
          </p:tmpl>
        </p:tmplLst>
      </p:bldP>
      <p:bldP spid="26" grpId="0" animBg="1">
        <p:tmplLst>
          <p:tmpl>
            <p:tnLst>
              <p:par>
                <p:cTn presetID="2" presetClass="entr" presetSubtype="8" decel="100000" fill="hold" nodeType="withEffect">
                  <p:stCondLst>
                    <p:cond delay="150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2250" fill="hold"/>
                        <p:tgtEl>
                          <p:spTgt spid="26"/>
                        </p:tgtEl>
                        <p:attrNameLst>
                          <p:attrName>ppt_x</p:attrName>
                        </p:attrNameLst>
                      </p:cBhvr>
                      <p:tavLst>
                        <p:tav tm="0">
                          <p:val>
                            <p:strVal val="0-#ppt_w/2"/>
                          </p:val>
                        </p:tav>
                        <p:tav tm="100000">
                          <p:val>
                            <p:strVal val="#ppt_x"/>
                          </p:val>
                        </p:tav>
                      </p:tavLst>
                    </p:anim>
                    <p:anim calcmode="lin" valueType="num">
                      <p:cBhvr additive="base">
                        <p:cTn dur="2250" fill="hold"/>
                        <p:tgtEl>
                          <p:spTgt spid="26"/>
                        </p:tgtEl>
                        <p:attrNameLst>
                          <p:attrName>ppt_y</p:attrName>
                        </p:attrNameLst>
                      </p:cBhvr>
                      <p:tavLst>
                        <p:tav tm="0">
                          <p:val>
                            <p:strVal val="#ppt_y"/>
                          </p:val>
                        </p:tav>
                        <p:tav tm="100000">
                          <p:val>
                            <p:strVal val="#ppt_y"/>
                          </p:val>
                        </p:tav>
                      </p:tavLst>
                    </p:anim>
                  </p:childTnLst>
                </p:cTn>
              </p:par>
            </p:tnLst>
          </p:tmpl>
        </p:tmplLst>
      </p:bldP>
      <p:bldP spid="18" grpId="0" animBg="1">
        <p:tmplLst>
          <p:tmpl>
            <p:tnLst>
              <p:par>
                <p:cTn presetID="2" presetClass="entr" presetSubtype="8"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1000" fill="hold"/>
                        <p:tgtEl>
                          <p:spTgt spid="18"/>
                        </p:tgtEl>
                        <p:attrNameLst>
                          <p:attrName>ppt_x</p:attrName>
                        </p:attrNameLst>
                      </p:cBhvr>
                      <p:tavLst>
                        <p:tav tm="0">
                          <p:val>
                            <p:strVal val="0-#ppt_w/2"/>
                          </p:val>
                        </p:tav>
                        <p:tav tm="100000">
                          <p:val>
                            <p:strVal val="#ppt_x"/>
                          </p:val>
                        </p:tav>
                      </p:tavLst>
                    </p:anim>
                    <p:anim calcmode="lin" valueType="num">
                      <p:cBhvr additive="base">
                        <p:cTn dur="1000" fill="hold"/>
                        <p:tgtEl>
                          <p:spTgt spid="18"/>
                        </p:tgtEl>
                        <p:attrNameLst>
                          <p:attrName>ppt_y</p:attrName>
                        </p:attrNameLst>
                      </p:cBhvr>
                      <p:tavLst>
                        <p:tav tm="0">
                          <p:val>
                            <p:strVal val="#ppt_y"/>
                          </p:val>
                        </p:tav>
                        <p:tav tm="100000">
                          <p:val>
                            <p:strVal val="#ppt_y"/>
                          </p:val>
                        </p:tav>
                      </p:tavLst>
                    </p:anim>
                  </p:childTnLst>
                </p:cTn>
              </p:par>
            </p:tnLst>
          </p:tmpl>
        </p:tmplLst>
      </p:bldP>
      <p:bldP spid="21" grpId="0" animBg="1">
        <p:tmplLst>
          <p:tmpl>
            <p:tnLst>
              <p:par>
                <p:cTn presetID="2" presetClass="entr" presetSubtype="8" decel="100000" fill="hold" nodeType="withEffect">
                  <p:stCondLst>
                    <p:cond delay="250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2250" fill="hold"/>
                        <p:tgtEl>
                          <p:spTgt spid="21"/>
                        </p:tgtEl>
                        <p:attrNameLst>
                          <p:attrName>ppt_x</p:attrName>
                        </p:attrNameLst>
                      </p:cBhvr>
                      <p:tavLst>
                        <p:tav tm="0">
                          <p:val>
                            <p:strVal val="0-#ppt_w/2"/>
                          </p:val>
                        </p:tav>
                        <p:tav tm="100000">
                          <p:val>
                            <p:strVal val="#ppt_x"/>
                          </p:val>
                        </p:tav>
                      </p:tavLst>
                    </p:anim>
                    <p:anim calcmode="lin" valueType="num">
                      <p:cBhvr additive="base">
                        <p:cTn dur="2250" fill="hold"/>
                        <p:tgtEl>
                          <p:spTgt spid="21"/>
                        </p:tgtEl>
                        <p:attrNameLst>
                          <p:attrName>ppt_y</p:attrName>
                        </p:attrNameLst>
                      </p:cBhvr>
                      <p:tavLst>
                        <p:tav tm="0">
                          <p:val>
                            <p:strVal val="#ppt_y"/>
                          </p:val>
                        </p:tav>
                        <p:tav tm="100000">
                          <p:val>
                            <p:strVal val="#ppt_y"/>
                          </p:val>
                        </p:tav>
                      </p:tavLst>
                    </p:anim>
                  </p:childTnLst>
                </p:cTn>
              </p:par>
            </p:tnLst>
          </p:tmpl>
        </p:tmplLst>
      </p:bldP>
      <p:bldP spid="22" grpId="0" animBg="1">
        <p:tmplLst>
          <p:tmpl>
            <p:tnLst>
              <p:par>
                <p:cTn presetID="2" presetClass="entr" presetSubtype="8" decel="100000" fill="hold" nodeType="withEffect">
                  <p:stCondLst>
                    <p:cond delay="50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1000" fill="hold"/>
                        <p:tgtEl>
                          <p:spTgt spid="22"/>
                        </p:tgtEl>
                        <p:attrNameLst>
                          <p:attrName>ppt_x</p:attrName>
                        </p:attrNameLst>
                      </p:cBhvr>
                      <p:tavLst>
                        <p:tav tm="0">
                          <p:val>
                            <p:strVal val="0-#ppt_w/2"/>
                          </p:val>
                        </p:tav>
                        <p:tav tm="100000">
                          <p:val>
                            <p:strVal val="#ppt_x"/>
                          </p:val>
                        </p:tav>
                      </p:tavLst>
                    </p:anim>
                    <p:anim calcmode="lin" valueType="num">
                      <p:cBhvr additive="base">
                        <p:cTn dur="1000" fill="hold"/>
                        <p:tgtEl>
                          <p:spTgt spid="22"/>
                        </p:tgtEl>
                        <p:attrNameLst>
                          <p:attrName>ppt_y</p:attrName>
                        </p:attrNameLst>
                      </p:cBhvr>
                      <p:tavLst>
                        <p:tav tm="0">
                          <p:val>
                            <p:strVal val="#ppt_y"/>
                          </p:val>
                        </p:tav>
                        <p:tav tm="100000">
                          <p:val>
                            <p:strVal val="#ppt_y"/>
                          </p:val>
                        </p:tav>
                      </p:tavLst>
                    </p:anim>
                  </p:childTnLst>
                </p:cTn>
              </p:par>
            </p:tnLst>
          </p:tmpl>
        </p:tmplLst>
      </p:bldP>
      <p:bldP spid="23" grpId="0" animBg="1">
        <p:tmplLst>
          <p:tmpl>
            <p:tnLst>
              <p:par>
                <p:cTn presetID="2" presetClass="entr" presetSubtype="8" decel="100000" fill="hold" nodeType="withEffect">
                  <p:stCondLst>
                    <p:cond delay="100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1000" fill="hold"/>
                        <p:tgtEl>
                          <p:spTgt spid="23"/>
                        </p:tgtEl>
                        <p:attrNameLst>
                          <p:attrName>ppt_x</p:attrName>
                        </p:attrNameLst>
                      </p:cBhvr>
                      <p:tavLst>
                        <p:tav tm="0">
                          <p:val>
                            <p:strVal val="0-#ppt_w/2"/>
                          </p:val>
                        </p:tav>
                        <p:tav tm="100000">
                          <p:val>
                            <p:strVal val="#ppt_x"/>
                          </p:val>
                        </p:tav>
                      </p:tavLst>
                    </p:anim>
                    <p:anim calcmode="lin" valueType="num">
                      <p:cBhvr additive="base">
                        <p:cTn dur="1000" fill="hold"/>
                        <p:tgtEl>
                          <p:spTgt spid="23"/>
                        </p:tgtEl>
                        <p:attrNameLst>
                          <p:attrName>ppt_y</p:attrName>
                        </p:attrNameLst>
                      </p:cBhvr>
                      <p:tavLst>
                        <p:tav tm="0">
                          <p:val>
                            <p:strVal val="#ppt_y"/>
                          </p:val>
                        </p:tav>
                        <p:tav tm="100000">
                          <p:val>
                            <p:strVal val="#ppt_y"/>
                          </p:val>
                        </p:tav>
                      </p:tavLst>
                    </p:anim>
                  </p:childTnLst>
                </p:cTn>
              </p:par>
            </p:tnLst>
          </p:tmpl>
        </p:tmplLst>
      </p:bldP>
      <p:bldP spid="30" grpId="0" animBg="1"/>
      <p:bldP spid="31" grpId="0" animBg="1"/>
      <p:bldP spid="34" grpId="0" animBg="1"/>
    </p:bld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Custom #4">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C5598500-D4E1-4ADD-901B-07EC1E81FDBE}"/>
              </a:ext>
            </a:extLst>
          </p:cNvPr>
          <p:cNvSpPr>
            <a:spLocks noGrp="1"/>
          </p:cNvSpPr>
          <p:nvPr>
            <p:ph type="title" hasCustomPrompt="1"/>
          </p:nvPr>
        </p:nvSpPr>
        <p:spPr/>
        <p:txBody>
          <a:bodyPr/>
          <a:lstStyle>
            <a:lvl1pPr>
              <a:defRPr/>
            </a:lvl1pPr>
          </a:lstStyle>
          <a:p>
            <a:r>
              <a:rPr lang="nl-NL"/>
              <a:t>Plaats hier je titel</a:t>
            </a:r>
          </a:p>
        </p:txBody>
      </p:sp>
      <p:sp>
        <p:nvSpPr>
          <p:cNvPr id="5" name="Tijdelijke aanduiding voor dianummer 4">
            <a:extLst>
              <a:ext uri="{FF2B5EF4-FFF2-40B4-BE49-F238E27FC236}">
                <a16:creationId xmlns:a16="http://schemas.microsoft.com/office/drawing/2014/main" id="{7187FE55-5E22-4C3F-A7A5-46FB055D641F}"/>
              </a:ext>
            </a:extLst>
          </p:cNvPr>
          <p:cNvSpPr>
            <a:spLocks noGrp="1"/>
          </p:cNvSpPr>
          <p:nvPr>
            <p:ph type="sldNum" sz="quarter" idx="10"/>
          </p:nvPr>
        </p:nvSpPr>
        <p:spPr/>
        <p:txBody>
          <a:bodyPr/>
          <a:lstStyle/>
          <a:p>
            <a:fld id="{B502C9A5-716F-45E6-800B-D4D02CE26F90}" type="slidenum">
              <a:rPr lang="nl-NL" smtClean="0"/>
              <a:pPr/>
              <a:t>‹nr.›</a:t>
            </a:fld>
            <a:endParaRPr lang="nl-NL"/>
          </a:p>
        </p:txBody>
      </p:sp>
      <p:sp>
        <p:nvSpPr>
          <p:cNvPr id="6" name="Tijdelijke aanduiding voor afbeelding 5">
            <a:extLst>
              <a:ext uri="{FF2B5EF4-FFF2-40B4-BE49-F238E27FC236}">
                <a16:creationId xmlns:a16="http://schemas.microsoft.com/office/drawing/2014/main" id="{2F1ADE34-BF83-4C06-B255-4BFF7216C8D6}"/>
              </a:ext>
            </a:extLst>
          </p:cNvPr>
          <p:cNvSpPr>
            <a:spLocks noGrp="1"/>
          </p:cNvSpPr>
          <p:nvPr>
            <p:ph type="pic" sz="quarter" idx="16" hasCustomPrompt="1"/>
          </p:nvPr>
        </p:nvSpPr>
        <p:spPr>
          <a:xfrm>
            <a:off x="576000" y="1308118"/>
            <a:ext cx="2544000" cy="2197795"/>
          </a:xfrm>
          <a:custGeom>
            <a:avLst/>
            <a:gdLst>
              <a:gd name="connsiteX0" fmla="*/ 284615 w 2544000"/>
              <a:gd name="connsiteY0" fmla="*/ 0 h 2197795"/>
              <a:gd name="connsiteX1" fmla="*/ 442217 w 2544000"/>
              <a:gd name="connsiteY1" fmla="*/ 0 h 2197795"/>
              <a:gd name="connsiteX2" fmla="*/ 2101783 w 2544000"/>
              <a:gd name="connsiteY2" fmla="*/ 0 h 2197795"/>
              <a:gd name="connsiteX3" fmla="*/ 2259385 w 2544000"/>
              <a:gd name="connsiteY3" fmla="*/ 0 h 2197795"/>
              <a:gd name="connsiteX4" fmla="*/ 2544000 w 2544000"/>
              <a:gd name="connsiteY4" fmla="*/ 284615 h 2197795"/>
              <a:gd name="connsiteX5" fmla="*/ 2544000 w 2544000"/>
              <a:gd name="connsiteY5" fmla="*/ 774344 h 2197795"/>
              <a:gd name="connsiteX6" fmla="*/ 2544000 w 2544000"/>
              <a:gd name="connsiteY6" fmla="*/ 1913180 h 2197795"/>
              <a:gd name="connsiteX7" fmla="*/ 2544000 w 2544000"/>
              <a:gd name="connsiteY7" fmla="*/ 2197795 h 2197795"/>
              <a:gd name="connsiteX8" fmla="*/ 2386398 w 2544000"/>
              <a:gd name="connsiteY8" fmla="*/ 2197795 h 2197795"/>
              <a:gd name="connsiteX9" fmla="*/ 2259385 w 2544000"/>
              <a:gd name="connsiteY9" fmla="*/ 2197795 h 2197795"/>
              <a:gd name="connsiteX10" fmla="*/ 2101783 w 2544000"/>
              <a:gd name="connsiteY10" fmla="*/ 2197795 h 2197795"/>
              <a:gd name="connsiteX11" fmla="*/ 1039904 w 2544000"/>
              <a:gd name="connsiteY11" fmla="*/ 2197795 h 2197795"/>
              <a:gd name="connsiteX12" fmla="*/ 882302 w 2544000"/>
              <a:gd name="connsiteY12" fmla="*/ 2197795 h 2197795"/>
              <a:gd name="connsiteX13" fmla="*/ 442217 w 2544000"/>
              <a:gd name="connsiteY13" fmla="*/ 2197795 h 2197795"/>
              <a:gd name="connsiteX14" fmla="*/ 284615 w 2544000"/>
              <a:gd name="connsiteY14" fmla="*/ 2197795 h 2197795"/>
              <a:gd name="connsiteX15" fmla="*/ 0 w 2544000"/>
              <a:gd name="connsiteY15" fmla="*/ 1913180 h 2197795"/>
              <a:gd name="connsiteX16" fmla="*/ 0 w 2544000"/>
              <a:gd name="connsiteY16" fmla="*/ 284615 h 2197795"/>
              <a:gd name="connsiteX17" fmla="*/ 284615 w 2544000"/>
              <a:gd name="connsiteY17" fmla="*/ 0 h 2197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44000" h="2197795">
                <a:moveTo>
                  <a:pt x="284615" y="0"/>
                </a:moveTo>
                <a:lnTo>
                  <a:pt x="442217" y="0"/>
                </a:lnTo>
                <a:lnTo>
                  <a:pt x="2101783" y="0"/>
                </a:lnTo>
                <a:lnTo>
                  <a:pt x="2259385" y="0"/>
                </a:lnTo>
                <a:cubicBezTo>
                  <a:pt x="2416574" y="0"/>
                  <a:pt x="2544000" y="127427"/>
                  <a:pt x="2544000" y="284615"/>
                </a:cubicBezTo>
                <a:lnTo>
                  <a:pt x="2544000" y="774344"/>
                </a:lnTo>
                <a:lnTo>
                  <a:pt x="2544000" y="1913180"/>
                </a:lnTo>
                <a:lnTo>
                  <a:pt x="2544000" y="2197795"/>
                </a:lnTo>
                <a:lnTo>
                  <a:pt x="2386398" y="2197795"/>
                </a:lnTo>
                <a:lnTo>
                  <a:pt x="2259385" y="2197795"/>
                </a:lnTo>
                <a:lnTo>
                  <a:pt x="2101783" y="2197795"/>
                </a:lnTo>
                <a:lnTo>
                  <a:pt x="1039904" y="2197795"/>
                </a:lnTo>
                <a:lnTo>
                  <a:pt x="882302" y="2197795"/>
                </a:lnTo>
                <a:lnTo>
                  <a:pt x="442217" y="2197795"/>
                </a:lnTo>
                <a:lnTo>
                  <a:pt x="284615" y="2197795"/>
                </a:lnTo>
                <a:cubicBezTo>
                  <a:pt x="127427" y="2197795"/>
                  <a:pt x="0" y="2070369"/>
                  <a:pt x="0" y="1913180"/>
                </a:cubicBezTo>
                <a:lnTo>
                  <a:pt x="0" y="284615"/>
                </a:lnTo>
                <a:cubicBezTo>
                  <a:pt x="0" y="127427"/>
                  <a:pt x="127427" y="0"/>
                  <a:pt x="284615" y="0"/>
                </a:cubicBezTo>
                <a:close/>
              </a:path>
            </a:pathLst>
          </a:custGeom>
          <a:solidFill>
            <a:schemeClr val="bg1">
              <a:lumMod val="95000"/>
            </a:schemeClr>
          </a:solidFill>
        </p:spPr>
        <p:txBody>
          <a:bodyPr wrap="square" bIns="1080000" anchor="ctr">
            <a:noAutofit/>
          </a:bodyPr>
          <a:lstStyle>
            <a:lvl1pPr marL="0" indent="0" algn="ctr">
              <a:lnSpc>
                <a:spcPct val="90000"/>
              </a:lnSpc>
              <a:spcBef>
                <a:spcPts val="0"/>
              </a:spcBef>
              <a:spcAft>
                <a:spcPts val="0"/>
              </a:spcAft>
              <a:buNone/>
              <a:defRPr sz="11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7" name="Tijdelijke aanduiding voor afbeelding 6">
            <a:extLst>
              <a:ext uri="{FF2B5EF4-FFF2-40B4-BE49-F238E27FC236}">
                <a16:creationId xmlns:a16="http://schemas.microsoft.com/office/drawing/2014/main" id="{26FD2E09-58C2-433C-A2C5-93FF5B434124}"/>
              </a:ext>
            </a:extLst>
          </p:cNvPr>
          <p:cNvSpPr>
            <a:spLocks noGrp="1"/>
          </p:cNvSpPr>
          <p:nvPr>
            <p:ph type="pic" sz="quarter" idx="17" hasCustomPrompt="1"/>
          </p:nvPr>
        </p:nvSpPr>
        <p:spPr>
          <a:xfrm>
            <a:off x="576000" y="3783366"/>
            <a:ext cx="2544000" cy="2197795"/>
          </a:xfrm>
          <a:custGeom>
            <a:avLst/>
            <a:gdLst>
              <a:gd name="connsiteX0" fmla="*/ 284615 w 2544000"/>
              <a:gd name="connsiteY0" fmla="*/ 0 h 2197795"/>
              <a:gd name="connsiteX1" fmla="*/ 442217 w 2544000"/>
              <a:gd name="connsiteY1" fmla="*/ 0 h 2197795"/>
              <a:gd name="connsiteX2" fmla="*/ 2101783 w 2544000"/>
              <a:gd name="connsiteY2" fmla="*/ 0 h 2197795"/>
              <a:gd name="connsiteX3" fmla="*/ 2259385 w 2544000"/>
              <a:gd name="connsiteY3" fmla="*/ 0 h 2197795"/>
              <a:gd name="connsiteX4" fmla="*/ 2544000 w 2544000"/>
              <a:gd name="connsiteY4" fmla="*/ 284615 h 2197795"/>
              <a:gd name="connsiteX5" fmla="*/ 2544000 w 2544000"/>
              <a:gd name="connsiteY5" fmla="*/ 774344 h 2197795"/>
              <a:gd name="connsiteX6" fmla="*/ 2544000 w 2544000"/>
              <a:gd name="connsiteY6" fmla="*/ 1913180 h 2197795"/>
              <a:gd name="connsiteX7" fmla="*/ 2544000 w 2544000"/>
              <a:gd name="connsiteY7" fmla="*/ 2197795 h 2197795"/>
              <a:gd name="connsiteX8" fmla="*/ 2386398 w 2544000"/>
              <a:gd name="connsiteY8" fmla="*/ 2197795 h 2197795"/>
              <a:gd name="connsiteX9" fmla="*/ 2259385 w 2544000"/>
              <a:gd name="connsiteY9" fmla="*/ 2197795 h 2197795"/>
              <a:gd name="connsiteX10" fmla="*/ 2101783 w 2544000"/>
              <a:gd name="connsiteY10" fmla="*/ 2197795 h 2197795"/>
              <a:gd name="connsiteX11" fmla="*/ 1039904 w 2544000"/>
              <a:gd name="connsiteY11" fmla="*/ 2197795 h 2197795"/>
              <a:gd name="connsiteX12" fmla="*/ 882302 w 2544000"/>
              <a:gd name="connsiteY12" fmla="*/ 2197795 h 2197795"/>
              <a:gd name="connsiteX13" fmla="*/ 442217 w 2544000"/>
              <a:gd name="connsiteY13" fmla="*/ 2197795 h 2197795"/>
              <a:gd name="connsiteX14" fmla="*/ 284615 w 2544000"/>
              <a:gd name="connsiteY14" fmla="*/ 2197795 h 2197795"/>
              <a:gd name="connsiteX15" fmla="*/ 0 w 2544000"/>
              <a:gd name="connsiteY15" fmla="*/ 1913180 h 2197795"/>
              <a:gd name="connsiteX16" fmla="*/ 0 w 2544000"/>
              <a:gd name="connsiteY16" fmla="*/ 284615 h 2197795"/>
              <a:gd name="connsiteX17" fmla="*/ 284615 w 2544000"/>
              <a:gd name="connsiteY17" fmla="*/ 0 h 2197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44000" h="2197795">
                <a:moveTo>
                  <a:pt x="284615" y="0"/>
                </a:moveTo>
                <a:lnTo>
                  <a:pt x="442217" y="0"/>
                </a:lnTo>
                <a:lnTo>
                  <a:pt x="2101783" y="0"/>
                </a:lnTo>
                <a:lnTo>
                  <a:pt x="2259385" y="0"/>
                </a:lnTo>
                <a:cubicBezTo>
                  <a:pt x="2416574" y="0"/>
                  <a:pt x="2544000" y="127427"/>
                  <a:pt x="2544000" y="284615"/>
                </a:cubicBezTo>
                <a:lnTo>
                  <a:pt x="2544000" y="774344"/>
                </a:lnTo>
                <a:lnTo>
                  <a:pt x="2544000" y="1913180"/>
                </a:lnTo>
                <a:lnTo>
                  <a:pt x="2544000" y="2197795"/>
                </a:lnTo>
                <a:lnTo>
                  <a:pt x="2386398" y="2197795"/>
                </a:lnTo>
                <a:lnTo>
                  <a:pt x="2259385" y="2197795"/>
                </a:lnTo>
                <a:lnTo>
                  <a:pt x="2101783" y="2197795"/>
                </a:lnTo>
                <a:lnTo>
                  <a:pt x="1039904" y="2197795"/>
                </a:lnTo>
                <a:lnTo>
                  <a:pt x="882302" y="2197795"/>
                </a:lnTo>
                <a:lnTo>
                  <a:pt x="442217" y="2197795"/>
                </a:lnTo>
                <a:lnTo>
                  <a:pt x="284615" y="2197795"/>
                </a:lnTo>
                <a:cubicBezTo>
                  <a:pt x="127427" y="2197795"/>
                  <a:pt x="0" y="2070369"/>
                  <a:pt x="0" y="1913180"/>
                </a:cubicBezTo>
                <a:lnTo>
                  <a:pt x="0" y="284615"/>
                </a:lnTo>
                <a:cubicBezTo>
                  <a:pt x="0" y="127427"/>
                  <a:pt x="127427" y="0"/>
                  <a:pt x="284615" y="0"/>
                </a:cubicBezTo>
                <a:close/>
              </a:path>
            </a:pathLst>
          </a:custGeom>
          <a:solidFill>
            <a:schemeClr val="bg1">
              <a:lumMod val="95000"/>
            </a:schemeClr>
          </a:solidFill>
        </p:spPr>
        <p:txBody>
          <a:bodyPr wrap="square" bIns="1080000" anchor="ctr">
            <a:noAutofit/>
          </a:bodyPr>
          <a:lstStyle>
            <a:lvl1pPr marL="0" indent="0" algn="ctr">
              <a:lnSpc>
                <a:spcPct val="90000"/>
              </a:lnSpc>
              <a:spcBef>
                <a:spcPts val="0"/>
              </a:spcBef>
              <a:spcAft>
                <a:spcPts val="0"/>
              </a:spcAft>
              <a:buNone/>
              <a:defRPr sz="11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8" name="Tijdelijke aanduiding voor afbeelding 7">
            <a:extLst>
              <a:ext uri="{FF2B5EF4-FFF2-40B4-BE49-F238E27FC236}">
                <a16:creationId xmlns:a16="http://schemas.microsoft.com/office/drawing/2014/main" id="{5E0AFB6C-A1FD-49B2-A877-8474575F8405}"/>
              </a:ext>
            </a:extLst>
          </p:cNvPr>
          <p:cNvSpPr>
            <a:spLocks noGrp="1"/>
          </p:cNvSpPr>
          <p:nvPr>
            <p:ph type="pic" sz="quarter" idx="18" hasCustomPrompt="1"/>
          </p:nvPr>
        </p:nvSpPr>
        <p:spPr>
          <a:xfrm>
            <a:off x="3404001" y="1308118"/>
            <a:ext cx="2544000" cy="2197795"/>
          </a:xfrm>
          <a:custGeom>
            <a:avLst/>
            <a:gdLst>
              <a:gd name="connsiteX0" fmla="*/ 284615 w 2544000"/>
              <a:gd name="connsiteY0" fmla="*/ 0 h 2197795"/>
              <a:gd name="connsiteX1" fmla="*/ 442217 w 2544000"/>
              <a:gd name="connsiteY1" fmla="*/ 0 h 2197795"/>
              <a:gd name="connsiteX2" fmla="*/ 2101783 w 2544000"/>
              <a:gd name="connsiteY2" fmla="*/ 0 h 2197795"/>
              <a:gd name="connsiteX3" fmla="*/ 2259385 w 2544000"/>
              <a:gd name="connsiteY3" fmla="*/ 0 h 2197795"/>
              <a:gd name="connsiteX4" fmla="*/ 2544000 w 2544000"/>
              <a:gd name="connsiteY4" fmla="*/ 284615 h 2197795"/>
              <a:gd name="connsiteX5" fmla="*/ 2544000 w 2544000"/>
              <a:gd name="connsiteY5" fmla="*/ 774344 h 2197795"/>
              <a:gd name="connsiteX6" fmla="*/ 2544000 w 2544000"/>
              <a:gd name="connsiteY6" fmla="*/ 1913180 h 2197795"/>
              <a:gd name="connsiteX7" fmla="*/ 2544000 w 2544000"/>
              <a:gd name="connsiteY7" fmla="*/ 2197795 h 2197795"/>
              <a:gd name="connsiteX8" fmla="*/ 2386398 w 2544000"/>
              <a:gd name="connsiteY8" fmla="*/ 2197795 h 2197795"/>
              <a:gd name="connsiteX9" fmla="*/ 2259385 w 2544000"/>
              <a:gd name="connsiteY9" fmla="*/ 2197795 h 2197795"/>
              <a:gd name="connsiteX10" fmla="*/ 2101783 w 2544000"/>
              <a:gd name="connsiteY10" fmla="*/ 2197795 h 2197795"/>
              <a:gd name="connsiteX11" fmla="*/ 1039904 w 2544000"/>
              <a:gd name="connsiteY11" fmla="*/ 2197795 h 2197795"/>
              <a:gd name="connsiteX12" fmla="*/ 882302 w 2544000"/>
              <a:gd name="connsiteY12" fmla="*/ 2197795 h 2197795"/>
              <a:gd name="connsiteX13" fmla="*/ 442217 w 2544000"/>
              <a:gd name="connsiteY13" fmla="*/ 2197795 h 2197795"/>
              <a:gd name="connsiteX14" fmla="*/ 284615 w 2544000"/>
              <a:gd name="connsiteY14" fmla="*/ 2197795 h 2197795"/>
              <a:gd name="connsiteX15" fmla="*/ 0 w 2544000"/>
              <a:gd name="connsiteY15" fmla="*/ 1913180 h 2197795"/>
              <a:gd name="connsiteX16" fmla="*/ 0 w 2544000"/>
              <a:gd name="connsiteY16" fmla="*/ 284615 h 2197795"/>
              <a:gd name="connsiteX17" fmla="*/ 284615 w 2544000"/>
              <a:gd name="connsiteY17" fmla="*/ 0 h 2197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44000" h="2197795">
                <a:moveTo>
                  <a:pt x="284615" y="0"/>
                </a:moveTo>
                <a:lnTo>
                  <a:pt x="442217" y="0"/>
                </a:lnTo>
                <a:lnTo>
                  <a:pt x="2101783" y="0"/>
                </a:lnTo>
                <a:lnTo>
                  <a:pt x="2259385" y="0"/>
                </a:lnTo>
                <a:cubicBezTo>
                  <a:pt x="2416574" y="0"/>
                  <a:pt x="2544000" y="127427"/>
                  <a:pt x="2544000" y="284615"/>
                </a:cubicBezTo>
                <a:lnTo>
                  <a:pt x="2544000" y="774344"/>
                </a:lnTo>
                <a:lnTo>
                  <a:pt x="2544000" y="1913180"/>
                </a:lnTo>
                <a:lnTo>
                  <a:pt x="2544000" y="2197795"/>
                </a:lnTo>
                <a:lnTo>
                  <a:pt x="2386398" y="2197795"/>
                </a:lnTo>
                <a:lnTo>
                  <a:pt x="2259385" y="2197795"/>
                </a:lnTo>
                <a:lnTo>
                  <a:pt x="2101783" y="2197795"/>
                </a:lnTo>
                <a:lnTo>
                  <a:pt x="1039904" y="2197795"/>
                </a:lnTo>
                <a:lnTo>
                  <a:pt x="882302" y="2197795"/>
                </a:lnTo>
                <a:lnTo>
                  <a:pt x="442217" y="2197795"/>
                </a:lnTo>
                <a:lnTo>
                  <a:pt x="284615" y="2197795"/>
                </a:lnTo>
                <a:cubicBezTo>
                  <a:pt x="127427" y="2197795"/>
                  <a:pt x="0" y="2070369"/>
                  <a:pt x="0" y="1913180"/>
                </a:cubicBezTo>
                <a:lnTo>
                  <a:pt x="0" y="284615"/>
                </a:lnTo>
                <a:cubicBezTo>
                  <a:pt x="0" y="127427"/>
                  <a:pt x="127427" y="0"/>
                  <a:pt x="284615" y="0"/>
                </a:cubicBezTo>
                <a:close/>
              </a:path>
            </a:pathLst>
          </a:custGeom>
          <a:solidFill>
            <a:schemeClr val="bg1">
              <a:lumMod val="95000"/>
            </a:schemeClr>
          </a:solidFill>
        </p:spPr>
        <p:txBody>
          <a:bodyPr wrap="square" bIns="1080000" anchor="ctr">
            <a:noAutofit/>
          </a:bodyPr>
          <a:lstStyle>
            <a:lvl1pPr marL="0" indent="0" algn="ctr">
              <a:lnSpc>
                <a:spcPct val="90000"/>
              </a:lnSpc>
              <a:spcBef>
                <a:spcPts val="0"/>
              </a:spcBef>
              <a:spcAft>
                <a:spcPts val="0"/>
              </a:spcAft>
              <a:buNone/>
              <a:defRPr sz="11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9" name="Tijdelijke aanduiding voor afbeelding 8">
            <a:extLst>
              <a:ext uri="{FF2B5EF4-FFF2-40B4-BE49-F238E27FC236}">
                <a16:creationId xmlns:a16="http://schemas.microsoft.com/office/drawing/2014/main" id="{130A1D0C-F5E8-4391-ADF9-AD9F7AF17E8A}"/>
              </a:ext>
            </a:extLst>
          </p:cNvPr>
          <p:cNvSpPr>
            <a:spLocks noGrp="1"/>
          </p:cNvSpPr>
          <p:nvPr>
            <p:ph type="pic" sz="quarter" idx="19" hasCustomPrompt="1"/>
          </p:nvPr>
        </p:nvSpPr>
        <p:spPr>
          <a:xfrm>
            <a:off x="3404001" y="3783366"/>
            <a:ext cx="2544000" cy="2197795"/>
          </a:xfrm>
          <a:custGeom>
            <a:avLst/>
            <a:gdLst>
              <a:gd name="connsiteX0" fmla="*/ 284615 w 2544000"/>
              <a:gd name="connsiteY0" fmla="*/ 0 h 2197795"/>
              <a:gd name="connsiteX1" fmla="*/ 442217 w 2544000"/>
              <a:gd name="connsiteY1" fmla="*/ 0 h 2197795"/>
              <a:gd name="connsiteX2" fmla="*/ 2101783 w 2544000"/>
              <a:gd name="connsiteY2" fmla="*/ 0 h 2197795"/>
              <a:gd name="connsiteX3" fmla="*/ 2259385 w 2544000"/>
              <a:gd name="connsiteY3" fmla="*/ 0 h 2197795"/>
              <a:gd name="connsiteX4" fmla="*/ 2544000 w 2544000"/>
              <a:gd name="connsiteY4" fmla="*/ 284615 h 2197795"/>
              <a:gd name="connsiteX5" fmla="*/ 2544000 w 2544000"/>
              <a:gd name="connsiteY5" fmla="*/ 774344 h 2197795"/>
              <a:gd name="connsiteX6" fmla="*/ 2544000 w 2544000"/>
              <a:gd name="connsiteY6" fmla="*/ 1913180 h 2197795"/>
              <a:gd name="connsiteX7" fmla="*/ 2544000 w 2544000"/>
              <a:gd name="connsiteY7" fmla="*/ 2197795 h 2197795"/>
              <a:gd name="connsiteX8" fmla="*/ 2386398 w 2544000"/>
              <a:gd name="connsiteY8" fmla="*/ 2197795 h 2197795"/>
              <a:gd name="connsiteX9" fmla="*/ 2259385 w 2544000"/>
              <a:gd name="connsiteY9" fmla="*/ 2197795 h 2197795"/>
              <a:gd name="connsiteX10" fmla="*/ 2101783 w 2544000"/>
              <a:gd name="connsiteY10" fmla="*/ 2197795 h 2197795"/>
              <a:gd name="connsiteX11" fmla="*/ 1039904 w 2544000"/>
              <a:gd name="connsiteY11" fmla="*/ 2197795 h 2197795"/>
              <a:gd name="connsiteX12" fmla="*/ 882302 w 2544000"/>
              <a:gd name="connsiteY12" fmla="*/ 2197795 h 2197795"/>
              <a:gd name="connsiteX13" fmla="*/ 442217 w 2544000"/>
              <a:gd name="connsiteY13" fmla="*/ 2197795 h 2197795"/>
              <a:gd name="connsiteX14" fmla="*/ 284615 w 2544000"/>
              <a:gd name="connsiteY14" fmla="*/ 2197795 h 2197795"/>
              <a:gd name="connsiteX15" fmla="*/ 0 w 2544000"/>
              <a:gd name="connsiteY15" fmla="*/ 1913180 h 2197795"/>
              <a:gd name="connsiteX16" fmla="*/ 0 w 2544000"/>
              <a:gd name="connsiteY16" fmla="*/ 284615 h 2197795"/>
              <a:gd name="connsiteX17" fmla="*/ 284615 w 2544000"/>
              <a:gd name="connsiteY17" fmla="*/ 0 h 2197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44000" h="2197795">
                <a:moveTo>
                  <a:pt x="284615" y="0"/>
                </a:moveTo>
                <a:lnTo>
                  <a:pt x="442217" y="0"/>
                </a:lnTo>
                <a:lnTo>
                  <a:pt x="2101783" y="0"/>
                </a:lnTo>
                <a:lnTo>
                  <a:pt x="2259385" y="0"/>
                </a:lnTo>
                <a:cubicBezTo>
                  <a:pt x="2416574" y="0"/>
                  <a:pt x="2544000" y="127427"/>
                  <a:pt x="2544000" y="284615"/>
                </a:cubicBezTo>
                <a:lnTo>
                  <a:pt x="2544000" y="774344"/>
                </a:lnTo>
                <a:lnTo>
                  <a:pt x="2544000" y="1913180"/>
                </a:lnTo>
                <a:lnTo>
                  <a:pt x="2544000" y="2197795"/>
                </a:lnTo>
                <a:lnTo>
                  <a:pt x="2386398" y="2197795"/>
                </a:lnTo>
                <a:lnTo>
                  <a:pt x="2259385" y="2197795"/>
                </a:lnTo>
                <a:lnTo>
                  <a:pt x="2101783" y="2197795"/>
                </a:lnTo>
                <a:lnTo>
                  <a:pt x="1039904" y="2197795"/>
                </a:lnTo>
                <a:lnTo>
                  <a:pt x="882302" y="2197795"/>
                </a:lnTo>
                <a:lnTo>
                  <a:pt x="442217" y="2197795"/>
                </a:lnTo>
                <a:lnTo>
                  <a:pt x="284615" y="2197795"/>
                </a:lnTo>
                <a:cubicBezTo>
                  <a:pt x="127427" y="2197795"/>
                  <a:pt x="0" y="2070369"/>
                  <a:pt x="0" y="1913180"/>
                </a:cubicBezTo>
                <a:lnTo>
                  <a:pt x="0" y="284615"/>
                </a:lnTo>
                <a:cubicBezTo>
                  <a:pt x="0" y="127427"/>
                  <a:pt x="127427" y="0"/>
                  <a:pt x="284615" y="0"/>
                </a:cubicBezTo>
                <a:close/>
              </a:path>
            </a:pathLst>
          </a:custGeom>
          <a:solidFill>
            <a:schemeClr val="bg1">
              <a:lumMod val="95000"/>
            </a:schemeClr>
          </a:solidFill>
        </p:spPr>
        <p:txBody>
          <a:bodyPr wrap="square" bIns="1080000" anchor="ctr">
            <a:noAutofit/>
          </a:bodyPr>
          <a:lstStyle>
            <a:lvl1pPr marL="0" indent="0" algn="ctr">
              <a:lnSpc>
                <a:spcPct val="90000"/>
              </a:lnSpc>
              <a:spcBef>
                <a:spcPts val="0"/>
              </a:spcBef>
              <a:spcAft>
                <a:spcPts val="0"/>
              </a:spcAft>
              <a:buNone/>
              <a:defRPr sz="11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10" name="Tijdelijke aanduiding voor afbeelding 9">
            <a:extLst>
              <a:ext uri="{FF2B5EF4-FFF2-40B4-BE49-F238E27FC236}">
                <a16:creationId xmlns:a16="http://schemas.microsoft.com/office/drawing/2014/main" id="{A6BCE56A-B90E-4273-89B1-23DDD8D98B48}"/>
              </a:ext>
            </a:extLst>
          </p:cNvPr>
          <p:cNvSpPr>
            <a:spLocks noGrp="1"/>
          </p:cNvSpPr>
          <p:nvPr>
            <p:ph type="pic" sz="quarter" idx="20" hasCustomPrompt="1"/>
          </p:nvPr>
        </p:nvSpPr>
        <p:spPr>
          <a:xfrm>
            <a:off x="6248002" y="1308118"/>
            <a:ext cx="2544000" cy="2197795"/>
          </a:xfrm>
          <a:custGeom>
            <a:avLst/>
            <a:gdLst>
              <a:gd name="connsiteX0" fmla="*/ 284615 w 2544000"/>
              <a:gd name="connsiteY0" fmla="*/ 0 h 2197795"/>
              <a:gd name="connsiteX1" fmla="*/ 442217 w 2544000"/>
              <a:gd name="connsiteY1" fmla="*/ 0 h 2197795"/>
              <a:gd name="connsiteX2" fmla="*/ 2101783 w 2544000"/>
              <a:gd name="connsiteY2" fmla="*/ 0 h 2197795"/>
              <a:gd name="connsiteX3" fmla="*/ 2259385 w 2544000"/>
              <a:gd name="connsiteY3" fmla="*/ 0 h 2197795"/>
              <a:gd name="connsiteX4" fmla="*/ 2544000 w 2544000"/>
              <a:gd name="connsiteY4" fmla="*/ 284615 h 2197795"/>
              <a:gd name="connsiteX5" fmla="*/ 2544000 w 2544000"/>
              <a:gd name="connsiteY5" fmla="*/ 774344 h 2197795"/>
              <a:gd name="connsiteX6" fmla="*/ 2544000 w 2544000"/>
              <a:gd name="connsiteY6" fmla="*/ 1913180 h 2197795"/>
              <a:gd name="connsiteX7" fmla="*/ 2544000 w 2544000"/>
              <a:gd name="connsiteY7" fmla="*/ 2197795 h 2197795"/>
              <a:gd name="connsiteX8" fmla="*/ 2386398 w 2544000"/>
              <a:gd name="connsiteY8" fmla="*/ 2197795 h 2197795"/>
              <a:gd name="connsiteX9" fmla="*/ 2259385 w 2544000"/>
              <a:gd name="connsiteY9" fmla="*/ 2197795 h 2197795"/>
              <a:gd name="connsiteX10" fmla="*/ 2101783 w 2544000"/>
              <a:gd name="connsiteY10" fmla="*/ 2197795 h 2197795"/>
              <a:gd name="connsiteX11" fmla="*/ 1039904 w 2544000"/>
              <a:gd name="connsiteY11" fmla="*/ 2197795 h 2197795"/>
              <a:gd name="connsiteX12" fmla="*/ 882302 w 2544000"/>
              <a:gd name="connsiteY12" fmla="*/ 2197795 h 2197795"/>
              <a:gd name="connsiteX13" fmla="*/ 442217 w 2544000"/>
              <a:gd name="connsiteY13" fmla="*/ 2197795 h 2197795"/>
              <a:gd name="connsiteX14" fmla="*/ 284615 w 2544000"/>
              <a:gd name="connsiteY14" fmla="*/ 2197795 h 2197795"/>
              <a:gd name="connsiteX15" fmla="*/ 0 w 2544000"/>
              <a:gd name="connsiteY15" fmla="*/ 1913180 h 2197795"/>
              <a:gd name="connsiteX16" fmla="*/ 0 w 2544000"/>
              <a:gd name="connsiteY16" fmla="*/ 284615 h 2197795"/>
              <a:gd name="connsiteX17" fmla="*/ 284615 w 2544000"/>
              <a:gd name="connsiteY17" fmla="*/ 0 h 2197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44000" h="2197795">
                <a:moveTo>
                  <a:pt x="284615" y="0"/>
                </a:moveTo>
                <a:lnTo>
                  <a:pt x="442217" y="0"/>
                </a:lnTo>
                <a:lnTo>
                  <a:pt x="2101783" y="0"/>
                </a:lnTo>
                <a:lnTo>
                  <a:pt x="2259385" y="0"/>
                </a:lnTo>
                <a:cubicBezTo>
                  <a:pt x="2416574" y="0"/>
                  <a:pt x="2544000" y="127427"/>
                  <a:pt x="2544000" y="284615"/>
                </a:cubicBezTo>
                <a:lnTo>
                  <a:pt x="2544000" y="774344"/>
                </a:lnTo>
                <a:lnTo>
                  <a:pt x="2544000" y="1913180"/>
                </a:lnTo>
                <a:lnTo>
                  <a:pt x="2544000" y="2197795"/>
                </a:lnTo>
                <a:lnTo>
                  <a:pt x="2386398" y="2197795"/>
                </a:lnTo>
                <a:lnTo>
                  <a:pt x="2259385" y="2197795"/>
                </a:lnTo>
                <a:lnTo>
                  <a:pt x="2101783" y="2197795"/>
                </a:lnTo>
                <a:lnTo>
                  <a:pt x="1039904" y="2197795"/>
                </a:lnTo>
                <a:lnTo>
                  <a:pt x="882302" y="2197795"/>
                </a:lnTo>
                <a:lnTo>
                  <a:pt x="442217" y="2197795"/>
                </a:lnTo>
                <a:lnTo>
                  <a:pt x="284615" y="2197795"/>
                </a:lnTo>
                <a:cubicBezTo>
                  <a:pt x="127427" y="2197795"/>
                  <a:pt x="0" y="2070369"/>
                  <a:pt x="0" y="1913180"/>
                </a:cubicBezTo>
                <a:lnTo>
                  <a:pt x="0" y="284615"/>
                </a:lnTo>
                <a:cubicBezTo>
                  <a:pt x="0" y="127427"/>
                  <a:pt x="127427" y="0"/>
                  <a:pt x="284615" y="0"/>
                </a:cubicBezTo>
                <a:close/>
              </a:path>
            </a:pathLst>
          </a:custGeom>
          <a:solidFill>
            <a:schemeClr val="bg1">
              <a:lumMod val="95000"/>
            </a:schemeClr>
          </a:solidFill>
        </p:spPr>
        <p:txBody>
          <a:bodyPr wrap="square" bIns="1080000" anchor="ctr">
            <a:noAutofit/>
          </a:bodyPr>
          <a:lstStyle>
            <a:lvl1pPr marL="0" indent="0" algn="ctr">
              <a:lnSpc>
                <a:spcPct val="90000"/>
              </a:lnSpc>
              <a:spcBef>
                <a:spcPts val="0"/>
              </a:spcBef>
              <a:spcAft>
                <a:spcPts val="0"/>
              </a:spcAft>
              <a:buNone/>
              <a:defRPr sz="11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11" name="Tijdelijke aanduiding voor afbeelding 10">
            <a:extLst>
              <a:ext uri="{FF2B5EF4-FFF2-40B4-BE49-F238E27FC236}">
                <a16:creationId xmlns:a16="http://schemas.microsoft.com/office/drawing/2014/main" id="{FE85A2D6-B9DF-474D-B3CC-9BD30D832EF9}"/>
              </a:ext>
            </a:extLst>
          </p:cNvPr>
          <p:cNvSpPr>
            <a:spLocks noGrp="1"/>
          </p:cNvSpPr>
          <p:nvPr>
            <p:ph type="pic" sz="quarter" idx="21" hasCustomPrompt="1"/>
          </p:nvPr>
        </p:nvSpPr>
        <p:spPr>
          <a:xfrm>
            <a:off x="6248002" y="3783366"/>
            <a:ext cx="2544000" cy="2197795"/>
          </a:xfrm>
          <a:custGeom>
            <a:avLst/>
            <a:gdLst>
              <a:gd name="connsiteX0" fmla="*/ 284615 w 2544000"/>
              <a:gd name="connsiteY0" fmla="*/ 0 h 2197795"/>
              <a:gd name="connsiteX1" fmla="*/ 442217 w 2544000"/>
              <a:gd name="connsiteY1" fmla="*/ 0 h 2197795"/>
              <a:gd name="connsiteX2" fmla="*/ 2101783 w 2544000"/>
              <a:gd name="connsiteY2" fmla="*/ 0 h 2197795"/>
              <a:gd name="connsiteX3" fmla="*/ 2259385 w 2544000"/>
              <a:gd name="connsiteY3" fmla="*/ 0 h 2197795"/>
              <a:gd name="connsiteX4" fmla="*/ 2544000 w 2544000"/>
              <a:gd name="connsiteY4" fmla="*/ 284615 h 2197795"/>
              <a:gd name="connsiteX5" fmla="*/ 2544000 w 2544000"/>
              <a:gd name="connsiteY5" fmla="*/ 774344 h 2197795"/>
              <a:gd name="connsiteX6" fmla="*/ 2544000 w 2544000"/>
              <a:gd name="connsiteY6" fmla="*/ 1913180 h 2197795"/>
              <a:gd name="connsiteX7" fmla="*/ 2544000 w 2544000"/>
              <a:gd name="connsiteY7" fmla="*/ 2197795 h 2197795"/>
              <a:gd name="connsiteX8" fmla="*/ 2386398 w 2544000"/>
              <a:gd name="connsiteY8" fmla="*/ 2197795 h 2197795"/>
              <a:gd name="connsiteX9" fmla="*/ 2259385 w 2544000"/>
              <a:gd name="connsiteY9" fmla="*/ 2197795 h 2197795"/>
              <a:gd name="connsiteX10" fmla="*/ 2101783 w 2544000"/>
              <a:gd name="connsiteY10" fmla="*/ 2197795 h 2197795"/>
              <a:gd name="connsiteX11" fmla="*/ 1039904 w 2544000"/>
              <a:gd name="connsiteY11" fmla="*/ 2197795 h 2197795"/>
              <a:gd name="connsiteX12" fmla="*/ 882302 w 2544000"/>
              <a:gd name="connsiteY12" fmla="*/ 2197795 h 2197795"/>
              <a:gd name="connsiteX13" fmla="*/ 442217 w 2544000"/>
              <a:gd name="connsiteY13" fmla="*/ 2197795 h 2197795"/>
              <a:gd name="connsiteX14" fmla="*/ 284615 w 2544000"/>
              <a:gd name="connsiteY14" fmla="*/ 2197795 h 2197795"/>
              <a:gd name="connsiteX15" fmla="*/ 0 w 2544000"/>
              <a:gd name="connsiteY15" fmla="*/ 1913180 h 2197795"/>
              <a:gd name="connsiteX16" fmla="*/ 0 w 2544000"/>
              <a:gd name="connsiteY16" fmla="*/ 284615 h 2197795"/>
              <a:gd name="connsiteX17" fmla="*/ 284615 w 2544000"/>
              <a:gd name="connsiteY17" fmla="*/ 0 h 2197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44000" h="2197795">
                <a:moveTo>
                  <a:pt x="284615" y="0"/>
                </a:moveTo>
                <a:lnTo>
                  <a:pt x="442217" y="0"/>
                </a:lnTo>
                <a:lnTo>
                  <a:pt x="2101783" y="0"/>
                </a:lnTo>
                <a:lnTo>
                  <a:pt x="2259385" y="0"/>
                </a:lnTo>
                <a:cubicBezTo>
                  <a:pt x="2416574" y="0"/>
                  <a:pt x="2544000" y="127427"/>
                  <a:pt x="2544000" y="284615"/>
                </a:cubicBezTo>
                <a:lnTo>
                  <a:pt x="2544000" y="774344"/>
                </a:lnTo>
                <a:lnTo>
                  <a:pt x="2544000" y="1913180"/>
                </a:lnTo>
                <a:lnTo>
                  <a:pt x="2544000" y="2197795"/>
                </a:lnTo>
                <a:lnTo>
                  <a:pt x="2386398" y="2197795"/>
                </a:lnTo>
                <a:lnTo>
                  <a:pt x="2259385" y="2197795"/>
                </a:lnTo>
                <a:lnTo>
                  <a:pt x="2101783" y="2197795"/>
                </a:lnTo>
                <a:lnTo>
                  <a:pt x="1039904" y="2197795"/>
                </a:lnTo>
                <a:lnTo>
                  <a:pt x="882302" y="2197795"/>
                </a:lnTo>
                <a:lnTo>
                  <a:pt x="442217" y="2197795"/>
                </a:lnTo>
                <a:lnTo>
                  <a:pt x="284615" y="2197795"/>
                </a:lnTo>
                <a:cubicBezTo>
                  <a:pt x="127427" y="2197795"/>
                  <a:pt x="0" y="2070369"/>
                  <a:pt x="0" y="1913180"/>
                </a:cubicBezTo>
                <a:lnTo>
                  <a:pt x="0" y="284615"/>
                </a:lnTo>
                <a:cubicBezTo>
                  <a:pt x="0" y="127427"/>
                  <a:pt x="127427" y="0"/>
                  <a:pt x="284615" y="0"/>
                </a:cubicBezTo>
                <a:close/>
              </a:path>
            </a:pathLst>
          </a:custGeom>
          <a:solidFill>
            <a:schemeClr val="bg1">
              <a:lumMod val="95000"/>
            </a:schemeClr>
          </a:solidFill>
        </p:spPr>
        <p:txBody>
          <a:bodyPr wrap="square" bIns="1080000" anchor="ctr">
            <a:noAutofit/>
          </a:bodyPr>
          <a:lstStyle>
            <a:lvl1pPr marL="0" indent="0" algn="ctr">
              <a:lnSpc>
                <a:spcPct val="90000"/>
              </a:lnSpc>
              <a:spcBef>
                <a:spcPts val="0"/>
              </a:spcBef>
              <a:spcAft>
                <a:spcPts val="0"/>
              </a:spcAft>
              <a:buNone/>
              <a:defRPr sz="11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12" name="Tijdelijke aanduiding voor afbeelding 11">
            <a:extLst>
              <a:ext uri="{FF2B5EF4-FFF2-40B4-BE49-F238E27FC236}">
                <a16:creationId xmlns:a16="http://schemas.microsoft.com/office/drawing/2014/main" id="{E8665035-45AF-48BC-8CF7-89D9BD93C617}"/>
              </a:ext>
            </a:extLst>
          </p:cNvPr>
          <p:cNvSpPr>
            <a:spLocks noGrp="1"/>
          </p:cNvSpPr>
          <p:nvPr>
            <p:ph type="pic" sz="quarter" idx="22" hasCustomPrompt="1"/>
          </p:nvPr>
        </p:nvSpPr>
        <p:spPr>
          <a:xfrm>
            <a:off x="9063998" y="1308118"/>
            <a:ext cx="2544000" cy="2197795"/>
          </a:xfrm>
          <a:custGeom>
            <a:avLst/>
            <a:gdLst>
              <a:gd name="connsiteX0" fmla="*/ 284615 w 2544000"/>
              <a:gd name="connsiteY0" fmla="*/ 0 h 2197795"/>
              <a:gd name="connsiteX1" fmla="*/ 442217 w 2544000"/>
              <a:gd name="connsiteY1" fmla="*/ 0 h 2197795"/>
              <a:gd name="connsiteX2" fmla="*/ 2101783 w 2544000"/>
              <a:gd name="connsiteY2" fmla="*/ 0 h 2197795"/>
              <a:gd name="connsiteX3" fmla="*/ 2259385 w 2544000"/>
              <a:gd name="connsiteY3" fmla="*/ 0 h 2197795"/>
              <a:gd name="connsiteX4" fmla="*/ 2544000 w 2544000"/>
              <a:gd name="connsiteY4" fmla="*/ 284615 h 2197795"/>
              <a:gd name="connsiteX5" fmla="*/ 2544000 w 2544000"/>
              <a:gd name="connsiteY5" fmla="*/ 774344 h 2197795"/>
              <a:gd name="connsiteX6" fmla="*/ 2544000 w 2544000"/>
              <a:gd name="connsiteY6" fmla="*/ 1913180 h 2197795"/>
              <a:gd name="connsiteX7" fmla="*/ 2544000 w 2544000"/>
              <a:gd name="connsiteY7" fmla="*/ 2197795 h 2197795"/>
              <a:gd name="connsiteX8" fmla="*/ 2386398 w 2544000"/>
              <a:gd name="connsiteY8" fmla="*/ 2197795 h 2197795"/>
              <a:gd name="connsiteX9" fmla="*/ 2259385 w 2544000"/>
              <a:gd name="connsiteY9" fmla="*/ 2197795 h 2197795"/>
              <a:gd name="connsiteX10" fmla="*/ 2101783 w 2544000"/>
              <a:gd name="connsiteY10" fmla="*/ 2197795 h 2197795"/>
              <a:gd name="connsiteX11" fmla="*/ 1039904 w 2544000"/>
              <a:gd name="connsiteY11" fmla="*/ 2197795 h 2197795"/>
              <a:gd name="connsiteX12" fmla="*/ 882302 w 2544000"/>
              <a:gd name="connsiteY12" fmla="*/ 2197795 h 2197795"/>
              <a:gd name="connsiteX13" fmla="*/ 442217 w 2544000"/>
              <a:gd name="connsiteY13" fmla="*/ 2197795 h 2197795"/>
              <a:gd name="connsiteX14" fmla="*/ 284615 w 2544000"/>
              <a:gd name="connsiteY14" fmla="*/ 2197795 h 2197795"/>
              <a:gd name="connsiteX15" fmla="*/ 0 w 2544000"/>
              <a:gd name="connsiteY15" fmla="*/ 1913180 h 2197795"/>
              <a:gd name="connsiteX16" fmla="*/ 0 w 2544000"/>
              <a:gd name="connsiteY16" fmla="*/ 284615 h 2197795"/>
              <a:gd name="connsiteX17" fmla="*/ 284615 w 2544000"/>
              <a:gd name="connsiteY17" fmla="*/ 0 h 2197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44000" h="2197795">
                <a:moveTo>
                  <a:pt x="284615" y="0"/>
                </a:moveTo>
                <a:lnTo>
                  <a:pt x="442217" y="0"/>
                </a:lnTo>
                <a:lnTo>
                  <a:pt x="2101783" y="0"/>
                </a:lnTo>
                <a:lnTo>
                  <a:pt x="2259385" y="0"/>
                </a:lnTo>
                <a:cubicBezTo>
                  <a:pt x="2416574" y="0"/>
                  <a:pt x="2544000" y="127427"/>
                  <a:pt x="2544000" y="284615"/>
                </a:cubicBezTo>
                <a:lnTo>
                  <a:pt x="2544000" y="774344"/>
                </a:lnTo>
                <a:lnTo>
                  <a:pt x="2544000" y="1913180"/>
                </a:lnTo>
                <a:lnTo>
                  <a:pt x="2544000" y="2197795"/>
                </a:lnTo>
                <a:lnTo>
                  <a:pt x="2386398" y="2197795"/>
                </a:lnTo>
                <a:lnTo>
                  <a:pt x="2259385" y="2197795"/>
                </a:lnTo>
                <a:lnTo>
                  <a:pt x="2101783" y="2197795"/>
                </a:lnTo>
                <a:lnTo>
                  <a:pt x="1039904" y="2197795"/>
                </a:lnTo>
                <a:lnTo>
                  <a:pt x="882302" y="2197795"/>
                </a:lnTo>
                <a:lnTo>
                  <a:pt x="442217" y="2197795"/>
                </a:lnTo>
                <a:lnTo>
                  <a:pt x="284615" y="2197795"/>
                </a:lnTo>
                <a:cubicBezTo>
                  <a:pt x="127427" y="2197795"/>
                  <a:pt x="0" y="2070369"/>
                  <a:pt x="0" y="1913180"/>
                </a:cubicBezTo>
                <a:lnTo>
                  <a:pt x="0" y="284615"/>
                </a:lnTo>
                <a:cubicBezTo>
                  <a:pt x="0" y="127427"/>
                  <a:pt x="127427" y="0"/>
                  <a:pt x="284615" y="0"/>
                </a:cubicBezTo>
                <a:close/>
              </a:path>
            </a:pathLst>
          </a:custGeom>
          <a:solidFill>
            <a:schemeClr val="bg1">
              <a:lumMod val="95000"/>
            </a:schemeClr>
          </a:solidFill>
        </p:spPr>
        <p:txBody>
          <a:bodyPr wrap="square" bIns="1080000" anchor="ctr">
            <a:noAutofit/>
          </a:bodyPr>
          <a:lstStyle>
            <a:lvl1pPr marL="0" indent="0" algn="ctr">
              <a:lnSpc>
                <a:spcPct val="90000"/>
              </a:lnSpc>
              <a:spcBef>
                <a:spcPts val="0"/>
              </a:spcBef>
              <a:spcAft>
                <a:spcPts val="0"/>
              </a:spcAft>
              <a:buNone/>
              <a:defRPr sz="11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13" name="Tijdelijke aanduiding voor afbeelding 12">
            <a:extLst>
              <a:ext uri="{FF2B5EF4-FFF2-40B4-BE49-F238E27FC236}">
                <a16:creationId xmlns:a16="http://schemas.microsoft.com/office/drawing/2014/main" id="{5B84712E-51D0-464C-8E47-20161B1688A4}"/>
              </a:ext>
            </a:extLst>
          </p:cNvPr>
          <p:cNvSpPr>
            <a:spLocks noGrp="1"/>
          </p:cNvSpPr>
          <p:nvPr>
            <p:ph type="pic" sz="quarter" idx="23" hasCustomPrompt="1"/>
          </p:nvPr>
        </p:nvSpPr>
        <p:spPr>
          <a:xfrm>
            <a:off x="9063998" y="3783366"/>
            <a:ext cx="2544000" cy="2197795"/>
          </a:xfrm>
          <a:custGeom>
            <a:avLst/>
            <a:gdLst>
              <a:gd name="connsiteX0" fmla="*/ 284615 w 2544000"/>
              <a:gd name="connsiteY0" fmla="*/ 0 h 2197795"/>
              <a:gd name="connsiteX1" fmla="*/ 442217 w 2544000"/>
              <a:gd name="connsiteY1" fmla="*/ 0 h 2197795"/>
              <a:gd name="connsiteX2" fmla="*/ 2101783 w 2544000"/>
              <a:gd name="connsiteY2" fmla="*/ 0 h 2197795"/>
              <a:gd name="connsiteX3" fmla="*/ 2259385 w 2544000"/>
              <a:gd name="connsiteY3" fmla="*/ 0 h 2197795"/>
              <a:gd name="connsiteX4" fmla="*/ 2544000 w 2544000"/>
              <a:gd name="connsiteY4" fmla="*/ 284615 h 2197795"/>
              <a:gd name="connsiteX5" fmla="*/ 2544000 w 2544000"/>
              <a:gd name="connsiteY5" fmla="*/ 774344 h 2197795"/>
              <a:gd name="connsiteX6" fmla="*/ 2544000 w 2544000"/>
              <a:gd name="connsiteY6" fmla="*/ 1913180 h 2197795"/>
              <a:gd name="connsiteX7" fmla="*/ 2544000 w 2544000"/>
              <a:gd name="connsiteY7" fmla="*/ 2197795 h 2197795"/>
              <a:gd name="connsiteX8" fmla="*/ 2386398 w 2544000"/>
              <a:gd name="connsiteY8" fmla="*/ 2197795 h 2197795"/>
              <a:gd name="connsiteX9" fmla="*/ 2259385 w 2544000"/>
              <a:gd name="connsiteY9" fmla="*/ 2197795 h 2197795"/>
              <a:gd name="connsiteX10" fmla="*/ 2101783 w 2544000"/>
              <a:gd name="connsiteY10" fmla="*/ 2197795 h 2197795"/>
              <a:gd name="connsiteX11" fmla="*/ 1039904 w 2544000"/>
              <a:gd name="connsiteY11" fmla="*/ 2197795 h 2197795"/>
              <a:gd name="connsiteX12" fmla="*/ 882302 w 2544000"/>
              <a:gd name="connsiteY12" fmla="*/ 2197795 h 2197795"/>
              <a:gd name="connsiteX13" fmla="*/ 442217 w 2544000"/>
              <a:gd name="connsiteY13" fmla="*/ 2197795 h 2197795"/>
              <a:gd name="connsiteX14" fmla="*/ 284615 w 2544000"/>
              <a:gd name="connsiteY14" fmla="*/ 2197795 h 2197795"/>
              <a:gd name="connsiteX15" fmla="*/ 0 w 2544000"/>
              <a:gd name="connsiteY15" fmla="*/ 1913180 h 2197795"/>
              <a:gd name="connsiteX16" fmla="*/ 0 w 2544000"/>
              <a:gd name="connsiteY16" fmla="*/ 284615 h 2197795"/>
              <a:gd name="connsiteX17" fmla="*/ 284615 w 2544000"/>
              <a:gd name="connsiteY17" fmla="*/ 0 h 2197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44000" h="2197795">
                <a:moveTo>
                  <a:pt x="284615" y="0"/>
                </a:moveTo>
                <a:lnTo>
                  <a:pt x="442217" y="0"/>
                </a:lnTo>
                <a:lnTo>
                  <a:pt x="2101783" y="0"/>
                </a:lnTo>
                <a:lnTo>
                  <a:pt x="2259385" y="0"/>
                </a:lnTo>
                <a:cubicBezTo>
                  <a:pt x="2416574" y="0"/>
                  <a:pt x="2544000" y="127427"/>
                  <a:pt x="2544000" y="284615"/>
                </a:cubicBezTo>
                <a:lnTo>
                  <a:pt x="2544000" y="774344"/>
                </a:lnTo>
                <a:lnTo>
                  <a:pt x="2544000" y="1913180"/>
                </a:lnTo>
                <a:lnTo>
                  <a:pt x="2544000" y="2197795"/>
                </a:lnTo>
                <a:lnTo>
                  <a:pt x="2386398" y="2197795"/>
                </a:lnTo>
                <a:lnTo>
                  <a:pt x="2259385" y="2197795"/>
                </a:lnTo>
                <a:lnTo>
                  <a:pt x="2101783" y="2197795"/>
                </a:lnTo>
                <a:lnTo>
                  <a:pt x="1039904" y="2197795"/>
                </a:lnTo>
                <a:lnTo>
                  <a:pt x="882302" y="2197795"/>
                </a:lnTo>
                <a:lnTo>
                  <a:pt x="442217" y="2197795"/>
                </a:lnTo>
                <a:lnTo>
                  <a:pt x="284615" y="2197795"/>
                </a:lnTo>
                <a:cubicBezTo>
                  <a:pt x="127427" y="2197795"/>
                  <a:pt x="0" y="2070369"/>
                  <a:pt x="0" y="1913180"/>
                </a:cubicBezTo>
                <a:lnTo>
                  <a:pt x="0" y="284615"/>
                </a:lnTo>
                <a:cubicBezTo>
                  <a:pt x="0" y="127427"/>
                  <a:pt x="127427" y="0"/>
                  <a:pt x="284615" y="0"/>
                </a:cubicBezTo>
                <a:close/>
              </a:path>
            </a:pathLst>
          </a:custGeom>
          <a:solidFill>
            <a:schemeClr val="bg1">
              <a:lumMod val="95000"/>
            </a:schemeClr>
          </a:solidFill>
        </p:spPr>
        <p:txBody>
          <a:bodyPr wrap="square" bIns="1080000" anchor="ctr">
            <a:noAutofit/>
          </a:bodyPr>
          <a:lstStyle>
            <a:lvl1pPr marL="0" indent="0" algn="ctr">
              <a:lnSpc>
                <a:spcPct val="90000"/>
              </a:lnSpc>
              <a:spcBef>
                <a:spcPts val="0"/>
              </a:spcBef>
              <a:spcAft>
                <a:spcPts val="0"/>
              </a:spcAft>
              <a:buNone/>
              <a:defRPr sz="11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14" name="Tijdelijke aanduiding voor verticale tekst 2">
            <a:extLst>
              <a:ext uri="{FF2B5EF4-FFF2-40B4-BE49-F238E27FC236}">
                <a16:creationId xmlns:a16="http://schemas.microsoft.com/office/drawing/2014/main" id="{80137E65-5EB8-4887-9C2F-8E86DCE7EF80}"/>
              </a:ext>
            </a:extLst>
          </p:cNvPr>
          <p:cNvSpPr>
            <a:spLocks noGrp="1"/>
          </p:cNvSpPr>
          <p:nvPr>
            <p:ph type="body" orient="vert" idx="36" hasCustomPrompt="1"/>
          </p:nvPr>
        </p:nvSpPr>
        <p:spPr>
          <a:xfrm>
            <a:off x="2212788" y="2960914"/>
            <a:ext cx="715811" cy="348830"/>
          </a:xfrm>
          <a:solidFill>
            <a:schemeClr val="bg1"/>
          </a:solidFill>
        </p:spPr>
        <p:txBody>
          <a:bodyPr vert="horz" wrap="none" lIns="108000" tIns="54000" rIns="108000" bIns="72000" anchor="b">
            <a:spAutoFit/>
          </a:bodyPr>
          <a:lstStyle>
            <a:lvl1pPr marL="0" indent="0" algn="r">
              <a:lnSpc>
                <a:spcPct val="90000"/>
              </a:lnSpc>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Tekst</a:t>
            </a:r>
          </a:p>
        </p:txBody>
      </p:sp>
      <p:sp>
        <p:nvSpPr>
          <p:cNvPr id="15" name="Tijdelijke aanduiding voor verticale tekst 2">
            <a:extLst>
              <a:ext uri="{FF2B5EF4-FFF2-40B4-BE49-F238E27FC236}">
                <a16:creationId xmlns:a16="http://schemas.microsoft.com/office/drawing/2014/main" id="{C5EE41C5-C0AD-4952-A30E-5596C83FE4B8}"/>
              </a:ext>
            </a:extLst>
          </p:cNvPr>
          <p:cNvSpPr>
            <a:spLocks noGrp="1"/>
          </p:cNvSpPr>
          <p:nvPr>
            <p:ph type="body" orient="vert" idx="37" hasCustomPrompt="1"/>
          </p:nvPr>
        </p:nvSpPr>
        <p:spPr>
          <a:xfrm>
            <a:off x="5057588" y="2960914"/>
            <a:ext cx="715811" cy="348830"/>
          </a:xfrm>
          <a:solidFill>
            <a:schemeClr val="bg1"/>
          </a:solidFill>
        </p:spPr>
        <p:txBody>
          <a:bodyPr vert="horz" wrap="none" lIns="108000" tIns="54000" rIns="108000" bIns="72000" anchor="b">
            <a:spAutoFit/>
          </a:bodyPr>
          <a:lstStyle>
            <a:lvl1pPr marL="0" indent="0" algn="r">
              <a:lnSpc>
                <a:spcPct val="90000"/>
              </a:lnSpc>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Tekst</a:t>
            </a:r>
          </a:p>
        </p:txBody>
      </p:sp>
      <p:sp>
        <p:nvSpPr>
          <p:cNvPr id="16" name="Tijdelijke aanduiding voor verticale tekst 2">
            <a:extLst>
              <a:ext uri="{FF2B5EF4-FFF2-40B4-BE49-F238E27FC236}">
                <a16:creationId xmlns:a16="http://schemas.microsoft.com/office/drawing/2014/main" id="{809CE69B-ADA7-4A19-A293-F3CC84530CFC}"/>
              </a:ext>
            </a:extLst>
          </p:cNvPr>
          <p:cNvSpPr>
            <a:spLocks noGrp="1"/>
          </p:cNvSpPr>
          <p:nvPr>
            <p:ph type="body" orient="vert" idx="38" hasCustomPrompt="1"/>
          </p:nvPr>
        </p:nvSpPr>
        <p:spPr>
          <a:xfrm>
            <a:off x="7916902" y="2960914"/>
            <a:ext cx="715811" cy="348830"/>
          </a:xfrm>
          <a:solidFill>
            <a:schemeClr val="bg1"/>
          </a:solidFill>
        </p:spPr>
        <p:txBody>
          <a:bodyPr vert="horz" wrap="none" lIns="108000" tIns="54000" rIns="108000" bIns="72000" anchor="b">
            <a:spAutoFit/>
          </a:bodyPr>
          <a:lstStyle>
            <a:lvl1pPr marL="0" indent="0" algn="r">
              <a:lnSpc>
                <a:spcPct val="90000"/>
              </a:lnSpc>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Tekst</a:t>
            </a:r>
          </a:p>
        </p:txBody>
      </p:sp>
      <p:sp>
        <p:nvSpPr>
          <p:cNvPr id="17" name="Tijdelijke aanduiding voor verticale tekst 2">
            <a:extLst>
              <a:ext uri="{FF2B5EF4-FFF2-40B4-BE49-F238E27FC236}">
                <a16:creationId xmlns:a16="http://schemas.microsoft.com/office/drawing/2014/main" id="{F865810A-CBFA-4CF4-AF15-A266009E83F1}"/>
              </a:ext>
            </a:extLst>
          </p:cNvPr>
          <p:cNvSpPr>
            <a:spLocks noGrp="1"/>
          </p:cNvSpPr>
          <p:nvPr>
            <p:ph type="body" orient="vert" idx="39" hasCustomPrompt="1"/>
          </p:nvPr>
        </p:nvSpPr>
        <p:spPr>
          <a:xfrm>
            <a:off x="10747188" y="2960914"/>
            <a:ext cx="715811" cy="348830"/>
          </a:xfrm>
          <a:solidFill>
            <a:schemeClr val="bg1"/>
          </a:solidFill>
        </p:spPr>
        <p:txBody>
          <a:bodyPr vert="horz" wrap="none" lIns="108000" tIns="54000" rIns="108000" bIns="72000" anchor="b">
            <a:spAutoFit/>
          </a:bodyPr>
          <a:lstStyle>
            <a:lvl1pPr marL="0" indent="0" algn="r">
              <a:lnSpc>
                <a:spcPct val="90000"/>
              </a:lnSpc>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Tekst</a:t>
            </a:r>
          </a:p>
        </p:txBody>
      </p:sp>
      <p:sp>
        <p:nvSpPr>
          <p:cNvPr id="18" name="Tijdelijke aanduiding voor verticale tekst 2">
            <a:extLst>
              <a:ext uri="{FF2B5EF4-FFF2-40B4-BE49-F238E27FC236}">
                <a16:creationId xmlns:a16="http://schemas.microsoft.com/office/drawing/2014/main" id="{750BE23F-C93F-4288-A5BB-0678FCDFD00E}"/>
              </a:ext>
            </a:extLst>
          </p:cNvPr>
          <p:cNvSpPr>
            <a:spLocks noGrp="1"/>
          </p:cNvSpPr>
          <p:nvPr>
            <p:ph type="body" orient="vert" idx="40" hasCustomPrompt="1"/>
          </p:nvPr>
        </p:nvSpPr>
        <p:spPr>
          <a:xfrm>
            <a:off x="2212788" y="5471885"/>
            <a:ext cx="715811" cy="348830"/>
          </a:xfrm>
          <a:solidFill>
            <a:schemeClr val="bg1"/>
          </a:solidFill>
        </p:spPr>
        <p:txBody>
          <a:bodyPr vert="horz" wrap="none" lIns="108000" tIns="54000" rIns="108000" bIns="72000" anchor="b">
            <a:spAutoFit/>
          </a:bodyPr>
          <a:lstStyle>
            <a:lvl1pPr marL="0" indent="0" algn="r">
              <a:lnSpc>
                <a:spcPct val="90000"/>
              </a:lnSpc>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Tekst</a:t>
            </a:r>
          </a:p>
        </p:txBody>
      </p:sp>
      <p:sp>
        <p:nvSpPr>
          <p:cNvPr id="19" name="Tijdelijke aanduiding voor verticale tekst 2">
            <a:extLst>
              <a:ext uri="{FF2B5EF4-FFF2-40B4-BE49-F238E27FC236}">
                <a16:creationId xmlns:a16="http://schemas.microsoft.com/office/drawing/2014/main" id="{966BECE3-9735-4397-BC92-BC58F420BC31}"/>
              </a:ext>
            </a:extLst>
          </p:cNvPr>
          <p:cNvSpPr>
            <a:spLocks noGrp="1"/>
          </p:cNvSpPr>
          <p:nvPr>
            <p:ph type="body" orient="vert" idx="41" hasCustomPrompt="1"/>
          </p:nvPr>
        </p:nvSpPr>
        <p:spPr>
          <a:xfrm>
            <a:off x="5057588" y="5471885"/>
            <a:ext cx="715811" cy="348830"/>
          </a:xfrm>
          <a:solidFill>
            <a:schemeClr val="bg1"/>
          </a:solidFill>
        </p:spPr>
        <p:txBody>
          <a:bodyPr vert="horz" wrap="none" lIns="108000" tIns="54000" rIns="108000" bIns="72000" anchor="b">
            <a:spAutoFit/>
          </a:bodyPr>
          <a:lstStyle>
            <a:lvl1pPr marL="0" indent="0" algn="r">
              <a:lnSpc>
                <a:spcPct val="90000"/>
              </a:lnSpc>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Tekst</a:t>
            </a:r>
          </a:p>
        </p:txBody>
      </p:sp>
      <p:sp>
        <p:nvSpPr>
          <p:cNvPr id="20" name="Tijdelijke aanduiding voor verticale tekst 2">
            <a:extLst>
              <a:ext uri="{FF2B5EF4-FFF2-40B4-BE49-F238E27FC236}">
                <a16:creationId xmlns:a16="http://schemas.microsoft.com/office/drawing/2014/main" id="{50353B4B-952C-40C0-88EA-675A8EF6707B}"/>
              </a:ext>
            </a:extLst>
          </p:cNvPr>
          <p:cNvSpPr>
            <a:spLocks noGrp="1"/>
          </p:cNvSpPr>
          <p:nvPr>
            <p:ph type="body" orient="vert" idx="42" hasCustomPrompt="1"/>
          </p:nvPr>
        </p:nvSpPr>
        <p:spPr>
          <a:xfrm>
            <a:off x="7916902" y="5471885"/>
            <a:ext cx="715811" cy="348830"/>
          </a:xfrm>
          <a:solidFill>
            <a:schemeClr val="bg1"/>
          </a:solidFill>
        </p:spPr>
        <p:txBody>
          <a:bodyPr vert="horz" wrap="none" lIns="108000" tIns="54000" rIns="108000" bIns="72000" anchor="b">
            <a:spAutoFit/>
          </a:bodyPr>
          <a:lstStyle>
            <a:lvl1pPr marL="0" indent="0" algn="r">
              <a:lnSpc>
                <a:spcPct val="90000"/>
              </a:lnSpc>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Tekst</a:t>
            </a:r>
          </a:p>
        </p:txBody>
      </p:sp>
      <p:sp>
        <p:nvSpPr>
          <p:cNvPr id="21" name="Tijdelijke aanduiding voor verticale tekst 2">
            <a:extLst>
              <a:ext uri="{FF2B5EF4-FFF2-40B4-BE49-F238E27FC236}">
                <a16:creationId xmlns:a16="http://schemas.microsoft.com/office/drawing/2014/main" id="{9C63E10F-18FF-4CD7-A14C-2B389D8DC17A}"/>
              </a:ext>
            </a:extLst>
          </p:cNvPr>
          <p:cNvSpPr>
            <a:spLocks noGrp="1"/>
          </p:cNvSpPr>
          <p:nvPr>
            <p:ph type="body" orient="vert" idx="43" hasCustomPrompt="1"/>
          </p:nvPr>
        </p:nvSpPr>
        <p:spPr>
          <a:xfrm>
            <a:off x="10747188" y="5471885"/>
            <a:ext cx="715811" cy="348830"/>
          </a:xfrm>
          <a:solidFill>
            <a:schemeClr val="bg1"/>
          </a:solidFill>
        </p:spPr>
        <p:txBody>
          <a:bodyPr vert="horz" wrap="none" lIns="108000" tIns="54000" rIns="108000" bIns="72000" anchor="b">
            <a:spAutoFit/>
          </a:bodyPr>
          <a:lstStyle>
            <a:lvl1pPr marL="0" indent="0" algn="r">
              <a:lnSpc>
                <a:spcPct val="90000"/>
              </a:lnSpc>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Tekst</a:t>
            </a:r>
          </a:p>
        </p:txBody>
      </p:sp>
      <p:grpSp>
        <p:nvGrpSpPr>
          <p:cNvPr id="22" name="INSTRUCTIE">
            <a:extLst>
              <a:ext uri="{FF2B5EF4-FFF2-40B4-BE49-F238E27FC236}">
                <a16:creationId xmlns:a16="http://schemas.microsoft.com/office/drawing/2014/main" id="{59F0FC4B-6973-4159-8ED2-F523F9330C95}"/>
              </a:ext>
            </a:extLst>
          </p:cNvPr>
          <p:cNvGrpSpPr/>
          <p:nvPr userDrawn="1"/>
        </p:nvGrpSpPr>
        <p:grpSpPr>
          <a:xfrm>
            <a:off x="12377595" y="0"/>
            <a:ext cx="3693386" cy="6857760"/>
            <a:chOff x="-3786437" y="0"/>
            <a:chExt cx="3693386" cy="6857760"/>
          </a:xfrm>
        </p:grpSpPr>
        <p:sp>
          <p:nvSpPr>
            <p:cNvPr id="23" name="Rechthoek 22">
              <a:extLst>
                <a:ext uri="{FF2B5EF4-FFF2-40B4-BE49-F238E27FC236}">
                  <a16:creationId xmlns:a16="http://schemas.microsoft.com/office/drawing/2014/main" id="{4F4D938F-3165-494E-9D7C-7A76D457E7F5}"/>
                </a:ext>
              </a:extLst>
            </p:cNvPr>
            <p:cNvSpPr/>
            <p:nvPr userDrawn="1"/>
          </p:nvSpPr>
          <p:spPr>
            <a:xfrm>
              <a:off x="-3786437" y="602976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24" name="INSTRUCTIE">
              <a:extLst>
                <a:ext uri="{FF2B5EF4-FFF2-40B4-BE49-F238E27FC236}">
                  <a16:creationId xmlns:a16="http://schemas.microsoft.com/office/drawing/2014/main" id="{291658AA-B288-4A84-AD15-E69DC344B7AE}"/>
                </a:ext>
              </a:extLst>
            </p:cNvPr>
            <p:cNvGrpSpPr/>
            <p:nvPr userDrawn="1"/>
          </p:nvGrpSpPr>
          <p:grpSpPr>
            <a:xfrm>
              <a:off x="-3786165" y="0"/>
              <a:ext cx="3693114" cy="6177730"/>
              <a:chOff x="-3786165" y="0"/>
              <a:chExt cx="3693114" cy="6177730"/>
            </a:xfrm>
          </p:grpSpPr>
          <p:sp>
            <p:nvSpPr>
              <p:cNvPr id="25" name="Rechthoek 24">
                <a:extLst>
                  <a:ext uri="{FF2B5EF4-FFF2-40B4-BE49-F238E27FC236}">
                    <a16:creationId xmlns:a16="http://schemas.microsoft.com/office/drawing/2014/main" id="{1DF50B3F-7252-4C3A-9A59-139F91C4F886}"/>
                  </a:ext>
                </a:extLst>
              </p:cNvPr>
              <p:cNvSpPr/>
              <p:nvPr userDrawn="1"/>
            </p:nvSpPr>
            <p:spPr>
              <a:xfrm>
                <a:off x="-3786165" y="0"/>
                <a:ext cx="3593091" cy="602520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Afbeelding invoegen/opmaken</a:t>
                </a:r>
              </a:p>
            </p:txBody>
          </p:sp>
          <p:sp>
            <p:nvSpPr>
              <p:cNvPr id="26" name="Ovaal 25">
                <a:extLst>
                  <a:ext uri="{FF2B5EF4-FFF2-40B4-BE49-F238E27FC236}">
                    <a16:creationId xmlns:a16="http://schemas.microsoft.com/office/drawing/2014/main" id="{F1F4AAE2-32AD-48DA-B017-E45C2B699420}"/>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27" name="Rechthoek 26">
                <a:extLst>
                  <a:ext uri="{FF2B5EF4-FFF2-40B4-BE49-F238E27FC236}">
                    <a16:creationId xmlns:a16="http://schemas.microsoft.com/office/drawing/2014/main" id="{43BDBA36-66F4-4045-86DB-5C533581A6A0}"/>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28" name="Groep 27">
                <a:extLst>
                  <a:ext uri="{FF2B5EF4-FFF2-40B4-BE49-F238E27FC236}">
                    <a16:creationId xmlns:a16="http://schemas.microsoft.com/office/drawing/2014/main" id="{7FE9EE38-FA68-4997-8156-4E4737F3889D}"/>
                  </a:ext>
                </a:extLst>
              </p:cNvPr>
              <p:cNvGrpSpPr/>
              <p:nvPr userDrawn="1"/>
            </p:nvGrpSpPr>
            <p:grpSpPr>
              <a:xfrm>
                <a:off x="-3316179" y="1231351"/>
                <a:ext cx="294789" cy="318834"/>
                <a:chOff x="14466489" y="1001522"/>
                <a:chExt cx="290627" cy="314333"/>
              </a:xfrm>
            </p:grpSpPr>
            <p:sp>
              <p:nvSpPr>
                <p:cNvPr id="82" name="Rechthoek 81">
                  <a:extLst>
                    <a:ext uri="{FF2B5EF4-FFF2-40B4-BE49-F238E27FC236}">
                      <a16:creationId xmlns:a16="http://schemas.microsoft.com/office/drawing/2014/main" id="{401EB4DE-97BC-47A1-B1A1-3875C7E2893E}"/>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83" name="Ovaal 82">
                  <a:extLst>
                    <a:ext uri="{FF2B5EF4-FFF2-40B4-BE49-F238E27FC236}">
                      <a16:creationId xmlns:a16="http://schemas.microsoft.com/office/drawing/2014/main" id="{55F853D5-02A1-43DB-8A07-4DB07EE8EDEC}"/>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84" name="Vrije vorm: vorm 83">
                  <a:extLst>
                    <a:ext uri="{FF2B5EF4-FFF2-40B4-BE49-F238E27FC236}">
                      <a16:creationId xmlns:a16="http://schemas.microsoft.com/office/drawing/2014/main" id="{0D5FF640-E49A-489E-A2A0-9C0F0E8E74D9}"/>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85" name="Rechthoek: afgeronde hoeken 84">
                  <a:extLst>
                    <a:ext uri="{FF2B5EF4-FFF2-40B4-BE49-F238E27FC236}">
                      <a16:creationId xmlns:a16="http://schemas.microsoft.com/office/drawing/2014/main" id="{CE7E840D-102F-4502-A8A2-53A230C74E83}"/>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cxnSp>
              <p:nvCxnSpPr>
                <p:cNvPr id="86" name="Rechte verbindingslijn 85">
                  <a:extLst>
                    <a:ext uri="{FF2B5EF4-FFF2-40B4-BE49-F238E27FC236}">
                      <a16:creationId xmlns:a16="http://schemas.microsoft.com/office/drawing/2014/main" id="{376C79FD-C745-42CE-80FD-FA82651AD140}"/>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87" name="Rechte verbindingslijn 86">
                  <a:extLst>
                    <a:ext uri="{FF2B5EF4-FFF2-40B4-BE49-F238E27FC236}">
                      <a16:creationId xmlns:a16="http://schemas.microsoft.com/office/drawing/2014/main" id="{A536B0DE-017E-4D35-8E4D-65335F309BBF}"/>
                    </a:ext>
                  </a:extLst>
                </p:cNvPr>
                <p:cNvCxnSpPr>
                  <a:cxnSpLocks/>
                  <a:stCxn id="85"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29" name="Ovaal 28">
                <a:extLst>
                  <a:ext uri="{FF2B5EF4-FFF2-40B4-BE49-F238E27FC236}">
                    <a16:creationId xmlns:a16="http://schemas.microsoft.com/office/drawing/2014/main" id="{0AEB80AF-6B62-4AD1-A795-D05BBA6D81B7}"/>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30" name="Rechthoek 29">
                <a:extLst>
                  <a:ext uri="{FF2B5EF4-FFF2-40B4-BE49-F238E27FC236}">
                    <a16:creationId xmlns:a16="http://schemas.microsoft.com/office/drawing/2014/main" id="{4B685761-4C28-45A5-83DC-0ABAAA23CFB0}"/>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31" name="Groep 30">
                <a:extLst>
                  <a:ext uri="{FF2B5EF4-FFF2-40B4-BE49-F238E27FC236}">
                    <a16:creationId xmlns:a16="http://schemas.microsoft.com/office/drawing/2014/main" id="{B39A7DF3-DCCC-4513-A889-DF727CF18EE5}"/>
                  </a:ext>
                </a:extLst>
              </p:cNvPr>
              <p:cNvGrpSpPr/>
              <p:nvPr userDrawn="1"/>
            </p:nvGrpSpPr>
            <p:grpSpPr>
              <a:xfrm>
                <a:off x="-3311319" y="2164285"/>
                <a:ext cx="825500" cy="209550"/>
                <a:chOff x="13504624" y="2482850"/>
                <a:chExt cx="825500" cy="209550"/>
              </a:xfrm>
            </p:grpSpPr>
            <p:sp>
              <p:nvSpPr>
                <p:cNvPr id="79" name="Rechthoek 78">
                  <a:extLst>
                    <a:ext uri="{FF2B5EF4-FFF2-40B4-BE49-F238E27FC236}">
                      <a16:creationId xmlns:a16="http://schemas.microsoft.com/office/drawing/2014/main" id="{45AD9897-D616-437C-AE66-0CB53166F9EA}"/>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80" name="Rechte verbindingslijn 79">
                  <a:extLst>
                    <a:ext uri="{FF2B5EF4-FFF2-40B4-BE49-F238E27FC236}">
                      <a16:creationId xmlns:a16="http://schemas.microsoft.com/office/drawing/2014/main" id="{747E89EF-531C-4C3D-B190-478A44920E84}"/>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81" name="Gelijkbenige driehoek 80">
                  <a:extLst>
                    <a:ext uri="{FF2B5EF4-FFF2-40B4-BE49-F238E27FC236}">
                      <a16:creationId xmlns:a16="http://schemas.microsoft.com/office/drawing/2014/main" id="{B0D0F617-7A6D-4F66-855D-281479B1AB55}"/>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32" name="Ovaal 31">
                <a:extLst>
                  <a:ext uri="{FF2B5EF4-FFF2-40B4-BE49-F238E27FC236}">
                    <a16:creationId xmlns:a16="http://schemas.microsoft.com/office/drawing/2014/main" id="{A32ACA7A-BEA0-48B7-88A7-1C87493B0DAC}"/>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33" name="Rechthoek 32">
                <a:extLst>
                  <a:ext uri="{FF2B5EF4-FFF2-40B4-BE49-F238E27FC236}">
                    <a16:creationId xmlns:a16="http://schemas.microsoft.com/office/drawing/2014/main" id="{7F49EEEB-C096-4D0A-B698-451DB3FB374E}"/>
                  </a:ext>
                </a:extLst>
              </p:cNvPr>
              <p:cNvSpPr/>
              <p:nvPr userDrawn="1"/>
            </p:nvSpPr>
            <p:spPr>
              <a:xfrm>
                <a:off x="-3319416" y="2553360"/>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34" name="ICOON_info">
                <a:extLst>
                  <a:ext uri="{FF2B5EF4-FFF2-40B4-BE49-F238E27FC236}">
                    <a16:creationId xmlns:a16="http://schemas.microsoft.com/office/drawing/2014/main" id="{B649E813-510A-4090-8A1B-2FDF20987082}"/>
                  </a:ext>
                </a:extLst>
              </p:cNvPr>
              <p:cNvGrpSpPr/>
              <p:nvPr userDrawn="1"/>
            </p:nvGrpSpPr>
            <p:grpSpPr>
              <a:xfrm>
                <a:off x="-376736" y="5894045"/>
                <a:ext cx="283685" cy="283685"/>
                <a:chOff x="-510741" y="5913713"/>
                <a:chExt cx="267555" cy="267555"/>
              </a:xfrm>
            </p:grpSpPr>
            <p:sp>
              <p:nvSpPr>
                <p:cNvPr id="77" name="Ovaal 76">
                  <a:extLst>
                    <a:ext uri="{FF2B5EF4-FFF2-40B4-BE49-F238E27FC236}">
                      <a16:creationId xmlns:a16="http://schemas.microsoft.com/office/drawing/2014/main" id="{9731C185-9B37-4923-8B37-C9A6BC2A29FF}"/>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78" name="Graphic 163" descr="Informatie">
                  <a:extLst>
                    <a:ext uri="{FF2B5EF4-FFF2-40B4-BE49-F238E27FC236}">
                      <a16:creationId xmlns:a16="http://schemas.microsoft.com/office/drawing/2014/main" id="{5FE93EF7-06C5-42AE-9238-00FD5E40E1B3}"/>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nl-NL" sz="2000" noProof="0">
                    <a:solidFill>
                      <a:srgbClr val="211F26"/>
                    </a:solidFill>
                    <a:latin typeface="Calibri" panose="020F0502020204030204" pitchFamily="34" charset="0"/>
                    <a:cs typeface="Calibri" panose="020F0502020204030204" pitchFamily="34" charset="0"/>
                  </a:endParaRPr>
                </a:p>
              </p:txBody>
            </p:sp>
          </p:grpSp>
          <p:sp>
            <p:nvSpPr>
              <p:cNvPr id="35" name="Ovaal 34">
                <a:extLst>
                  <a:ext uri="{FF2B5EF4-FFF2-40B4-BE49-F238E27FC236}">
                    <a16:creationId xmlns:a16="http://schemas.microsoft.com/office/drawing/2014/main" id="{EE1CB570-3468-4B0F-8DEE-74640C9AAF5D}"/>
                  </a:ext>
                </a:extLst>
              </p:cNvPr>
              <p:cNvSpPr/>
              <p:nvPr userDrawn="1"/>
            </p:nvSpPr>
            <p:spPr>
              <a:xfrm>
                <a:off x="-3603587" y="414578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36" name="Rechthoek 35">
                <a:extLst>
                  <a:ext uri="{FF2B5EF4-FFF2-40B4-BE49-F238E27FC236}">
                    <a16:creationId xmlns:a16="http://schemas.microsoft.com/office/drawing/2014/main" id="{5573E9E1-BD2E-4596-B683-DAA26F656105}"/>
                  </a:ext>
                </a:extLst>
              </p:cNvPr>
              <p:cNvSpPr/>
              <p:nvPr userDrawn="1"/>
            </p:nvSpPr>
            <p:spPr>
              <a:xfrm>
                <a:off x="-3319415" y="4145790"/>
                <a:ext cx="2944682"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37" name="Groep 36">
                <a:extLst>
                  <a:ext uri="{FF2B5EF4-FFF2-40B4-BE49-F238E27FC236}">
                    <a16:creationId xmlns:a16="http://schemas.microsoft.com/office/drawing/2014/main" id="{F17451FE-67BD-4EA4-B7C3-559410CCB4F6}"/>
                  </a:ext>
                </a:extLst>
              </p:cNvPr>
              <p:cNvGrpSpPr/>
              <p:nvPr userDrawn="1"/>
            </p:nvGrpSpPr>
            <p:grpSpPr>
              <a:xfrm>
                <a:off x="-3408294" y="5236167"/>
                <a:ext cx="622283" cy="612919"/>
                <a:chOff x="12617641" y="3403239"/>
                <a:chExt cx="752963" cy="741634"/>
              </a:xfrm>
            </p:grpSpPr>
            <p:grpSp>
              <p:nvGrpSpPr>
                <p:cNvPr id="61" name="Groep 60">
                  <a:extLst>
                    <a:ext uri="{FF2B5EF4-FFF2-40B4-BE49-F238E27FC236}">
                      <a16:creationId xmlns:a16="http://schemas.microsoft.com/office/drawing/2014/main" id="{0ECCC097-0684-4CB9-9FD7-4D23DE99D7B2}"/>
                    </a:ext>
                  </a:extLst>
                </p:cNvPr>
                <p:cNvGrpSpPr/>
                <p:nvPr userDrawn="1"/>
              </p:nvGrpSpPr>
              <p:grpSpPr>
                <a:xfrm>
                  <a:off x="12771550" y="3403239"/>
                  <a:ext cx="467156" cy="448491"/>
                  <a:chOff x="12782177" y="3403239"/>
                  <a:chExt cx="467156" cy="448491"/>
                </a:xfrm>
              </p:grpSpPr>
              <p:grpSp>
                <p:nvGrpSpPr>
                  <p:cNvPr id="64" name="Groep 63">
                    <a:extLst>
                      <a:ext uri="{FF2B5EF4-FFF2-40B4-BE49-F238E27FC236}">
                        <a16:creationId xmlns:a16="http://schemas.microsoft.com/office/drawing/2014/main" id="{10D61E58-4A9E-42E7-BA89-BAA76DACF96D}"/>
                      </a:ext>
                    </a:extLst>
                  </p:cNvPr>
                  <p:cNvGrpSpPr/>
                  <p:nvPr userDrawn="1"/>
                </p:nvGrpSpPr>
                <p:grpSpPr>
                  <a:xfrm>
                    <a:off x="12782177" y="3403239"/>
                    <a:ext cx="412972" cy="396132"/>
                    <a:chOff x="13554906" y="3320109"/>
                    <a:chExt cx="443912" cy="425811"/>
                  </a:xfrm>
                </p:grpSpPr>
                <p:grpSp>
                  <p:nvGrpSpPr>
                    <p:cNvPr id="71" name="Groep 70">
                      <a:extLst>
                        <a:ext uri="{FF2B5EF4-FFF2-40B4-BE49-F238E27FC236}">
                          <a16:creationId xmlns:a16="http://schemas.microsoft.com/office/drawing/2014/main" id="{42093B45-3C87-4AD6-BB44-D4AA5FD89B37}"/>
                        </a:ext>
                      </a:extLst>
                    </p:cNvPr>
                    <p:cNvGrpSpPr/>
                    <p:nvPr userDrawn="1"/>
                  </p:nvGrpSpPr>
                  <p:grpSpPr>
                    <a:xfrm>
                      <a:off x="13554906" y="3320109"/>
                      <a:ext cx="443912" cy="425811"/>
                      <a:chOff x="12909684" y="1276143"/>
                      <a:chExt cx="443912" cy="425811"/>
                    </a:xfrm>
                  </p:grpSpPr>
                  <p:sp>
                    <p:nvSpPr>
                      <p:cNvPr id="74" name="Rechthoek 73">
                        <a:extLst>
                          <a:ext uri="{FF2B5EF4-FFF2-40B4-BE49-F238E27FC236}">
                            <a16:creationId xmlns:a16="http://schemas.microsoft.com/office/drawing/2014/main" id="{5FE07EAC-7267-4C17-A203-F2B68A71FF7F}"/>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75" name="Rechthoek 74">
                        <a:extLst>
                          <a:ext uri="{FF2B5EF4-FFF2-40B4-BE49-F238E27FC236}">
                            <a16:creationId xmlns:a16="http://schemas.microsoft.com/office/drawing/2014/main" id="{1D6381D6-72A2-456B-A0A1-A09A1C87744F}"/>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76" name="Ovaal 75">
                        <a:extLst>
                          <a:ext uri="{FF2B5EF4-FFF2-40B4-BE49-F238E27FC236}">
                            <a16:creationId xmlns:a16="http://schemas.microsoft.com/office/drawing/2014/main" id="{816D8BB6-A10B-4442-84B1-F1BC30E2F0AD}"/>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72" name="Afbeelding 71">
                      <a:extLst>
                        <a:ext uri="{FF2B5EF4-FFF2-40B4-BE49-F238E27FC236}">
                          <a16:creationId xmlns:a16="http://schemas.microsoft.com/office/drawing/2014/main" id="{5B38E6BE-5A33-4F2D-9A14-422F2391DC45}"/>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73" name="Afbeelding 72">
                      <a:extLst>
                        <a:ext uri="{FF2B5EF4-FFF2-40B4-BE49-F238E27FC236}">
                          <a16:creationId xmlns:a16="http://schemas.microsoft.com/office/drawing/2014/main" id="{CDA396C6-B901-4CBC-8414-07B425D11EA7}"/>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65" name="Groep 64">
                    <a:extLst>
                      <a:ext uri="{FF2B5EF4-FFF2-40B4-BE49-F238E27FC236}">
                        <a16:creationId xmlns:a16="http://schemas.microsoft.com/office/drawing/2014/main" id="{C1F4C61B-8849-42EF-9D6E-1869F912AE8B}"/>
                      </a:ext>
                    </a:extLst>
                  </p:cNvPr>
                  <p:cNvGrpSpPr/>
                  <p:nvPr userDrawn="1"/>
                </p:nvGrpSpPr>
                <p:grpSpPr>
                  <a:xfrm>
                    <a:off x="13103513" y="3705268"/>
                    <a:ext cx="145820" cy="146462"/>
                    <a:chOff x="13096169" y="3602278"/>
                    <a:chExt cx="145820" cy="146462"/>
                  </a:xfrm>
                </p:grpSpPr>
                <p:sp>
                  <p:nvSpPr>
                    <p:cNvPr id="69" name="Rechthoek 68">
                      <a:extLst>
                        <a:ext uri="{FF2B5EF4-FFF2-40B4-BE49-F238E27FC236}">
                          <a16:creationId xmlns:a16="http://schemas.microsoft.com/office/drawing/2014/main" id="{ED623BAA-4721-4C97-AA1D-1F8445202D62}"/>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0" name="Rechthoek 69">
                      <a:extLst>
                        <a:ext uri="{FF2B5EF4-FFF2-40B4-BE49-F238E27FC236}">
                          <a16:creationId xmlns:a16="http://schemas.microsoft.com/office/drawing/2014/main" id="{5F74BF00-ADBC-4EC7-839F-9541065101E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66" name="Groep 65">
                    <a:extLst>
                      <a:ext uri="{FF2B5EF4-FFF2-40B4-BE49-F238E27FC236}">
                        <a16:creationId xmlns:a16="http://schemas.microsoft.com/office/drawing/2014/main" id="{581E33DC-CB75-4E1F-A216-CD3F3079C37D}"/>
                      </a:ext>
                    </a:extLst>
                  </p:cNvPr>
                  <p:cNvGrpSpPr/>
                  <p:nvPr userDrawn="1"/>
                </p:nvGrpSpPr>
                <p:grpSpPr>
                  <a:xfrm rot="10800000">
                    <a:off x="13061402" y="3665637"/>
                    <a:ext cx="145820" cy="146462"/>
                    <a:chOff x="13096169" y="3602278"/>
                    <a:chExt cx="145820" cy="146462"/>
                  </a:xfrm>
                </p:grpSpPr>
                <p:sp>
                  <p:nvSpPr>
                    <p:cNvPr id="67" name="Rechthoek 66">
                      <a:extLst>
                        <a:ext uri="{FF2B5EF4-FFF2-40B4-BE49-F238E27FC236}">
                          <a16:creationId xmlns:a16="http://schemas.microsoft.com/office/drawing/2014/main" id="{0FC4BED5-B56C-4DD2-894B-5347DF174E33}"/>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68" name="Rechthoek 67">
                      <a:extLst>
                        <a:ext uri="{FF2B5EF4-FFF2-40B4-BE49-F238E27FC236}">
                          <a16:creationId xmlns:a16="http://schemas.microsoft.com/office/drawing/2014/main" id="{3484DF48-CCDD-47A0-95B6-B9AB149ECAC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62" name="Rechthoek 61">
                  <a:extLst>
                    <a:ext uri="{FF2B5EF4-FFF2-40B4-BE49-F238E27FC236}">
                      <a16:creationId xmlns:a16="http://schemas.microsoft.com/office/drawing/2014/main" id="{EA824642-B88E-4E8F-A984-470B6DF0D9E4}"/>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63" name="Gelijkbenige driehoek 62">
                  <a:extLst>
                    <a:ext uri="{FF2B5EF4-FFF2-40B4-BE49-F238E27FC236}">
                      <a16:creationId xmlns:a16="http://schemas.microsoft.com/office/drawing/2014/main" id="{0A1AF0E7-5119-4B8C-8FB1-158C4DF5ECD5}"/>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sp>
            <p:nvSpPr>
              <p:cNvPr id="38" name="Rechthoek 37">
                <a:extLst>
                  <a:ext uri="{FF2B5EF4-FFF2-40B4-BE49-F238E27FC236}">
                    <a16:creationId xmlns:a16="http://schemas.microsoft.com/office/drawing/2014/main" id="{43738F0A-EA6B-46D4-AD68-09791F5EC1B1}"/>
                  </a:ext>
                </a:extLst>
              </p:cNvPr>
              <p:cNvSpPr/>
              <p:nvPr userDrawn="1"/>
            </p:nvSpPr>
            <p:spPr>
              <a:xfrm>
                <a:off x="-3316836" y="3119689"/>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rgbClr val="211F26"/>
                  </a:solidFill>
                  <a:latin typeface="Calibri" panose="020F0502020204030204" pitchFamily="34" charset="0"/>
                  <a:cs typeface="Calibri" panose="020F0502020204030204" pitchFamily="34" charset="0"/>
                </a:endParaRPr>
              </a:p>
            </p:txBody>
          </p:sp>
          <p:grpSp>
            <p:nvGrpSpPr>
              <p:cNvPr id="39" name="Groep 38">
                <a:extLst>
                  <a:ext uri="{FF2B5EF4-FFF2-40B4-BE49-F238E27FC236}">
                    <a16:creationId xmlns:a16="http://schemas.microsoft.com/office/drawing/2014/main" id="{CFFCA81E-61F0-467F-BD85-F5F901FAFFC4}"/>
                  </a:ext>
                </a:extLst>
              </p:cNvPr>
              <p:cNvGrpSpPr/>
              <p:nvPr userDrawn="1"/>
            </p:nvGrpSpPr>
            <p:grpSpPr>
              <a:xfrm>
                <a:off x="-2485819" y="3399207"/>
                <a:ext cx="1222990" cy="563933"/>
                <a:chOff x="-2485819" y="3399207"/>
                <a:chExt cx="1222990" cy="563933"/>
              </a:xfrm>
            </p:grpSpPr>
            <p:sp>
              <p:nvSpPr>
                <p:cNvPr id="40" name="Rechthoek 39">
                  <a:extLst>
                    <a:ext uri="{FF2B5EF4-FFF2-40B4-BE49-F238E27FC236}">
                      <a16:creationId xmlns:a16="http://schemas.microsoft.com/office/drawing/2014/main" id="{3E0836E6-7739-4FBC-808F-832AA0F383BF}"/>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41" name="Rechthoek 40">
                  <a:extLst>
                    <a:ext uri="{FF2B5EF4-FFF2-40B4-BE49-F238E27FC236}">
                      <a16:creationId xmlns:a16="http://schemas.microsoft.com/office/drawing/2014/main" id="{6BEDAFE4-387D-4A65-993F-94F2C8F337E8}"/>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42" name="Groep 41">
                  <a:extLst>
                    <a:ext uri="{FF2B5EF4-FFF2-40B4-BE49-F238E27FC236}">
                      <a16:creationId xmlns:a16="http://schemas.microsoft.com/office/drawing/2014/main" id="{7B19E361-6AEA-4C98-A539-2F057AEBF858}"/>
                    </a:ext>
                  </a:extLst>
                </p:cNvPr>
                <p:cNvGrpSpPr/>
                <p:nvPr userDrawn="1"/>
              </p:nvGrpSpPr>
              <p:grpSpPr>
                <a:xfrm>
                  <a:off x="-2403869" y="3460544"/>
                  <a:ext cx="155951" cy="131922"/>
                  <a:chOff x="12968836" y="3354170"/>
                  <a:chExt cx="404806" cy="342433"/>
                </a:xfrm>
              </p:grpSpPr>
              <p:sp>
                <p:nvSpPr>
                  <p:cNvPr id="55" name="Rechthoek: afgeronde hoeken 54">
                    <a:extLst>
                      <a:ext uri="{FF2B5EF4-FFF2-40B4-BE49-F238E27FC236}">
                        <a16:creationId xmlns:a16="http://schemas.microsoft.com/office/drawing/2014/main" id="{CBB389EF-7891-458D-8B48-816765DFBB4F}"/>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56" name="Rechthoek 55">
                    <a:extLst>
                      <a:ext uri="{FF2B5EF4-FFF2-40B4-BE49-F238E27FC236}">
                        <a16:creationId xmlns:a16="http://schemas.microsoft.com/office/drawing/2014/main" id="{268B3187-DAB3-42ED-9EB9-AC01B1DBB370}"/>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57" name="Rechthoek 56">
                    <a:extLst>
                      <a:ext uri="{FF2B5EF4-FFF2-40B4-BE49-F238E27FC236}">
                        <a16:creationId xmlns:a16="http://schemas.microsoft.com/office/drawing/2014/main" id="{BE251276-C1A2-429F-AB17-61BD70EEE6BA}"/>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58" name="Rechthoek 57">
                    <a:extLst>
                      <a:ext uri="{FF2B5EF4-FFF2-40B4-BE49-F238E27FC236}">
                        <a16:creationId xmlns:a16="http://schemas.microsoft.com/office/drawing/2014/main" id="{E8F79425-684A-4BEC-98F0-27205196460C}"/>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59" name="Rechthoek 58">
                    <a:extLst>
                      <a:ext uri="{FF2B5EF4-FFF2-40B4-BE49-F238E27FC236}">
                        <a16:creationId xmlns:a16="http://schemas.microsoft.com/office/drawing/2014/main" id="{BD75319F-4C61-406E-A846-5CFB7BE352A4}"/>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60" name="Rechthoek 59">
                    <a:extLst>
                      <a:ext uri="{FF2B5EF4-FFF2-40B4-BE49-F238E27FC236}">
                        <a16:creationId xmlns:a16="http://schemas.microsoft.com/office/drawing/2014/main" id="{B69865A4-A23C-4775-AF50-10C669FA9AC9}"/>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3" name="Groep 42">
                  <a:extLst>
                    <a:ext uri="{FF2B5EF4-FFF2-40B4-BE49-F238E27FC236}">
                      <a16:creationId xmlns:a16="http://schemas.microsoft.com/office/drawing/2014/main" id="{CE9C4305-8544-4B18-9348-0411EF245199}"/>
                    </a:ext>
                  </a:extLst>
                </p:cNvPr>
                <p:cNvGrpSpPr/>
                <p:nvPr userDrawn="1"/>
              </p:nvGrpSpPr>
              <p:grpSpPr>
                <a:xfrm>
                  <a:off x="-2423424" y="3690208"/>
                  <a:ext cx="166739" cy="218963"/>
                  <a:chOff x="12940828" y="3950597"/>
                  <a:chExt cx="432813" cy="568367"/>
                </a:xfrm>
              </p:grpSpPr>
              <p:grpSp>
                <p:nvGrpSpPr>
                  <p:cNvPr id="47" name="Groep 46">
                    <a:extLst>
                      <a:ext uri="{FF2B5EF4-FFF2-40B4-BE49-F238E27FC236}">
                        <a16:creationId xmlns:a16="http://schemas.microsoft.com/office/drawing/2014/main" id="{1A7B3306-06C7-4C7D-8703-A129882702D6}"/>
                      </a:ext>
                    </a:extLst>
                  </p:cNvPr>
                  <p:cNvGrpSpPr/>
                  <p:nvPr userDrawn="1"/>
                </p:nvGrpSpPr>
                <p:grpSpPr>
                  <a:xfrm>
                    <a:off x="13000382" y="4006891"/>
                    <a:ext cx="373259" cy="315747"/>
                    <a:chOff x="12968836" y="3354170"/>
                    <a:chExt cx="404806" cy="342433"/>
                  </a:xfrm>
                </p:grpSpPr>
                <p:sp>
                  <p:nvSpPr>
                    <p:cNvPr id="49" name="Rechthoek: afgeronde hoeken 48">
                      <a:extLst>
                        <a:ext uri="{FF2B5EF4-FFF2-40B4-BE49-F238E27FC236}">
                          <a16:creationId xmlns:a16="http://schemas.microsoft.com/office/drawing/2014/main" id="{B4FAC4AE-597E-4601-92A3-594F642A9772}"/>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50" name="Rechthoek 49">
                      <a:extLst>
                        <a:ext uri="{FF2B5EF4-FFF2-40B4-BE49-F238E27FC236}">
                          <a16:creationId xmlns:a16="http://schemas.microsoft.com/office/drawing/2014/main" id="{F22192CD-8098-4642-9EC1-7B3F1C741B8A}"/>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51" name="Rechthoek 50">
                      <a:extLst>
                        <a:ext uri="{FF2B5EF4-FFF2-40B4-BE49-F238E27FC236}">
                          <a16:creationId xmlns:a16="http://schemas.microsoft.com/office/drawing/2014/main" id="{6A130884-FB77-4B53-85A2-3586F2145561}"/>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52" name="Rechthoek 51">
                      <a:extLst>
                        <a:ext uri="{FF2B5EF4-FFF2-40B4-BE49-F238E27FC236}">
                          <a16:creationId xmlns:a16="http://schemas.microsoft.com/office/drawing/2014/main" id="{2E752D49-027F-4063-9135-17F4614B3E98}"/>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53" name="Rechthoek 52">
                      <a:extLst>
                        <a:ext uri="{FF2B5EF4-FFF2-40B4-BE49-F238E27FC236}">
                          <a16:creationId xmlns:a16="http://schemas.microsoft.com/office/drawing/2014/main" id="{7C461BB4-7418-4C1C-9E0F-71BB9AA51775}"/>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54" name="Rechthoek 53">
                      <a:extLst>
                        <a:ext uri="{FF2B5EF4-FFF2-40B4-BE49-F238E27FC236}">
                          <a16:creationId xmlns:a16="http://schemas.microsoft.com/office/drawing/2014/main" id="{2B76A1E1-BF9B-4599-B5C8-10787FC9E034}"/>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sp>
                <p:nvSpPr>
                  <p:cNvPr id="48" name="Boog 47">
                    <a:extLst>
                      <a:ext uri="{FF2B5EF4-FFF2-40B4-BE49-F238E27FC236}">
                        <a16:creationId xmlns:a16="http://schemas.microsoft.com/office/drawing/2014/main" id="{A7266DA2-AFD0-4A67-AAA0-6ECEB2819E8A}"/>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sp>
              <p:nvSpPr>
                <p:cNvPr id="44" name="Tekstvak 43">
                  <a:extLst>
                    <a:ext uri="{FF2B5EF4-FFF2-40B4-BE49-F238E27FC236}">
                      <a16:creationId xmlns:a16="http://schemas.microsoft.com/office/drawing/2014/main" id="{89CB3049-6FAE-4FC2-840D-9A42199A3E07}"/>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Indeling</a:t>
                  </a:r>
                </a:p>
              </p:txBody>
            </p:sp>
            <p:sp>
              <p:nvSpPr>
                <p:cNvPr id="45" name="Tekstvak 44">
                  <a:extLst>
                    <a:ext uri="{FF2B5EF4-FFF2-40B4-BE49-F238E27FC236}">
                      <a16:creationId xmlns:a16="http://schemas.microsoft.com/office/drawing/2014/main" id="{876BCD83-FA60-4E96-B8F1-A6610709BA20}"/>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Dia Herstellen</a:t>
                  </a:r>
                </a:p>
              </p:txBody>
            </p:sp>
            <p:sp>
              <p:nvSpPr>
                <p:cNvPr id="46" name="Vrije vorm: vorm 45">
                  <a:extLst>
                    <a:ext uri="{FF2B5EF4-FFF2-40B4-BE49-F238E27FC236}">
                      <a16:creationId xmlns:a16="http://schemas.microsoft.com/office/drawing/2014/main" id="{CFC567B9-7A0F-415E-9187-0D4BF951AC36}"/>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grpSp>
        </p:grpSp>
      </p:grpSp>
      <p:grpSp>
        <p:nvGrpSpPr>
          <p:cNvPr id="93" name="Groep 92">
            <a:extLst>
              <a:ext uri="{FF2B5EF4-FFF2-40B4-BE49-F238E27FC236}">
                <a16:creationId xmlns:a16="http://schemas.microsoft.com/office/drawing/2014/main" id="{1A59BA05-CE66-4381-855C-3B1CFA9E676C}"/>
              </a:ext>
            </a:extLst>
          </p:cNvPr>
          <p:cNvGrpSpPr/>
          <p:nvPr userDrawn="1"/>
        </p:nvGrpSpPr>
        <p:grpSpPr>
          <a:xfrm>
            <a:off x="0" y="-2084542"/>
            <a:ext cx="2859314" cy="1913465"/>
            <a:chOff x="0" y="-2084542"/>
            <a:chExt cx="2859314" cy="1913465"/>
          </a:xfrm>
        </p:grpSpPr>
        <p:grpSp>
          <p:nvGrpSpPr>
            <p:cNvPr id="94" name="Groep 93">
              <a:extLst>
                <a:ext uri="{FF2B5EF4-FFF2-40B4-BE49-F238E27FC236}">
                  <a16:creationId xmlns:a16="http://schemas.microsoft.com/office/drawing/2014/main" id="{D2BB6D0F-FF1A-4848-B5DF-70D47972D9E5}"/>
                </a:ext>
              </a:extLst>
            </p:cNvPr>
            <p:cNvGrpSpPr/>
            <p:nvPr userDrawn="1"/>
          </p:nvGrpSpPr>
          <p:grpSpPr>
            <a:xfrm>
              <a:off x="0" y="-2084542"/>
              <a:ext cx="2859314" cy="1913465"/>
              <a:chOff x="-6934" y="-6325808"/>
              <a:chExt cx="2859314" cy="1913465"/>
            </a:xfrm>
          </p:grpSpPr>
          <p:sp>
            <p:nvSpPr>
              <p:cNvPr id="96" name="Rechthoek 95">
                <a:extLst>
                  <a:ext uri="{FF2B5EF4-FFF2-40B4-BE49-F238E27FC236}">
                    <a16:creationId xmlns:a16="http://schemas.microsoft.com/office/drawing/2014/main" id="{557F6589-641B-4DE5-A6EC-4D7B1FD3515C}"/>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97" name="Ovaal 96">
                <a:extLst>
                  <a:ext uri="{FF2B5EF4-FFF2-40B4-BE49-F238E27FC236}">
                    <a16:creationId xmlns:a16="http://schemas.microsoft.com/office/drawing/2014/main" id="{F8332FA6-768A-4B1D-8087-0D765B114C7F}"/>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8" name="Rechthoek 97">
                <a:extLst>
                  <a:ext uri="{FF2B5EF4-FFF2-40B4-BE49-F238E27FC236}">
                    <a16:creationId xmlns:a16="http://schemas.microsoft.com/office/drawing/2014/main" id="{ABE72A50-536C-4685-8419-785BF8299393}"/>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99" name="Rechte verbindingslijn 98">
                <a:extLst>
                  <a:ext uri="{FF2B5EF4-FFF2-40B4-BE49-F238E27FC236}">
                    <a16:creationId xmlns:a16="http://schemas.microsoft.com/office/drawing/2014/main" id="{D5CD1A4A-3743-4442-9E47-09A95913AD93}"/>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95" name="Afbeelding 94">
              <a:extLst>
                <a:ext uri="{FF2B5EF4-FFF2-40B4-BE49-F238E27FC236}">
                  <a16:creationId xmlns:a16="http://schemas.microsoft.com/office/drawing/2014/main" id="{E1D1B13C-B51C-4627-913B-CC98E488ABEA}"/>
                </a:ext>
              </a:extLst>
            </p:cNvPr>
            <p:cNvPicPr>
              <a:picLocks noChangeAspect="1"/>
            </p:cNvPicPr>
            <p:nvPr userDrawn="1"/>
          </p:nvPicPr>
          <p:blipFill rotWithShape="1">
            <a:blip r:embed="rId6">
              <a:clrChange>
                <a:clrFrom>
                  <a:srgbClr val="F3F2F1"/>
                </a:clrFrom>
                <a:clrTo>
                  <a:srgbClr val="F3F2F1">
                    <a:alpha val="0"/>
                  </a:srgbClr>
                </a:clrTo>
              </a:clrChange>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3504270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3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000" fill="hold"/>
                                        <p:tgtEl>
                                          <p:spTgt spid="10"/>
                                        </p:tgtEl>
                                        <p:attrNameLst>
                                          <p:attrName>ppt_x</p:attrName>
                                        </p:attrNameLst>
                                      </p:cBhvr>
                                      <p:tavLst>
                                        <p:tav tm="0">
                                          <p:val>
                                            <p:strVal val="#ppt_x"/>
                                          </p:val>
                                        </p:tav>
                                        <p:tav tm="100000">
                                          <p:val>
                                            <p:strVal val="#ppt_x"/>
                                          </p:val>
                                        </p:tav>
                                      </p:tavLst>
                                    </p:anim>
                                    <p:anim calcmode="lin" valueType="num">
                                      <p:cBhvr additive="base">
                                        <p:cTn id="16" dur="10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4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000" fill="hold"/>
                                        <p:tgtEl>
                                          <p:spTgt spid="12"/>
                                        </p:tgtEl>
                                        <p:attrNameLst>
                                          <p:attrName>ppt_x</p:attrName>
                                        </p:attrNameLst>
                                      </p:cBhvr>
                                      <p:tavLst>
                                        <p:tav tm="0">
                                          <p:val>
                                            <p:strVal val="#ppt_x"/>
                                          </p:val>
                                        </p:tav>
                                        <p:tav tm="100000">
                                          <p:val>
                                            <p:strVal val="#ppt_x"/>
                                          </p:val>
                                        </p:tav>
                                      </p:tavLst>
                                    </p:anim>
                                    <p:anim calcmode="lin" valueType="num">
                                      <p:cBhvr additive="base">
                                        <p:cTn id="20" dur="10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60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1000" fill="hold"/>
                                        <p:tgtEl>
                                          <p:spTgt spid="7"/>
                                        </p:tgtEl>
                                        <p:attrNameLst>
                                          <p:attrName>ppt_x</p:attrName>
                                        </p:attrNameLst>
                                      </p:cBhvr>
                                      <p:tavLst>
                                        <p:tav tm="0">
                                          <p:val>
                                            <p:strVal val="#ppt_x"/>
                                          </p:val>
                                        </p:tav>
                                        <p:tav tm="100000">
                                          <p:val>
                                            <p:strVal val="#ppt_x"/>
                                          </p:val>
                                        </p:tav>
                                      </p:tavLst>
                                    </p:anim>
                                    <p:anim calcmode="lin" valueType="num">
                                      <p:cBhvr additive="base">
                                        <p:cTn id="24" dur="10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75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1000" fill="hold"/>
                                        <p:tgtEl>
                                          <p:spTgt spid="9"/>
                                        </p:tgtEl>
                                        <p:attrNameLst>
                                          <p:attrName>ppt_x</p:attrName>
                                        </p:attrNameLst>
                                      </p:cBhvr>
                                      <p:tavLst>
                                        <p:tav tm="0">
                                          <p:val>
                                            <p:strVal val="#ppt_x"/>
                                          </p:val>
                                        </p:tav>
                                        <p:tav tm="100000">
                                          <p:val>
                                            <p:strVal val="#ppt_x"/>
                                          </p:val>
                                        </p:tav>
                                      </p:tavLst>
                                    </p:anim>
                                    <p:anim calcmode="lin" valueType="num">
                                      <p:cBhvr additive="base">
                                        <p:cTn id="28" dur="10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90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1000" fill="hold"/>
                                        <p:tgtEl>
                                          <p:spTgt spid="11"/>
                                        </p:tgtEl>
                                        <p:attrNameLst>
                                          <p:attrName>ppt_x</p:attrName>
                                        </p:attrNameLst>
                                      </p:cBhvr>
                                      <p:tavLst>
                                        <p:tav tm="0">
                                          <p:val>
                                            <p:strVal val="#ppt_x"/>
                                          </p:val>
                                        </p:tav>
                                        <p:tav tm="100000">
                                          <p:val>
                                            <p:strVal val="#ppt_x"/>
                                          </p:val>
                                        </p:tav>
                                      </p:tavLst>
                                    </p:anim>
                                    <p:anim calcmode="lin" valueType="num">
                                      <p:cBhvr additive="base">
                                        <p:cTn id="32" dur="10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105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1000" fill="hold"/>
                                        <p:tgtEl>
                                          <p:spTgt spid="13"/>
                                        </p:tgtEl>
                                        <p:attrNameLst>
                                          <p:attrName>ppt_x</p:attrName>
                                        </p:attrNameLst>
                                      </p:cBhvr>
                                      <p:tavLst>
                                        <p:tav tm="0">
                                          <p:val>
                                            <p:strVal val="#ppt_x"/>
                                          </p:val>
                                        </p:tav>
                                        <p:tav tm="100000">
                                          <p:val>
                                            <p:strVal val="#ppt_x"/>
                                          </p:val>
                                        </p:tav>
                                      </p:tavLst>
                                    </p:anim>
                                    <p:anim calcmode="lin" valueType="num">
                                      <p:cBhvr additive="base">
                                        <p:cTn id="36" dur="1000" fill="hold"/>
                                        <p:tgtEl>
                                          <p:spTgt spid="13"/>
                                        </p:tgtEl>
                                        <p:attrNameLst>
                                          <p:attrName>ppt_y</p:attrName>
                                        </p:attrNameLst>
                                      </p:cBhvr>
                                      <p:tavLst>
                                        <p:tav tm="0">
                                          <p:val>
                                            <p:strVal val="1+#ppt_h/2"/>
                                          </p:val>
                                        </p:tav>
                                        <p:tav tm="100000">
                                          <p:val>
                                            <p:strVal val="#ppt_y"/>
                                          </p:val>
                                        </p:tav>
                                      </p:tavLst>
                                    </p:anim>
                                  </p:childTnLst>
                                </p:cTn>
                              </p:par>
                            </p:childTnLst>
                          </p:cTn>
                        </p:par>
                        <p:par>
                          <p:cTn id="37" fill="hold">
                            <p:stCondLst>
                              <p:cond delay="2050"/>
                            </p:stCondLst>
                            <p:childTnLst>
                              <p:par>
                                <p:cTn id="38" presetID="10"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tmplLst>
          <p:tmpl>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animBg="1">
        <p:tmplLst>
          <p:tmpl>
            <p:tnLst>
              <p:par>
                <p:cTn presetID="10" presetClass="entr" presetSubtype="0" fill="hold" nodeType="with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6" grpId="0" animBg="1">
        <p:tmplLst>
          <p:tmpl>
            <p:tnLst>
              <p:par>
                <p:cTn presetID="10" presetClass="entr" presetSubtype="0" fill="hold" nodeType="with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P spid="17" grpId="0" animBg="1">
        <p:tmplLst>
          <p:tmpl>
            <p:tnLst>
              <p:par>
                <p:cTn presetID="10" presetClass="entr" presetSubtype="0" fill="hold" nodeType="with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18" grpId="0" animBg="1">
        <p:tmplLst>
          <p:tmpl>
            <p:tnLst>
              <p:par>
                <p:cTn presetID="10" presetClass="entr" presetSubtype="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P spid="19" grpId="0" animBg="1">
        <p:tmplLst>
          <p:tmpl>
            <p:tnLst>
              <p:par>
                <p:cTn presetID="10"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animBg="1">
        <p:tmplLst>
          <p:tmpl>
            <p:tnLst>
              <p:par>
                <p:cTn presetID="10" presetClass="entr" presetSubtype="0" fill="hold" nodeType="with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P spid="21" grpId="0" animBg="1">
        <p:tmplLst>
          <p:tmpl>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Custom #5">
    <p:spTree>
      <p:nvGrpSpPr>
        <p:cNvPr id="1" name=""/>
        <p:cNvGrpSpPr/>
        <p:nvPr/>
      </p:nvGrpSpPr>
      <p:grpSpPr>
        <a:xfrm>
          <a:off x="0" y="0"/>
          <a:ext cx="0" cy="0"/>
          <a:chOff x="0" y="0"/>
          <a:chExt cx="0" cy="0"/>
        </a:xfrm>
      </p:grpSpPr>
      <p:sp>
        <p:nvSpPr>
          <p:cNvPr id="43" name="Tijdelijke aanduiding voor afbeelding 42">
            <a:extLst>
              <a:ext uri="{FF2B5EF4-FFF2-40B4-BE49-F238E27FC236}">
                <a16:creationId xmlns:a16="http://schemas.microsoft.com/office/drawing/2014/main" id="{EE492457-4282-4507-A4A8-132B78A44E5B}"/>
              </a:ext>
            </a:extLst>
          </p:cNvPr>
          <p:cNvSpPr>
            <a:spLocks noGrp="1"/>
          </p:cNvSpPr>
          <p:nvPr>
            <p:ph type="pic" sz="quarter" idx="38" hasCustomPrompt="1"/>
          </p:nvPr>
        </p:nvSpPr>
        <p:spPr>
          <a:xfrm>
            <a:off x="576000" y="1306866"/>
            <a:ext cx="3484000" cy="4674295"/>
          </a:xfrm>
          <a:custGeom>
            <a:avLst/>
            <a:gdLst>
              <a:gd name="connsiteX0" fmla="*/ 284615 w 3484000"/>
              <a:gd name="connsiteY0" fmla="*/ 0 h 4674295"/>
              <a:gd name="connsiteX1" fmla="*/ 442217 w 3484000"/>
              <a:gd name="connsiteY1" fmla="*/ 0 h 4674295"/>
              <a:gd name="connsiteX2" fmla="*/ 1224615 w 3484000"/>
              <a:gd name="connsiteY2" fmla="*/ 0 h 4674295"/>
              <a:gd name="connsiteX3" fmla="*/ 1382217 w 3484000"/>
              <a:gd name="connsiteY3" fmla="*/ 0 h 4674295"/>
              <a:gd name="connsiteX4" fmla="*/ 2101783 w 3484000"/>
              <a:gd name="connsiteY4" fmla="*/ 0 h 4674295"/>
              <a:gd name="connsiteX5" fmla="*/ 2259385 w 3484000"/>
              <a:gd name="connsiteY5" fmla="*/ 0 h 4674295"/>
              <a:gd name="connsiteX6" fmla="*/ 3041783 w 3484000"/>
              <a:gd name="connsiteY6" fmla="*/ 0 h 4674295"/>
              <a:gd name="connsiteX7" fmla="*/ 3199385 w 3484000"/>
              <a:gd name="connsiteY7" fmla="*/ 0 h 4674295"/>
              <a:gd name="connsiteX8" fmla="*/ 3484000 w 3484000"/>
              <a:gd name="connsiteY8" fmla="*/ 284615 h 4674295"/>
              <a:gd name="connsiteX9" fmla="*/ 3484000 w 3484000"/>
              <a:gd name="connsiteY9" fmla="*/ 774344 h 4674295"/>
              <a:gd name="connsiteX10" fmla="*/ 3484000 w 3484000"/>
              <a:gd name="connsiteY10" fmla="*/ 1440315 h 4674295"/>
              <a:gd name="connsiteX11" fmla="*/ 3484000 w 3484000"/>
              <a:gd name="connsiteY11" fmla="*/ 1913180 h 4674295"/>
              <a:gd name="connsiteX12" fmla="*/ 3484000 w 3484000"/>
              <a:gd name="connsiteY12" fmla="*/ 1930044 h 4674295"/>
              <a:gd name="connsiteX13" fmla="*/ 3484000 w 3484000"/>
              <a:gd name="connsiteY13" fmla="*/ 2197795 h 4674295"/>
              <a:gd name="connsiteX14" fmla="*/ 3484000 w 3484000"/>
              <a:gd name="connsiteY14" fmla="*/ 2761115 h 4674295"/>
              <a:gd name="connsiteX15" fmla="*/ 3484000 w 3484000"/>
              <a:gd name="connsiteY15" fmla="*/ 3068880 h 4674295"/>
              <a:gd name="connsiteX16" fmla="*/ 3484000 w 3484000"/>
              <a:gd name="connsiteY16" fmla="*/ 3250844 h 4674295"/>
              <a:gd name="connsiteX17" fmla="*/ 3484000 w 3484000"/>
              <a:gd name="connsiteY17" fmla="*/ 3353495 h 4674295"/>
              <a:gd name="connsiteX18" fmla="*/ 3484000 w 3484000"/>
              <a:gd name="connsiteY18" fmla="*/ 4389680 h 4674295"/>
              <a:gd name="connsiteX19" fmla="*/ 3484000 w 3484000"/>
              <a:gd name="connsiteY19" fmla="*/ 4674295 h 4674295"/>
              <a:gd name="connsiteX20" fmla="*/ 3326398 w 3484000"/>
              <a:gd name="connsiteY20" fmla="*/ 4674295 h 4674295"/>
              <a:gd name="connsiteX21" fmla="*/ 3199385 w 3484000"/>
              <a:gd name="connsiteY21" fmla="*/ 4674295 h 4674295"/>
              <a:gd name="connsiteX22" fmla="*/ 3041783 w 3484000"/>
              <a:gd name="connsiteY22" fmla="*/ 4674295 h 4674295"/>
              <a:gd name="connsiteX23" fmla="*/ 2544000 w 3484000"/>
              <a:gd name="connsiteY23" fmla="*/ 4674295 h 4674295"/>
              <a:gd name="connsiteX24" fmla="*/ 2386398 w 3484000"/>
              <a:gd name="connsiteY24" fmla="*/ 4674295 h 4674295"/>
              <a:gd name="connsiteX25" fmla="*/ 2259385 w 3484000"/>
              <a:gd name="connsiteY25" fmla="*/ 4674295 h 4674295"/>
              <a:gd name="connsiteX26" fmla="*/ 2101783 w 3484000"/>
              <a:gd name="connsiteY26" fmla="*/ 4674295 h 4674295"/>
              <a:gd name="connsiteX27" fmla="*/ 1979904 w 3484000"/>
              <a:gd name="connsiteY27" fmla="*/ 4674295 h 4674295"/>
              <a:gd name="connsiteX28" fmla="*/ 1822302 w 3484000"/>
              <a:gd name="connsiteY28" fmla="*/ 4674295 h 4674295"/>
              <a:gd name="connsiteX29" fmla="*/ 1382217 w 3484000"/>
              <a:gd name="connsiteY29" fmla="*/ 4674295 h 4674295"/>
              <a:gd name="connsiteX30" fmla="*/ 1224615 w 3484000"/>
              <a:gd name="connsiteY30" fmla="*/ 4674295 h 4674295"/>
              <a:gd name="connsiteX31" fmla="*/ 1039904 w 3484000"/>
              <a:gd name="connsiteY31" fmla="*/ 4674295 h 4674295"/>
              <a:gd name="connsiteX32" fmla="*/ 882302 w 3484000"/>
              <a:gd name="connsiteY32" fmla="*/ 4674295 h 4674295"/>
              <a:gd name="connsiteX33" fmla="*/ 442217 w 3484000"/>
              <a:gd name="connsiteY33" fmla="*/ 4674295 h 4674295"/>
              <a:gd name="connsiteX34" fmla="*/ 284615 w 3484000"/>
              <a:gd name="connsiteY34" fmla="*/ 4674295 h 4674295"/>
              <a:gd name="connsiteX35" fmla="*/ 0 w 3484000"/>
              <a:gd name="connsiteY35" fmla="*/ 4389680 h 4674295"/>
              <a:gd name="connsiteX36" fmla="*/ 0 w 3484000"/>
              <a:gd name="connsiteY36" fmla="*/ 3068880 h 4674295"/>
              <a:gd name="connsiteX37" fmla="*/ 0 w 3484000"/>
              <a:gd name="connsiteY37" fmla="*/ 2761115 h 4674295"/>
              <a:gd name="connsiteX38" fmla="*/ 0 w 3484000"/>
              <a:gd name="connsiteY38" fmla="*/ 1913181 h 4674295"/>
              <a:gd name="connsiteX39" fmla="*/ 0 w 3484000"/>
              <a:gd name="connsiteY39" fmla="*/ 1913180 h 4674295"/>
              <a:gd name="connsiteX40" fmla="*/ 0 w 3484000"/>
              <a:gd name="connsiteY40" fmla="*/ 284615 h 4674295"/>
              <a:gd name="connsiteX41" fmla="*/ 284615 w 3484000"/>
              <a:gd name="connsiteY41" fmla="*/ 0 h 467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484000" h="4674295">
                <a:moveTo>
                  <a:pt x="284615" y="0"/>
                </a:moveTo>
                <a:lnTo>
                  <a:pt x="442217" y="0"/>
                </a:lnTo>
                <a:lnTo>
                  <a:pt x="1224615" y="0"/>
                </a:lnTo>
                <a:lnTo>
                  <a:pt x="1382217" y="0"/>
                </a:lnTo>
                <a:lnTo>
                  <a:pt x="2101783" y="0"/>
                </a:lnTo>
                <a:lnTo>
                  <a:pt x="2259385" y="0"/>
                </a:lnTo>
                <a:lnTo>
                  <a:pt x="3041783" y="0"/>
                </a:lnTo>
                <a:lnTo>
                  <a:pt x="3199385" y="0"/>
                </a:lnTo>
                <a:cubicBezTo>
                  <a:pt x="3356574" y="0"/>
                  <a:pt x="3484000" y="127427"/>
                  <a:pt x="3484000" y="284615"/>
                </a:cubicBezTo>
                <a:lnTo>
                  <a:pt x="3484000" y="774344"/>
                </a:lnTo>
                <a:lnTo>
                  <a:pt x="3484000" y="1440315"/>
                </a:lnTo>
                <a:lnTo>
                  <a:pt x="3484000" y="1913180"/>
                </a:lnTo>
                <a:lnTo>
                  <a:pt x="3484000" y="1930044"/>
                </a:lnTo>
                <a:lnTo>
                  <a:pt x="3484000" y="2197795"/>
                </a:lnTo>
                <a:lnTo>
                  <a:pt x="3484000" y="2761115"/>
                </a:lnTo>
                <a:lnTo>
                  <a:pt x="3484000" y="3068880"/>
                </a:lnTo>
                <a:lnTo>
                  <a:pt x="3484000" y="3250844"/>
                </a:lnTo>
                <a:lnTo>
                  <a:pt x="3484000" y="3353495"/>
                </a:lnTo>
                <a:lnTo>
                  <a:pt x="3484000" y="4389680"/>
                </a:lnTo>
                <a:lnTo>
                  <a:pt x="3484000" y="4674295"/>
                </a:lnTo>
                <a:lnTo>
                  <a:pt x="3326398" y="4674295"/>
                </a:lnTo>
                <a:lnTo>
                  <a:pt x="3199385" y="4674295"/>
                </a:lnTo>
                <a:lnTo>
                  <a:pt x="3041783" y="4674295"/>
                </a:lnTo>
                <a:lnTo>
                  <a:pt x="2544000" y="4674295"/>
                </a:lnTo>
                <a:lnTo>
                  <a:pt x="2386398" y="4674295"/>
                </a:lnTo>
                <a:lnTo>
                  <a:pt x="2259385" y="4674295"/>
                </a:lnTo>
                <a:lnTo>
                  <a:pt x="2101783" y="4674295"/>
                </a:lnTo>
                <a:lnTo>
                  <a:pt x="1979904" y="4674295"/>
                </a:lnTo>
                <a:lnTo>
                  <a:pt x="1822302" y="4674295"/>
                </a:lnTo>
                <a:lnTo>
                  <a:pt x="1382217" y="4674295"/>
                </a:lnTo>
                <a:lnTo>
                  <a:pt x="1224615" y="4674295"/>
                </a:lnTo>
                <a:lnTo>
                  <a:pt x="1039904" y="4674295"/>
                </a:lnTo>
                <a:lnTo>
                  <a:pt x="882302" y="4674295"/>
                </a:lnTo>
                <a:lnTo>
                  <a:pt x="442217" y="4674295"/>
                </a:lnTo>
                <a:lnTo>
                  <a:pt x="284615" y="4674295"/>
                </a:lnTo>
                <a:cubicBezTo>
                  <a:pt x="127427" y="4674295"/>
                  <a:pt x="0" y="4546869"/>
                  <a:pt x="0" y="4389680"/>
                </a:cubicBezTo>
                <a:lnTo>
                  <a:pt x="0" y="3068880"/>
                </a:lnTo>
                <a:lnTo>
                  <a:pt x="0" y="2761115"/>
                </a:lnTo>
                <a:lnTo>
                  <a:pt x="0" y="1913181"/>
                </a:lnTo>
                <a:lnTo>
                  <a:pt x="0" y="1913180"/>
                </a:lnTo>
                <a:lnTo>
                  <a:pt x="0" y="284615"/>
                </a:lnTo>
                <a:cubicBezTo>
                  <a:pt x="0" y="127427"/>
                  <a:pt x="127427" y="0"/>
                  <a:pt x="284615" y="0"/>
                </a:cubicBezTo>
                <a:close/>
              </a:path>
            </a:pathLst>
          </a:custGeom>
          <a:solidFill>
            <a:schemeClr val="bg1">
              <a:lumMod val="95000"/>
            </a:schemeClr>
          </a:solidFill>
        </p:spPr>
        <p:txBody>
          <a:bodyPr wrap="square" bIns="1080000" anchor="ctr">
            <a:noAutofit/>
          </a:bodyPr>
          <a:lstStyle>
            <a:lvl1pPr marL="0" indent="0" algn="ctr">
              <a:lnSpc>
                <a:spcPct val="90000"/>
              </a:lnSpc>
              <a:spcBef>
                <a:spcPts val="0"/>
              </a:spcBef>
              <a:spcAft>
                <a:spcPts val="0"/>
              </a:spcAft>
              <a:buNone/>
              <a:defRPr sz="11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4" name="Titel 3">
            <a:extLst>
              <a:ext uri="{FF2B5EF4-FFF2-40B4-BE49-F238E27FC236}">
                <a16:creationId xmlns:a16="http://schemas.microsoft.com/office/drawing/2014/main" id="{C5598500-D4E1-4ADD-901B-07EC1E81FDBE}"/>
              </a:ext>
            </a:extLst>
          </p:cNvPr>
          <p:cNvSpPr>
            <a:spLocks noGrp="1"/>
          </p:cNvSpPr>
          <p:nvPr>
            <p:ph type="title" hasCustomPrompt="1"/>
          </p:nvPr>
        </p:nvSpPr>
        <p:spPr/>
        <p:txBody>
          <a:bodyPr/>
          <a:lstStyle>
            <a:lvl1pPr>
              <a:defRPr/>
            </a:lvl1pPr>
          </a:lstStyle>
          <a:p>
            <a:r>
              <a:rPr lang="nl-NL"/>
              <a:t>Plaats hier je titel</a:t>
            </a:r>
          </a:p>
        </p:txBody>
      </p:sp>
      <p:sp>
        <p:nvSpPr>
          <p:cNvPr id="5" name="Tijdelijke aanduiding voor dianummer 4">
            <a:extLst>
              <a:ext uri="{FF2B5EF4-FFF2-40B4-BE49-F238E27FC236}">
                <a16:creationId xmlns:a16="http://schemas.microsoft.com/office/drawing/2014/main" id="{7187FE55-5E22-4C3F-A7A5-46FB055D641F}"/>
              </a:ext>
            </a:extLst>
          </p:cNvPr>
          <p:cNvSpPr>
            <a:spLocks noGrp="1"/>
          </p:cNvSpPr>
          <p:nvPr>
            <p:ph type="sldNum" sz="quarter" idx="10"/>
          </p:nvPr>
        </p:nvSpPr>
        <p:spPr/>
        <p:txBody>
          <a:bodyPr/>
          <a:lstStyle/>
          <a:p>
            <a:fld id="{B502C9A5-716F-45E6-800B-D4D02CE26F90}" type="slidenum">
              <a:rPr lang="nl-NL" smtClean="0"/>
              <a:pPr/>
              <a:t>‹nr.›</a:t>
            </a:fld>
            <a:endParaRPr lang="nl-NL"/>
          </a:p>
        </p:txBody>
      </p:sp>
      <p:sp>
        <p:nvSpPr>
          <p:cNvPr id="14" name="Tijdelijke aanduiding voor verticale tekst 2">
            <a:extLst>
              <a:ext uri="{FF2B5EF4-FFF2-40B4-BE49-F238E27FC236}">
                <a16:creationId xmlns:a16="http://schemas.microsoft.com/office/drawing/2014/main" id="{80137E65-5EB8-4887-9C2F-8E86DCE7EF80}"/>
              </a:ext>
            </a:extLst>
          </p:cNvPr>
          <p:cNvSpPr>
            <a:spLocks noGrp="1"/>
          </p:cNvSpPr>
          <p:nvPr>
            <p:ph type="body" orient="vert" idx="36" hasCustomPrompt="1"/>
          </p:nvPr>
        </p:nvSpPr>
        <p:spPr>
          <a:xfrm>
            <a:off x="3152788" y="5436162"/>
            <a:ext cx="715811" cy="348830"/>
          </a:xfrm>
          <a:solidFill>
            <a:schemeClr val="bg1"/>
          </a:solidFill>
        </p:spPr>
        <p:txBody>
          <a:bodyPr vert="horz" wrap="none" lIns="108000" tIns="54000" rIns="108000" bIns="72000" anchor="b">
            <a:spAutoFit/>
          </a:bodyPr>
          <a:lstStyle>
            <a:lvl1pPr marL="0" indent="0" algn="r">
              <a:lnSpc>
                <a:spcPct val="90000"/>
              </a:lnSpc>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Tekst</a:t>
            </a:r>
          </a:p>
        </p:txBody>
      </p:sp>
      <p:sp>
        <p:nvSpPr>
          <p:cNvPr id="44" name="Tijdelijke aanduiding voor afbeelding 43">
            <a:extLst>
              <a:ext uri="{FF2B5EF4-FFF2-40B4-BE49-F238E27FC236}">
                <a16:creationId xmlns:a16="http://schemas.microsoft.com/office/drawing/2014/main" id="{97E6C599-031E-4602-996D-518998D53BC0}"/>
              </a:ext>
            </a:extLst>
          </p:cNvPr>
          <p:cNvSpPr>
            <a:spLocks noGrp="1"/>
          </p:cNvSpPr>
          <p:nvPr>
            <p:ph type="pic" sz="quarter" idx="39" hasCustomPrompt="1"/>
          </p:nvPr>
        </p:nvSpPr>
        <p:spPr>
          <a:xfrm>
            <a:off x="4360001" y="1306866"/>
            <a:ext cx="3484000" cy="4674295"/>
          </a:xfrm>
          <a:custGeom>
            <a:avLst/>
            <a:gdLst>
              <a:gd name="connsiteX0" fmla="*/ 284615 w 3484000"/>
              <a:gd name="connsiteY0" fmla="*/ 0 h 4674295"/>
              <a:gd name="connsiteX1" fmla="*/ 442217 w 3484000"/>
              <a:gd name="connsiteY1" fmla="*/ 0 h 4674295"/>
              <a:gd name="connsiteX2" fmla="*/ 1224615 w 3484000"/>
              <a:gd name="connsiteY2" fmla="*/ 0 h 4674295"/>
              <a:gd name="connsiteX3" fmla="*/ 1382217 w 3484000"/>
              <a:gd name="connsiteY3" fmla="*/ 0 h 4674295"/>
              <a:gd name="connsiteX4" fmla="*/ 2101783 w 3484000"/>
              <a:gd name="connsiteY4" fmla="*/ 0 h 4674295"/>
              <a:gd name="connsiteX5" fmla="*/ 2259385 w 3484000"/>
              <a:gd name="connsiteY5" fmla="*/ 0 h 4674295"/>
              <a:gd name="connsiteX6" fmla="*/ 3041783 w 3484000"/>
              <a:gd name="connsiteY6" fmla="*/ 0 h 4674295"/>
              <a:gd name="connsiteX7" fmla="*/ 3199385 w 3484000"/>
              <a:gd name="connsiteY7" fmla="*/ 0 h 4674295"/>
              <a:gd name="connsiteX8" fmla="*/ 3484000 w 3484000"/>
              <a:gd name="connsiteY8" fmla="*/ 284615 h 4674295"/>
              <a:gd name="connsiteX9" fmla="*/ 3484000 w 3484000"/>
              <a:gd name="connsiteY9" fmla="*/ 774344 h 4674295"/>
              <a:gd name="connsiteX10" fmla="*/ 3484000 w 3484000"/>
              <a:gd name="connsiteY10" fmla="*/ 1440315 h 4674295"/>
              <a:gd name="connsiteX11" fmla="*/ 3484000 w 3484000"/>
              <a:gd name="connsiteY11" fmla="*/ 1913180 h 4674295"/>
              <a:gd name="connsiteX12" fmla="*/ 3484000 w 3484000"/>
              <a:gd name="connsiteY12" fmla="*/ 1930044 h 4674295"/>
              <a:gd name="connsiteX13" fmla="*/ 3484000 w 3484000"/>
              <a:gd name="connsiteY13" fmla="*/ 2197795 h 4674295"/>
              <a:gd name="connsiteX14" fmla="*/ 3484000 w 3484000"/>
              <a:gd name="connsiteY14" fmla="*/ 2761115 h 4674295"/>
              <a:gd name="connsiteX15" fmla="*/ 3484000 w 3484000"/>
              <a:gd name="connsiteY15" fmla="*/ 3068880 h 4674295"/>
              <a:gd name="connsiteX16" fmla="*/ 3484000 w 3484000"/>
              <a:gd name="connsiteY16" fmla="*/ 3250844 h 4674295"/>
              <a:gd name="connsiteX17" fmla="*/ 3484000 w 3484000"/>
              <a:gd name="connsiteY17" fmla="*/ 3353495 h 4674295"/>
              <a:gd name="connsiteX18" fmla="*/ 3484000 w 3484000"/>
              <a:gd name="connsiteY18" fmla="*/ 4389680 h 4674295"/>
              <a:gd name="connsiteX19" fmla="*/ 3484000 w 3484000"/>
              <a:gd name="connsiteY19" fmla="*/ 4674295 h 4674295"/>
              <a:gd name="connsiteX20" fmla="*/ 3326398 w 3484000"/>
              <a:gd name="connsiteY20" fmla="*/ 4674295 h 4674295"/>
              <a:gd name="connsiteX21" fmla="*/ 3199385 w 3484000"/>
              <a:gd name="connsiteY21" fmla="*/ 4674295 h 4674295"/>
              <a:gd name="connsiteX22" fmla="*/ 3041783 w 3484000"/>
              <a:gd name="connsiteY22" fmla="*/ 4674295 h 4674295"/>
              <a:gd name="connsiteX23" fmla="*/ 2544000 w 3484000"/>
              <a:gd name="connsiteY23" fmla="*/ 4674295 h 4674295"/>
              <a:gd name="connsiteX24" fmla="*/ 2386398 w 3484000"/>
              <a:gd name="connsiteY24" fmla="*/ 4674295 h 4674295"/>
              <a:gd name="connsiteX25" fmla="*/ 2259385 w 3484000"/>
              <a:gd name="connsiteY25" fmla="*/ 4674295 h 4674295"/>
              <a:gd name="connsiteX26" fmla="*/ 2101783 w 3484000"/>
              <a:gd name="connsiteY26" fmla="*/ 4674295 h 4674295"/>
              <a:gd name="connsiteX27" fmla="*/ 1979904 w 3484000"/>
              <a:gd name="connsiteY27" fmla="*/ 4674295 h 4674295"/>
              <a:gd name="connsiteX28" fmla="*/ 1822302 w 3484000"/>
              <a:gd name="connsiteY28" fmla="*/ 4674295 h 4674295"/>
              <a:gd name="connsiteX29" fmla="*/ 1382217 w 3484000"/>
              <a:gd name="connsiteY29" fmla="*/ 4674295 h 4674295"/>
              <a:gd name="connsiteX30" fmla="*/ 1224615 w 3484000"/>
              <a:gd name="connsiteY30" fmla="*/ 4674295 h 4674295"/>
              <a:gd name="connsiteX31" fmla="*/ 1039904 w 3484000"/>
              <a:gd name="connsiteY31" fmla="*/ 4674295 h 4674295"/>
              <a:gd name="connsiteX32" fmla="*/ 882302 w 3484000"/>
              <a:gd name="connsiteY32" fmla="*/ 4674295 h 4674295"/>
              <a:gd name="connsiteX33" fmla="*/ 442217 w 3484000"/>
              <a:gd name="connsiteY33" fmla="*/ 4674295 h 4674295"/>
              <a:gd name="connsiteX34" fmla="*/ 284615 w 3484000"/>
              <a:gd name="connsiteY34" fmla="*/ 4674295 h 4674295"/>
              <a:gd name="connsiteX35" fmla="*/ 0 w 3484000"/>
              <a:gd name="connsiteY35" fmla="*/ 4389680 h 4674295"/>
              <a:gd name="connsiteX36" fmla="*/ 0 w 3484000"/>
              <a:gd name="connsiteY36" fmla="*/ 3068880 h 4674295"/>
              <a:gd name="connsiteX37" fmla="*/ 0 w 3484000"/>
              <a:gd name="connsiteY37" fmla="*/ 2761115 h 4674295"/>
              <a:gd name="connsiteX38" fmla="*/ 0 w 3484000"/>
              <a:gd name="connsiteY38" fmla="*/ 1913181 h 4674295"/>
              <a:gd name="connsiteX39" fmla="*/ 0 w 3484000"/>
              <a:gd name="connsiteY39" fmla="*/ 1913180 h 4674295"/>
              <a:gd name="connsiteX40" fmla="*/ 0 w 3484000"/>
              <a:gd name="connsiteY40" fmla="*/ 284615 h 4674295"/>
              <a:gd name="connsiteX41" fmla="*/ 284615 w 3484000"/>
              <a:gd name="connsiteY41" fmla="*/ 0 h 467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484000" h="4674295">
                <a:moveTo>
                  <a:pt x="284615" y="0"/>
                </a:moveTo>
                <a:lnTo>
                  <a:pt x="442217" y="0"/>
                </a:lnTo>
                <a:lnTo>
                  <a:pt x="1224615" y="0"/>
                </a:lnTo>
                <a:lnTo>
                  <a:pt x="1382217" y="0"/>
                </a:lnTo>
                <a:lnTo>
                  <a:pt x="2101783" y="0"/>
                </a:lnTo>
                <a:lnTo>
                  <a:pt x="2259385" y="0"/>
                </a:lnTo>
                <a:lnTo>
                  <a:pt x="3041783" y="0"/>
                </a:lnTo>
                <a:lnTo>
                  <a:pt x="3199385" y="0"/>
                </a:lnTo>
                <a:cubicBezTo>
                  <a:pt x="3356574" y="0"/>
                  <a:pt x="3484000" y="127427"/>
                  <a:pt x="3484000" y="284615"/>
                </a:cubicBezTo>
                <a:lnTo>
                  <a:pt x="3484000" y="774344"/>
                </a:lnTo>
                <a:lnTo>
                  <a:pt x="3484000" y="1440315"/>
                </a:lnTo>
                <a:lnTo>
                  <a:pt x="3484000" y="1913180"/>
                </a:lnTo>
                <a:lnTo>
                  <a:pt x="3484000" y="1930044"/>
                </a:lnTo>
                <a:lnTo>
                  <a:pt x="3484000" y="2197795"/>
                </a:lnTo>
                <a:lnTo>
                  <a:pt x="3484000" y="2761115"/>
                </a:lnTo>
                <a:lnTo>
                  <a:pt x="3484000" y="3068880"/>
                </a:lnTo>
                <a:lnTo>
                  <a:pt x="3484000" y="3250844"/>
                </a:lnTo>
                <a:lnTo>
                  <a:pt x="3484000" y="3353495"/>
                </a:lnTo>
                <a:lnTo>
                  <a:pt x="3484000" y="4389680"/>
                </a:lnTo>
                <a:lnTo>
                  <a:pt x="3484000" y="4674295"/>
                </a:lnTo>
                <a:lnTo>
                  <a:pt x="3326398" y="4674295"/>
                </a:lnTo>
                <a:lnTo>
                  <a:pt x="3199385" y="4674295"/>
                </a:lnTo>
                <a:lnTo>
                  <a:pt x="3041783" y="4674295"/>
                </a:lnTo>
                <a:lnTo>
                  <a:pt x="2544000" y="4674295"/>
                </a:lnTo>
                <a:lnTo>
                  <a:pt x="2386398" y="4674295"/>
                </a:lnTo>
                <a:lnTo>
                  <a:pt x="2259385" y="4674295"/>
                </a:lnTo>
                <a:lnTo>
                  <a:pt x="2101783" y="4674295"/>
                </a:lnTo>
                <a:lnTo>
                  <a:pt x="1979904" y="4674295"/>
                </a:lnTo>
                <a:lnTo>
                  <a:pt x="1822302" y="4674295"/>
                </a:lnTo>
                <a:lnTo>
                  <a:pt x="1382217" y="4674295"/>
                </a:lnTo>
                <a:lnTo>
                  <a:pt x="1224615" y="4674295"/>
                </a:lnTo>
                <a:lnTo>
                  <a:pt x="1039904" y="4674295"/>
                </a:lnTo>
                <a:lnTo>
                  <a:pt x="882302" y="4674295"/>
                </a:lnTo>
                <a:lnTo>
                  <a:pt x="442217" y="4674295"/>
                </a:lnTo>
                <a:lnTo>
                  <a:pt x="284615" y="4674295"/>
                </a:lnTo>
                <a:cubicBezTo>
                  <a:pt x="127427" y="4674295"/>
                  <a:pt x="0" y="4546869"/>
                  <a:pt x="0" y="4389680"/>
                </a:cubicBezTo>
                <a:lnTo>
                  <a:pt x="0" y="3068880"/>
                </a:lnTo>
                <a:lnTo>
                  <a:pt x="0" y="2761115"/>
                </a:lnTo>
                <a:lnTo>
                  <a:pt x="0" y="1913181"/>
                </a:lnTo>
                <a:lnTo>
                  <a:pt x="0" y="1913180"/>
                </a:lnTo>
                <a:lnTo>
                  <a:pt x="0" y="284615"/>
                </a:lnTo>
                <a:cubicBezTo>
                  <a:pt x="0" y="127427"/>
                  <a:pt x="127427" y="0"/>
                  <a:pt x="284615" y="0"/>
                </a:cubicBezTo>
                <a:close/>
              </a:path>
            </a:pathLst>
          </a:custGeom>
          <a:solidFill>
            <a:schemeClr val="bg1">
              <a:lumMod val="95000"/>
            </a:schemeClr>
          </a:solidFill>
        </p:spPr>
        <p:txBody>
          <a:bodyPr wrap="square" bIns="1080000" anchor="ctr">
            <a:noAutofit/>
          </a:bodyPr>
          <a:lstStyle>
            <a:lvl1pPr marL="0" indent="0" algn="ctr">
              <a:lnSpc>
                <a:spcPct val="90000"/>
              </a:lnSpc>
              <a:spcBef>
                <a:spcPts val="0"/>
              </a:spcBef>
              <a:spcAft>
                <a:spcPts val="0"/>
              </a:spcAft>
              <a:buNone/>
              <a:defRPr sz="11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45" name="Tijdelijke aanduiding voor verticale tekst 2">
            <a:extLst>
              <a:ext uri="{FF2B5EF4-FFF2-40B4-BE49-F238E27FC236}">
                <a16:creationId xmlns:a16="http://schemas.microsoft.com/office/drawing/2014/main" id="{BBB88ACD-05CA-448E-AAF3-62437F0B3679}"/>
              </a:ext>
            </a:extLst>
          </p:cNvPr>
          <p:cNvSpPr>
            <a:spLocks noGrp="1"/>
          </p:cNvSpPr>
          <p:nvPr>
            <p:ph type="body" orient="vert" idx="40" hasCustomPrompt="1"/>
          </p:nvPr>
        </p:nvSpPr>
        <p:spPr>
          <a:xfrm>
            <a:off x="6936789" y="5436162"/>
            <a:ext cx="715811" cy="348830"/>
          </a:xfrm>
          <a:solidFill>
            <a:schemeClr val="bg1"/>
          </a:solidFill>
        </p:spPr>
        <p:txBody>
          <a:bodyPr vert="horz" wrap="none" lIns="108000" tIns="54000" rIns="108000" bIns="72000" anchor="b">
            <a:spAutoFit/>
          </a:bodyPr>
          <a:lstStyle>
            <a:lvl1pPr marL="0" indent="0" algn="r">
              <a:lnSpc>
                <a:spcPct val="90000"/>
              </a:lnSpc>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Tekst</a:t>
            </a:r>
          </a:p>
        </p:txBody>
      </p:sp>
      <p:sp>
        <p:nvSpPr>
          <p:cNvPr id="46" name="Tijdelijke aanduiding voor afbeelding 45">
            <a:extLst>
              <a:ext uri="{FF2B5EF4-FFF2-40B4-BE49-F238E27FC236}">
                <a16:creationId xmlns:a16="http://schemas.microsoft.com/office/drawing/2014/main" id="{0C3E1E50-EF47-4BC1-ABF1-955CF63AE4FA}"/>
              </a:ext>
            </a:extLst>
          </p:cNvPr>
          <p:cNvSpPr>
            <a:spLocks noGrp="1"/>
          </p:cNvSpPr>
          <p:nvPr>
            <p:ph type="pic" sz="quarter" idx="41" hasCustomPrompt="1"/>
          </p:nvPr>
        </p:nvSpPr>
        <p:spPr>
          <a:xfrm>
            <a:off x="8132002" y="1306866"/>
            <a:ext cx="3484000" cy="4674295"/>
          </a:xfrm>
          <a:custGeom>
            <a:avLst/>
            <a:gdLst>
              <a:gd name="connsiteX0" fmla="*/ 284615 w 3484000"/>
              <a:gd name="connsiteY0" fmla="*/ 0 h 4674295"/>
              <a:gd name="connsiteX1" fmla="*/ 442217 w 3484000"/>
              <a:gd name="connsiteY1" fmla="*/ 0 h 4674295"/>
              <a:gd name="connsiteX2" fmla="*/ 1224615 w 3484000"/>
              <a:gd name="connsiteY2" fmla="*/ 0 h 4674295"/>
              <a:gd name="connsiteX3" fmla="*/ 1382217 w 3484000"/>
              <a:gd name="connsiteY3" fmla="*/ 0 h 4674295"/>
              <a:gd name="connsiteX4" fmla="*/ 2101783 w 3484000"/>
              <a:gd name="connsiteY4" fmla="*/ 0 h 4674295"/>
              <a:gd name="connsiteX5" fmla="*/ 2259385 w 3484000"/>
              <a:gd name="connsiteY5" fmla="*/ 0 h 4674295"/>
              <a:gd name="connsiteX6" fmla="*/ 3041783 w 3484000"/>
              <a:gd name="connsiteY6" fmla="*/ 0 h 4674295"/>
              <a:gd name="connsiteX7" fmla="*/ 3199385 w 3484000"/>
              <a:gd name="connsiteY7" fmla="*/ 0 h 4674295"/>
              <a:gd name="connsiteX8" fmla="*/ 3484000 w 3484000"/>
              <a:gd name="connsiteY8" fmla="*/ 284615 h 4674295"/>
              <a:gd name="connsiteX9" fmla="*/ 3484000 w 3484000"/>
              <a:gd name="connsiteY9" fmla="*/ 774344 h 4674295"/>
              <a:gd name="connsiteX10" fmla="*/ 3484000 w 3484000"/>
              <a:gd name="connsiteY10" fmla="*/ 1440315 h 4674295"/>
              <a:gd name="connsiteX11" fmla="*/ 3484000 w 3484000"/>
              <a:gd name="connsiteY11" fmla="*/ 1913180 h 4674295"/>
              <a:gd name="connsiteX12" fmla="*/ 3484000 w 3484000"/>
              <a:gd name="connsiteY12" fmla="*/ 1930044 h 4674295"/>
              <a:gd name="connsiteX13" fmla="*/ 3484000 w 3484000"/>
              <a:gd name="connsiteY13" fmla="*/ 2197795 h 4674295"/>
              <a:gd name="connsiteX14" fmla="*/ 3484000 w 3484000"/>
              <a:gd name="connsiteY14" fmla="*/ 2761115 h 4674295"/>
              <a:gd name="connsiteX15" fmla="*/ 3484000 w 3484000"/>
              <a:gd name="connsiteY15" fmla="*/ 3068880 h 4674295"/>
              <a:gd name="connsiteX16" fmla="*/ 3484000 w 3484000"/>
              <a:gd name="connsiteY16" fmla="*/ 3250844 h 4674295"/>
              <a:gd name="connsiteX17" fmla="*/ 3484000 w 3484000"/>
              <a:gd name="connsiteY17" fmla="*/ 3353495 h 4674295"/>
              <a:gd name="connsiteX18" fmla="*/ 3484000 w 3484000"/>
              <a:gd name="connsiteY18" fmla="*/ 4389680 h 4674295"/>
              <a:gd name="connsiteX19" fmla="*/ 3484000 w 3484000"/>
              <a:gd name="connsiteY19" fmla="*/ 4674295 h 4674295"/>
              <a:gd name="connsiteX20" fmla="*/ 3326398 w 3484000"/>
              <a:gd name="connsiteY20" fmla="*/ 4674295 h 4674295"/>
              <a:gd name="connsiteX21" fmla="*/ 3199385 w 3484000"/>
              <a:gd name="connsiteY21" fmla="*/ 4674295 h 4674295"/>
              <a:gd name="connsiteX22" fmla="*/ 3041783 w 3484000"/>
              <a:gd name="connsiteY22" fmla="*/ 4674295 h 4674295"/>
              <a:gd name="connsiteX23" fmla="*/ 2544000 w 3484000"/>
              <a:gd name="connsiteY23" fmla="*/ 4674295 h 4674295"/>
              <a:gd name="connsiteX24" fmla="*/ 2386398 w 3484000"/>
              <a:gd name="connsiteY24" fmla="*/ 4674295 h 4674295"/>
              <a:gd name="connsiteX25" fmla="*/ 2259385 w 3484000"/>
              <a:gd name="connsiteY25" fmla="*/ 4674295 h 4674295"/>
              <a:gd name="connsiteX26" fmla="*/ 2101783 w 3484000"/>
              <a:gd name="connsiteY26" fmla="*/ 4674295 h 4674295"/>
              <a:gd name="connsiteX27" fmla="*/ 1979904 w 3484000"/>
              <a:gd name="connsiteY27" fmla="*/ 4674295 h 4674295"/>
              <a:gd name="connsiteX28" fmla="*/ 1822302 w 3484000"/>
              <a:gd name="connsiteY28" fmla="*/ 4674295 h 4674295"/>
              <a:gd name="connsiteX29" fmla="*/ 1382217 w 3484000"/>
              <a:gd name="connsiteY29" fmla="*/ 4674295 h 4674295"/>
              <a:gd name="connsiteX30" fmla="*/ 1224615 w 3484000"/>
              <a:gd name="connsiteY30" fmla="*/ 4674295 h 4674295"/>
              <a:gd name="connsiteX31" fmla="*/ 1039904 w 3484000"/>
              <a:gd name="connsiteY31" fmla="*/ 4674295 h 4674295"/>
              <a:gd name="connsiteX32" fmla="*/ 882302 w 3484000"/>
              <a:gd name="connsiteY32" fmla="*/ 4674295 h 4674295"/>
              <a:gd name="connsiteX33" fmla="*/ 442217 w 3484000"/>
              <a:gd name="connsiteY33" fmla="*/ 4674295 h 4674295"/>
              <a:gd name="connsiteX34" fmla="*/ 284615 w 3484000"/>
              <a:gd name="connsiteY34" fmla="*/ 4674295 h 4674295"/>
              <a:gd name="connsiteX35" fmla="*/ 0 w 3484000"/>
              <a:gd name="connsiteY35" fmla="*/ 4389680 h 4674295"/>
              <a:gd name="connsiteX36" fmla="*/ 0 w 3484000"/>
              <a:gd name="connsiteY36" fmla="*/ 3068880 h 4674295"/>
              <a:gd name="connsiteX37" fmla="*/ 0 w 3484000"/>
              <a:gd name="connsiteY37" fmla="*/ 2761115 h 4674295"/>
              <a:gd name="connsiteX38" fmla="*/ 0 w 3484000"/>
              <a:gd name="connsiteY38" fmla="*/ 1913181 h 4674295"/>
              <a:gd name="connsiteX39" fmla="*/ 0 w 3484000"/>
              <a:gd name="connsiteY39" fmla="*/ 1913180 h 4674295"/>
              <a:gd name="connsiteX40" fmla="*/ 0 w 3484000"/>
              <a:gd name="connsiteY40" fmla="*/ 284615 h 4674295"/>
              <a:gd name="connsiteX41" fmla="*/ 284615 w 3484000"/>
              <a:gd name="connsiteY41" fmla="*/ 0 h 467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484000" h="4674295">
                <a:moveTo>
                  <a:pt x="284615" y="0"/>
                </a:moveTo>
                <a:lnTo>
                  <a:pt x="442217" y="0"/>
                </a:lnTo>
                <a:lnTo>
                  <a:pt x="1224615" y="0"/>
                </a:lnTo>
                <a:lnTo>
                  <a:pt x="1382217" y="0"/>
                </a:lnTo>
                <a:lnTo>
                  <a:pt x="2101783" y="0"/>
                </a:lnTo>
                <a:lnTo>
                  <a:pt x="2259385" y="0"/>
                </a:lnTo>
                <a:lnTo>
                  <a:pt x="3041783" y="0"/>
                </a:lnTo>
                <a:lnTo>
                  <a:pt x="3199385" y="0"/>
                </a:lnTo>
                <a:cubicBezTo>
                  <a:pt x="3356574" y="0"/>
                  <a:pt x="3484000" y="127427"/>
                  <a:pt x="3484000" y="284615"/>
                </a:cubicBezTo>
                <a:lnTo>
                  <a:pt x="3484000" y="774344"/>
                </a:lnTo>
                <a:lnTo>
                  <a:pt x="3484000" y="1440315"/>
                </a:lnTo>
                <a:lnTo>
                  <a:pt x="3484000" y="1913180"/>
                </a:lnTo>
                <a:lnTo>
                  <a:pt x="3484000" y="1930044"/>
                </a:lnTo>
                <a:lnTo>
                  <a:pt x="3484000" y="2197795"/>
                </a:lnTo>
                <a:lnTo>
                  <a:pt x="3484000" y="2761115"/>
                </a:lnTo>
                <a:lnTo>
                  <a:pt x="3484000" y="3068880"/>
                </a:lnTo>
                <a:lnTo>
                  <a:pt x="3484000" y="3250844"/>
                </a:lnTo>
                <a:lnTo>
                  <a:pt x="3484000" y="3353495"/>
                </a:lnTo>
                <a:lnTo>
                  <a:pt x="3484000" y="4389680"/>
                </a:lnTo>
                <a:lnTo>
                  <a:pt x="3484000" y="4674295"/>
                </a:lnTo>
                <a:lnTo>
                  <a:pt x="3326398" y="4674295"/>
                </a:lnTo>
                <a:lnTo>
                  <a:pt x="3199385" y="4674295"/>
                </a:lnTo>
                <a:lnTo>
                  <a:pt x="3041783" y="4674295"/>
                </a:lnTo>
                <a:lnTo>
                  <a:pt x="2544000" y="4674295"/>
                </a:lnTo>
                <a:lnTo>
                  <a:pt x="2386398" y="4674295"/>
                </a:lnTo>
                <a:lnTo>
                  <a:pt x="2259385" y="4674295"/>
                </a:lnTo>
                <a:lnTo>
                  <a:pt x="2101783" y="4674295"/>
                </a:lnTo>
                <a:lnTo>
                  <a:pt x="1979904" y="4674295"/>
                </a:lnTo>
                <a:lnTo>
                  <a:pt x="1822302" y="4674295"/>
                </a:lnTo>
                <a:lnTo>
                  <a:pt x="1382217" y="4674295"/>
                </a:lnTo>
                <a:lnTo>
                  <a:pt x="1224615" y="4674295"/>
                </a:lnTo>
                <a:lnTo>
                  <a:pt x="1039904" y="4674295"/>
                </a:lnTo>
                <a:lnTo>
                  <a:pt x="882302" y="4674295"/>
                </a:lnTo>
                <a:lnTo>
                  <a:pt x="442217" y="4674295"/>
                </a:lnTo>
                <a:lnTo>
                  <a:pt x="284615" y="4674295"/>
                </a:lnTo>
                <a:cubicBezTo>
                  <a:pt x="127427" y="4674295"/>
                  <a:pt x="0" y="4546869"/>
                  <a:pt x="0" y="4389680"/>
                </a:cubicBezTo>
                <a:lnTo>
                  <a:pt x="0" y="3068880"/>
                </a:lnTo>
                <a:lnTo>
                  <a:pt x="0" y="2761115"/>
                </a:lnTo>
                <a:lnTo>
                  <a:pt x="0" y="1913181"/>
                </a:lnTo>
                <a:lnTo>
                  <a:pt x="0" y="1913180"/>
                </a:lnTo>
                <a:lnTo>
                  <a:pt x="0" y="284615"/>
                </a:lnTo>
                <a:cubicBezTo>
                  <a:pt x="0" y="127427"/>
                  <a:pt x="127427" y="0"/>
                  <a:pt x="284615" y="0"/>
                </a:cubicBezTo>
                <a:close/>
              </a:path>
            </a:pathLst>
          </a:custGeom>
          <a:solidFill>
            <a:schemeClr val="bg1">
              <a:lumMod val="95000"/>
            </a:schemeClr>
          </a:solidFill>
        </p:spPr>
        <p:txBody>
          <a:bodyPr wrap="square" bIns="1080000" anchor="ctr">
            <a:noAutofit/>
          </a:bodyPr>
          <a:lstStyle>
            <a:lvl1pPr marL="0" indent="0" algn="ctr">
              <a:lnSpc>
                <a:spcPct val="90000"/>
              </a:lnSpc>
              <a:spcBef>
                <a:spcPts val="0"/>
              </a:spcBef>
              <a:spcAft>
                <a:spcPts val="0"/>
              </a:spcAft>
              <a:buNone/>
              <a:defRPr sz="110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47" name="Tijdelijke aanduiding voor verticale tekst 2">
            <a:extLst>
              <a:ext uri="{FF2B5EF4-FFF2-40B4-BE49-F238E27FC236}">
                <a16:creationId xmlns:a16="http://schemas.microsoft.com/office/drawing/2014/main" id="{C9F523B5-AFEE-4AAF-B701-1D7DE5A8DD95}"/>
              </a:ext>
            </a:extLst>
          </p:cNvPr>
          <p:cNvSpPr>
            <a:spLocks noGrp="1"/>
          </p:cNvSpPr>
          <p:nvPr>
            <p:ph type="body" orient="vert" idx="42" hasCustomPrompt="1"/>
          </p:nvPr>
        </p:nvSpPr>
        <p:spPr>
          <a:xfrm>
            <a:off x="10708790" y="5436162"/>
            <a:ext cx="715811" cy="348830"/>
          </a:xfrm>
          <a:solidFill>
            <a:schemeClr val="bg1"/>
          </a:solidFill>
        </p:spPr>
        <p:txBody>
          <a:bodyPr vert="horz" wrap="none" lIns="108000" tIns="54000" rIns="108000" bIns="72000" anchor="b">
            <a:spAutoFit/>
          </a:bodyPr>
          <a:lstStyle>
            <a:lvl1pPr marL="0" indent="0" algn="r">
              <a:lnSpc>
                <a:spcPct val="90000"/>
              </a:lnSpc>
              <a:buNone/>
              <a:defRPr sz="1600" b="1">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Tekst</a:t>
            </a:r>
          </a:p>
        </p:txBody>
      </p:sp>
      <p:grpSp>
        <p:nvGrpSpPr>
          <p:cNvPr id="10" name="INSTRUCTIE">
            <a:extLst>
              <a:ext uri="{FF2B5EF4-FFF2-40B4-BE49-F238E27FC236}">
                <a16:creationId xmlns:a16="http://schemas.microsoft.com/office/drawing/2014/main" id="{07D8D355-CCDF-4EB2-973D-BE0559562E7D}"/>
              </a:ext>
            </a:extLst>
          </p:cNvPr>
          <p:cNvGrpSpPr/>
          <p:nvPr userDrawn="1"/>
        </p:nvGrpSpPr>
        <p:grpSpPr>
          <a:xfrm>
            <a:off x="12377595" y="0"/>
            <a:ext cx="3693386" cy="6857760"/>
            <a:chOff x="-3786437" y="0"/>
            <a:chExt cx="3693386" cy="6857760"/>
          </a:xfrm>
        </p:grpSpPr>
        <p:sp>
          <p:nvSpPr>
            <p:cNvPr id="11" name="Rechthoek 10">
              <a:extLst>
                <a:ext uri="{FF2B5EF4-FFF2-40B4-BE49-F238E27FC236}">
                  <a16:creationId xmlns:a16="http://schemas.microsoft.com/office/drawing/2014/main" id="{D9533CC0-D7C8-40B4-B926-8A197FDF0C98}"/>
                </a:ext>
              </a:extLst>
            </p:cNvPr>
            <p:cNvSpPr/>
            <p:nvPr userDrawn="1"/>
          </p:nvSpPr>
          <p:spPr>
            <a:xfrm>
              <a:off x="-3786437" y="602976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12" name="INSTRUCTIE">
              <a:extLst>
                <a:ext uri="{FF2B5EF4-FFF2-40B4-BE49-F238E27FC236}">
                  <a16:creationId xmlns:a16="http://schemas.microsoft.com/office/drawing/2014/main" id="{7003C302-571D-4187-B54E-0768FBD1EC12}"/>
                </a:ext>
              </a:extLst>
            </p:cNvPr>
            <p:cNvGrpSpPr/>
            <p:nvPr userDrawn="1"/>
          </p:nvGrpSpPr>
          <p:grpSpPr>
            <a:xfrm>
              <a:off x="-3786165" y="0"/>
              <a:ext cx="3693114" cy="6177730"/>
              <a:chOff x="-3786165" y="0"/>
              <a:chExt cx="3693114" cy="6177730"/>
            </a:xfrm>
          </p:grpSpPr>
          <p:sp>
            <p:nvSpPr>
              <p:cNvPr id="13" name="Rechthoek 12">
                <a:extLst>
                  <a:ext uri="{FF2B5EF4-FFF2-40B4-BE49-F238E27FC236}">
                    <a16:creationId xmlns:a16="http://schemas.microsoft.com/office/drawing/2014/main" id="{8F40971F-C795-453D-BEE0-CE5C7BFDEAC8}"/>
                  </a:ext>
                </a:extLst>
              </p:cNvPr>
              <p:cNvSpPr/>
              <p:nvPr userDrawn="1"/>
            </p:nvSpPr>
            <p:spPr>
              <a:xfrm>
                <a:off x="-3786165" y="0"/>
                <a:ext cx="3593091" cy="602520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Afbeelding invoegen/opmaken</a:t>
                </a:r>
              </a:p>
            </p:txBody>
          </p:sp>
          <p:sp>
            <p:nvSpPr>
              <p:cNvPr id="15" name="Ovaal 14">
                <a:extLst>
                  <a:ext uri="{FF2B5EF4-FFF2-40B4-BE49-F238E27FC236}">
                    <a16:creationId xmlns:a16="http://schemas.microsoft.com/office/drawing/2014/main" id="{64189FD4-7622-4F3A-BBF3-AC0B309D8FE0}"/>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6" name="Rechthoek 15">
                <a:extLst>
                  <a:ext uri="{FF2B5EF4-FFF2-40B4-BE49-F238E27FC236}">
                    <a16:creationId xmlns:a16="http://schemas.microsoft.com/office/drawing/2014/main" id="{8340ED92-B691-4299-9E1E-0F01D862CAE4}"/>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7" name="Groep 16">
                <a:extLst>
                  <a:ext uri="{FF2B5EF4-FFF2-40B4-BE49-F238E27FC236}">
                    <a16:creationId xmlns:a16="http://schemas.microsoft.com/office/drawing/2014/main" id="{A78B5D66-5538-400A-8A71-C074DEA8A529}"/>
                  </a:ext>
                </a:extLst>
              </p:cNvPr>
              <p:cNvGrpSpPr/>
              <p:nvPr userDrawn="1"/>
            </p:nvGrpSpPr>
            <p:grpSpPr>
              <a:xfrm>
                <a:off x="-3316179" y="1231351"/>
                <a:ext cx="294789" cy="318834"/>
                <a:chOff x="14466489" y="1001522"/>
                <a:chExt cx="290627" cy="314333"/>
              </a:xfrm>
            </p:grpSpPr>
            <p:sp>
              <p:nvSpPr>
                <p:cNvPr id="76" name="Rechthoek 75">
                  <a:extLst>
                    <a:ext uri="{FF2B5EF4-FFF2-40B4-BE49-F238E27FC236}">
                      <a16:creationId xmlns:a16="http://schemas.microsoft.com/office/drawing/2014/main" id="{805B7366-87DC-47B6-B71A-740DE8AE74CA}"/>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77" name="Ovaal 76">
                  <a:extLst>
                    <a:ext uri="{FF2B5EF4-FFF2-40B4-BE49-F238E27FC236}">
                      <a16:creationId xmlns:a16="http://schemas.microsoft.com/office/drawing/2014/main" id="{73A21DE3-BB76-4A5F-94CF-BB814B4FD8B5}"/>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78" name="Vrije vorm: vorm 77">
                  <a:extLst>
                    <a:ext uri="{FF2B5EF4-FFF2-40B4-BE49-F238E27FC236}">
                      <a16:creationId xmlns:a16="http://schemas.microsoft.com/office/drawing/2014/main" id="{0379DFCF-4C3B-4D96-AA4C-CF1DFA0BCE1B}"/>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79" name="Rechthoek: afgeronde hoeken 78">
                  <a:extLst>
                    <a:ext uri="{FF2B5EF4-FFF2-40B4-BE49-F238E27FC236}">
                      <a16:creationId xmlns:a16="http://schemas.microsoft.com/office/drawing/2014/main" id="{397D3263-E0EC-4CBB-8D88-7F92B11B8D53}"/>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cxnSp>
              <p:nvCxnSpPr>
                <p:cNvPr id="80" name="Rechte verbindingslijn 79">
                  <a:extLst>
                    <a:ext uri="{FF2B5EF4-FFF2-40B4-BE49-F238E27FC236}">
                      <a16:creationId xmlns:a16="http://schemas.microsoft.com/office/drawing/2014/main" id="{711689C1-A84D-4602-BF81-B0B142B31DC8}"/>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81" name="Rechte verbindingslijn 80">
                  <a:extLst>
                    <a:ext uri="{FF2B5EF4-FFF2-40B4-BE49-F238E27FC236}">
                      <a16:creationId xmlns:a16="http://schemas.microsoft.com/office/drawing/2014/main" id="{B6C6CF51-6BA2-422A-AED0-14CEE2ED11C1}"/>
                    </a:ext>
                  </a:extLst>
                </p:cNvPr>
                <p:cNvCxnSpPr>
                  <a:cxnSpLocks/>
                  <a:stCxn id="79"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8" name="Ovaal 17">
                <a:extLst>
                  <a:ext uri="{FF2B5EF4-FFF2-40B4-BE49-F238E27FC236}">
                    <a16:creationId xmlns:a16="http://schemas.microsoft.com/office/drawing/2014/main" id="{9EF11E2C-7392-4585-B907-479E64521104}"/>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9" name="Rechthoek 18">
                <a:extLst>
                  <a:ext uri="{FF2B5EF4-FFF2-40B4-BE49-F238E27FC236}">
                    <a16:creationId xmlns:a16="http://schemas.microsoft.com/office/drawing/2014/main" id="{C42C39EF-E9C8-496F-B091-A3A079BF2B4E}"/>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20" name="Groep 19">
                <a:extLst>
                  <a:ext uri="{FF2B5EF4-FFF2-40B4-BE49-F238E27FC236}">
                    <a16:creationId xmlns:a16="http://schemas.microsoft.com/office/drawing/2014/main" id="{E9CF9677-AC65-4799-8D70-E6161DCB04FF}"/>
                  </a:ext>
                </a:extLst>
              </p:cNvPr>
              <p:cNvGrpSpPr/>
              <p:nvPr userDrawn="1"/>
            </p:nvGrpSpPr>
            <p:grpSpPr>
              <a:xfrm>
                <a:off x="-3311319" y="2164285"/>
                <a:ext cx="825500" cy="209550"/>
                <a:chOff x="13504624" y="2482850"/>
                <a:chExt cx="825500" cy="209550"/>
              </a:xfrm>
            </p:grpSpPr>
            <p:sp>
              <p:nvSpPr>
                <p:cNvPr id="73" name="Rechthoek 72">
                  <a:extLst>
                    <a:ext uri="{FF2B5EF4-FFF2-40B4-BE49-F238E27FC236}">
                      <a16:creationId xmlns:a16="http://schemas.microsoft.com/office/drawing/2014/main" id="{2C920EF4-6F7C-4E64-8593-A84E765B4B0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74" name="Rechte verbindingslijn 73">
                  <a:extLst>
                    <a:ext uri="{FF2B5EF4-FFF2-40B4-BE49-F238E27FC236}">
                      <a16:creationId xmlns:a16="http://schemas.microsoft.com/office/drawing/2014/main" id="{11410510-4ED6-41A1-A158-F691C4BC746A}"/>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75" name="Gelijkbenige driehoek 74">
                  <a:extLst>
                    <a:ext uri="{FF2B5EF4-FFF2-40B4-BE49-F238E27FC236}">
                      <a16:creationId xmlns:a16="http://schemas.microsoft.com/office/drawing/2014/main" id="{8CBD74B3-0295-4B17-BE4F-20ECCE2C3D61}"/>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21" name="Ovaal 20">
                <a:extLst>
                  <a:ext uri="{FF2B5EF4-FFF2-40B4-BE49-F238E27FC236}">
                    <a16:creationId xmlns:a16="http://schemas.microsoft.com/office/drawing/2014/main" id="{A63BF600-D620-4D6F-AB81-505D240ED0F5}"/>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2" name="Rechthoek 21">
                <a:extLst>
                  <a:ext uri="{FF2B5EF4-FFF2-40B4-BE49-F238E27FC236}">
                    <a16:creationId xmlns:a16="http://schemas.microsoft.com/office/drawing/2014/main" id="{D534CDF8-A59C-4D35-A7F1-DB730FA09622}"/>
                  </a:ext>
                </a:extLst>
              </p:cNvPr>
              <p:cNvSpPr/>
              <p:nvPr userDrawn="1"/>
            </p:nvSpPr>
            <p:spPr>
              <a:xfrm>
                <a:off x="-3319416" y="2553360"/>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23" name="ICOON_info">
                <a:extLst>
                  <a:ext uri="{FF2B5EF4-FFF2-40B4-BE49-F238E27FC236}">
                    <a16:creationId xmlns:a16="http://schemas.microsoft.com/office/drawing/2014/main" id="{B01B23E1-2493-4203-BB47-85F549D8E016}"/>
                  </a:ext>
                </a:extLst>
              </p:cNvPr>
              <p:cNvGrpSpPr/>
              <p:nvPr userDrawn="1"/>
            </p:nvGrpSpPr>
            <p:grpSpPr>
              <a:xfrm>
                <a:off x="-376736" y="5894045"/>
                <a:ext cx="283685" cy="283685"/>
                <a:chOff x="-510741" y="5913713"/>
                <a:chExt cx="267555" cy="267555"/>
              </a:xfrm>
            </p:grpSpPr>
            <p:sp>
              <p:nvSpPr>
                <p:cNvPr id="71" name="Ovaal 70">
                  <a:extLst>
                    <a:ext uri="{FF2B5EF4-FFF2-40B4-BE49-F238E27FC236}">
                      <a16:creationId xmlns:a16="http://schemas.microsoft.com/office/drawing/2014/main" id="{491C4A12-49A6-4116-8013-B9F6CB28BC9B}"/>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72" name="Graphic 163" descr="Informatie">
                  <a:extLst>
                    <a:ext uri="{FF2B5EF4-FFF2-40B4-BE49-F238E27FC236}">
                      <a16:creationId xmlns:a16="http://schemas.microsoft.com/office/drawing/2014/main" id="{03792106-0C18-4C2B-80AA-C881C8B425B9}"/>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nl-NL" sz="2000" noProof="0">
                    <a:solidFill>
                      <a:srgbClr val="211F26"/>
                    </a:solidFill>
                    <a:latin typeface="Calibri" panose="020F0502020204030204" pitchFamily="34" charset="0"/>
                    <a:cs typeface="Calibri" panose="020F0502020204030204" pitchFamily="34" charset="0"/>
                  </a:endParaRPr>
                </a:p>
              </p:txBody>
            </p:sp>
          </p:grpSp>
          <p:sp>
            <p:nvSpPr>
              <p:cNvPr id="24" name="Ovaal 23">
                <a:extLst>
                  <a:ext uri="{FF2B5EF4-FFF2-40B4-BE49-F238E27FC236}">
                    <a16:creationId xmlns:a16="http://schemas.microsoft.com/office/drawing/2014/main" id="{9ABB6FFD-7549-4CE3-8A5C-34B6C98C9192}"/>
                  </a:ext>
                </a:extLst>
              </p:cNvPr>
              <p:cNvSpPr/>
              <p:nvPr userDrawn="1"/>
            </p:nvSpPr>
            <p:spPr>
              <a:xfrm>
                <a:off x="-3603587" y="414578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5" name="Rechthoek 24">
                <a:extLst>
                  <a:ext uri="{FF2B5EF4-FFF2-40B4-BE49-F238E27FC236}">
                    <a16:creationId xmlns:a16="http://schemas.microsoft.com/office/drawing/2014/main" id="{29DA815E-FF1F-438E-A1CA-EE1F310A8D73}"/>
                  </a:ext>
                </a:extLst>
              </p:cNvPr>
              <p:cNvSpPr/>
              <p:nvPr userDrawn="1"/>
            </p:nvSpPr>
            <p:spPr>
              <a:xfrm>
                <a:off x="-3319415" y="4145790"/>
                <a:ext cx="2944682" cy="97979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26" name="Groep 25">
                <a:extLst>
                  <a:ext uri="{FF2B5EF4-FFF2-40B4-BE49-F238E27FC236}">
                    <a16:creationId xmlns:a16="http://schemas.microsoft.com/office/drawing/2014/main" id="{162ECBD9-DD3B-4CE7-8D47-7A6ECDB47480}"/>
                  </a:ext>
                </a:extLst>
              </p:cNvPr>
              <p:cNvGrpSpPr/>
              <p:nvPr userDrawn="1"/>
            </p:nvGrpSpPr>
            <p:grpSpPr>
              <a:xfrm>
                <a:off x="-3408294" y="5236167"/>
                <a:ext cx="622283" cy="612919"/>
                <a:chOff x="12617641" y="3403239"/>
                <a:chExt cx="752963" cy="741634"/>
              </a:xfrm>
            </p:grpSpPr>
            <p:grpSp>
              <p:nvGrpSpPr>
                <p:cNvPr id="55" name="Groep 54">
                  <a:extLst>
                    <a:ext uri="{FF2B5EF4-FFF2-40B4-BE49-F238E27FC236}">
                      <a16:creationId xmlns:a16="http://schemas.microsoft.com/office/drawing/2014/main" id="{EF448FED-7E73-4390-A3B8-A0B4DB175702}"/>
                    </a:ext>
                  </a:extLst>
                </p:cNvPr>
                <p:cNvGrpSpPr/>
                <p:nvPr userDrawn="1"/>
              </p:nvGrpSpPr>
              <p:grpSpPr>
                <a:xfrm>
                  <a:off x="12771550" y="3403239"/>
                  <a:ext cx="467156" cy="448491"/>
                  <a:chOff x="12782177" y="3403239"/>
                  <a:chExt cx="467156" cy="448491"/>
                </a:xfrm>
              </p:grpSpPr>
              <p:grpSp>
                <p:nvGrpSpPr>
                  <p:cNvPr id="58" name="Groep 57">
                    <a:extLst>
                      <a:ext uri="{FF2B5EF4-FFF2-40B4-BE49-F238E27FC236}">
                        <a16:creationId xmlns:a16="http://schemas.microsoft.com/office/drawing/2014/main" id="{0BEF7861-5DE4-49E6-AF94-7E6C1FB092B9}"/>
                      </a:ext>
                    </a:extLst>
                  </p:cNvPr>
                  <p:cNvGrpSpPr/>
                  <p:nvPr userDrawn="1"/>
                </p:nvGrpSpPr>
                <p:grpSpPr>
                  <a:xfrm>
                    <a:off x="12782177" y="3403239"/>
                    <a:ext cx="412972" cy="396132"/>
                    <a:chOff x="13554906" y="3320109"/>
                    <a:chExt cx="443912" cy="425811"/>
                  </a:xfrm>
                </p:grpSpPr>
                <p:grpSp>
                  <p:nvGrpSpPr>
                    <p:cNvPr id="65" name="Groep 64">
                      <a:extLst>
                        <a:ext uri="{FF2B5EF4-FFF2-40B4-BE49-F238E27FC236}">
                          <a16:creationId xmlns:a16="http://schemas.microsoft.com/office/drawing/2014/main" id="{6D188E51-36AC-4FF1-AD2F-63A3B0FF10A2}"/>
                        </a:ext>
                      </a:extLst>
                    </p:cNvPr>
                    <p:cNvGrpSpPr/>
                    <p:nvPr userDrawn="1"/>
                  </p:nvGrpSpPr>
                  <p:grpSpPr>
                    <a:xfrm>
                      <a:off x="13554906" y="3320109"/>
                      <a:ext cx="443912" cy="425811"/>
                      <a:chOff x="12909684" y="1276143"/>
                      <a:chExt cx="443912" cy="425811"/>
                    </a:xfrm>
                  </p:grpSpPr>
                  <p:sp>
                    <p:nvSpPr>
                      <p:cNvPr id="68" name="Rechthoek 67">
                        <a:extLst>
                          <a:ext uri="{FF2B5EF4-FFF2-40B4-BE49-F238E27FC236}">
                            <a16:creationId xmlns:a16="http://schemas.microsoft.com/office/drawing/2014/main" id="{50D47E85-FCCC-4138-8436-BCCC479E6C27}"/>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69" name="Rechthoek 68">
                        <a:extLst>
                          <a:ext uri="{FF2B5EF4-FFF2-40B4-BE49-F238E27FC236}">
                            <a16:creationId xmlns:a16="http://schemas.microsoft.com/office/drawing/2014/main" id="{E6161AA1-28A3-49E8-A028-AC6A5F6AFD92}"/>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70" name="Ovaal 69">
                        <a:extLst>
                          <a:ext uri="{FF2B5EF4-FFF2-40B4-BE49-F238E27FC236}">
                            <a16:creationId xmlns:a16="http://schemas.microsoft.com/office/drawing/2014/main" id="{39E513A3-E947-445F-B5EA-25397F4EE33C}"/>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66" name="Afbeelding 65">
                      <a:extLst>
                        <a:ext uri="{FF2B5EF4-FFF2-40B4-BE49-F238E27FC236}">
                          <a16:creationId xmlns:a16="http://schemas.microsoft.com/office/drawing/2014/main" id="{D429C258-EB59-4D19-89C1-EFE0CAF2F1AE}"/>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2"/>
                      <a:ext cx="173367" cy="140220"/>
                    </a:xfrm>
                    <a:prstGeom prst="rect">
                      <a:avLst/>
                    </a:prstGeom>
                  </p:spPr>
                </p:pic>
                <p:pic>
                  <p:nvPicPr>
                    <p:cNvPr id="67" name="Afbeelding 66">
                      <a:extLst>
                        <a:ext uri="{FF2B5EF4-FFF2-40B4-BE49-F238E27FC236}">
                          <a16:creationId xmlns:a16="http://schemas.microsoft.com/office/drawing/2014/main" id="{84935CB3-4D62-477E-A1A6-25D7F2FA6484}"/>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53788"/>
                      <a:ext cx="173367" cy="111424"/>
                    </a:xfrm>
                    <a:prstGeom prst="rect">
                      <a:avLst/>
                    </a:prstGeom>
                  </p:spPr>
                </p:pic>
              </p:grpSp>
              <p:grpSp>
                <p:nvGrpSpPr>
                  <p:cNvPr id="59" name="Groep 58">
                    <a:extLst>
                      <a:ext uri="{FF2B5EF4-FFF2-40B4-BE49-F238E27FC236}">
                        <a16:creationId xmlns:a16="http://schemas.microsoft.com/office/drawing/2014/main" id="{C087DB19-41DD-41E0-A2D8-91E06AAFD211}"/>
                      </a:ext>
                    </a:extLst>
                  </p:cNvPr>
                  <p:cNvGrpSpPr/>
                  <p:nvPr userDrawn="1"/>
                </p:nvGrpSpPr>
                <p:grpSpPr>
                  <a:xfrm>
                    <a:off x="13103513" y="3705268"/>
                    <a:ext cx="145820" cy="146462"/>
                    <a:chOff x="13096169" y="3602278"/>
                    <a:chExt cx="145820" cy="146462"/>
                  </a:xfrm>
                </p:grpSpPr>
                <p:sp>
                  <p:nvSpPr>
                    <p:cNvPr id="63" name="Rechthoek 62">
                      <a:extLst>
                        <a:ext uri="{FF2B5EF4-FFF2-40B4-BE49-F238E27FC236}">
                          <a16:creationId xmlns:a16="http://schemas.microsoft.com/office/drawing/2014/main" id="{E5C12FA2-DD56-4DDE-9300-6BD2D6987FBA}"/>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64" name="Rechthoek 63">
                      <a:extLst>
                        <a:ext uri="{FF2B5EF4-FFF2-40B4-BE49-F238E27FC236}">
                          <a16:creationId xmlns:a16="http://schemas.microsoft.com/office/drawing/2014/main" id="{67AD015B-D74B-4E70-8159-B7D5960CDD0E}"/>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60" name="Groep 59">
                    <a:extLst>
                      <a:ext uri="{FF2B5EF4-FFF2-40B4-BE49-F238E27FC236}">
                        <a16:creationId xmlns:a16="http://schemas.microsoft.com/office/drawing/2014/main" id="{F600839E-F9DF-4405-8995-0EE9A8FDB88A}"/>
                      </a:ext>
                    </a:extLst>
                  </p:cNvPr>
                  <p:cNvGrpSpPr/>
                  <p:nvPr userDrawn="1"/>
                </p:nvGrpSpPr>
                <p:grpSpPr>
                  <a:xfrm rot="10800000">
                    <a:off x="13061402" y="3665637"/>
                    <a:ext cx="145820" cy="146462"/>
                    <a:chOff x="13096169" y="3602278"/>
                    <a:chExt cx="145820" cy="146462"/>
                  </a:xfrm>
                </p:grpSpPr>
                <p:sp>
                  <p:nvSpPr>
                    <p:cNvPr id="61" name="Rechthoek 60">
                      <a:extLst>
                        <a:ext uri="{FF2B5EF4-FFF2-40B4-BE49-F238E27FC236}">
                          <a16:creationId xmlns:a16="http://schemas.microsoft.com/office/drawing/2014/main" id="{010ABF2A-BC8D-4134-BCCF-0D986F474E6D}"/>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62" name="Rechthoek 61">
                      <a:extLst>
                        <a:ext uri="{FF2B5EF4-FFF2-40B4-BE49-F238E27FC236}">
                          <a16:creationId xmlns:a16="http://schemas.microsoft.com/office/drawing/2014/main" id="{0B5E08AF-845A-493A-91B8-2C295F249CB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56" name="Rechthoek 55">
                  <a:extLst>
                    <a:ext uri="{FF2B5EF4-FFF2-40B4-BE49-F238E27FC236}">
                      <a16:creationId xmlns:a16="http://schemas.microsoft.com/office/drawing/2014/main" id="{B02BD591-62B8-4958-9210-E066F39D3621}"/>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57" name="Gelijkbenige driehoek 56">
                  <a:extLst>
                    <a:ext uri="{FF2B5EF4-FFF2-40B4-BE49-F238E27FC236}">
                      <a16:creationId xmlns:a16="http://schemas.microsoft.com/office/drawing/2014/main" id="{DA203BCD-A5B8-4D8A-B955-B8BA282D3D30}"/>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sp>
            <p:nvSpPr>
              <p:cNvPr id="27" name="Rechthoek 26">
                <a:extLst>
                  <a:ext uri="{FF2B5EF4-FFF2-40B4-BE49-F238E27FC236}">
                    <a16:creationId xmlns:a16="http://schemas.microsoft.com/office/drawing/2014/main" id="{421B8C23-453C-4DC7-8C33-29C5BDA8AAFD}"/>
                  </a:ext>
                </a:extLst>
              </p:cNvPr>
              <p:cNvSpPr/>
              <p:nvPr userDrawn="1"/>
            </p:nvSpPr>
            <p:spPr>
              <a:xfrm>
                <a:off x="-3316836" y="3119689"/>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rgbClr val="211F26"/>
                  </a:solidFill>
                  <a:latin typeface="Calibri" panose="020F0502020204030204" pitchFamily="34" charset="0"/>
                  <a:cs typeface="Calibri" panose="020F0502020204030204" pitchFamily="34" charset="0"/>
                </a:endParaRPr>
              </a:p>
            </p:txBody>
          </p:sp>
          <p:grpSp>
            <p:nvGrpSpPr>
              <p:cNvPr id="28" name="Groep 27">
                <a:extLst>
                  <a:ext uri="{FF2B5EF4-FFF2-40B4-BE49-F238E27FC236}">
                    <a16:creationId xmlns:a16="http://schemas.microsoft.com/office/drawing/2014/main" id="{44FE3329-1B15-4A85-9F11-F447602C2022}"/>
                  </a:ext>
                </a:extLst>
              </p:cNvPr>
              <p:cNvGrpSpPr/>
              <p:nvPr userDrawn="1"/>
            </p:nvGrpSpPr>
            <p:grpSpPr>
              <a:xfrm>
                <a:off x="-2485819" y="3399207"/>
                <a:ext cx="1222990" cy="563933"/>
                <a:chOff x="-2485819" y="3399207"/>
                <a:chExt cx="1222990" cy="563933"/>
              </a:xfrm>
            </p:grpSpPr>
            <p:sp>
              <p:nvSpPr>
                <p:cNvPr id="29" name="Rechthoek 28">
                  <a:extLst>
                    <a:ext uri="{FF2B5EF4-FFF2-40B4-BE49-F238E27FC236}">
                      <a16:creationId xmlns:a16="http://schemas.microsoft.com/office/drawing/2014/main" id="{5FFC96D4-65EB-4801-A420-209AF4D05A76}"/>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30" name="Rechthoek 29">
                  <a:extLst>
                    <a:ext uri="{FF2B5EF4-FFF2-40B4-BE49-F238E27FC236}">
                      <a16:creationId xmlns:a16="http://schemas.microsoft.com/office/drawing/2014/main" id="{8829DDB7-2246-4E3A-ABB3-F6B237FDBE83}"/>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1" name="Groep 30">
                  <a:extLst>
                    <a:ext uri="{FF2B5EF4-FFF2-40B4-BE49-F238E27FC236}">
                      <a16:creationId xmlns:a16="http://schemas.microsoft.com/office/drawing/2014/main" id="{5021F6CB-7632-4733-8584-FBD8BF7A67DE}"/>
                    </a:ext>
                  </a:extLst>
                </p:cNvPr>
                <p:cNvGrpSpPr/>
                <p:nvPr userDrawn="1"/>
              </p:nvGrpSpPr>
              <p:grpSpPr>
                <a:xfrm>
                  <a:off x="-2403869" y="3460544"/>
                  <a:ext cx="155951" cy="131922"/>
                  <a:chOff x="12968836" y="3354170"/>
                  <a:chExt cx="404806" cy="342433"/>
                </a:xfrm>
              </p:grpSpPr>
              <p:sp>
                <p:nvSpPr>
                  <p:cNvPr id="49" name="Rechthoek: afgeronde hoeken 48">
                    <a:extLst>
                      <a:ext uri="{FF2B5EF4-FFF2-40B4-BE49-F238E27FC236}">
                        <a16:creationId xmlns:a16="http://schemas.microsoft.com/office/drawing/2014/main" id="{696D899E-2FCF-470A-8C9F-903A71AEF509}"/>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50" name="Rechthoek 49">
                    <a:extLst>
                      <a:ext uri="{FF2B5EF4-FFF2-40B4-BE49-F238E27FC236}">
                        <a16:creationId xmlns:a16="http://schemas.microsoft.com/office/drawing/2014/main" id="{AA39D228-9BFB-49ED-8C52-EA98A58671CB}"/>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51" name="Rechthoek 50">
                    <a:extLst>
                      <a:ext uri="{FF2B5EF4-FFF2-40B4-BE49-F238E27FC236}">
                        <a16:creationId xmlns:a16="http://schemas.microsoft.com/office/drawing/2014/main" id="{DBD575AB-1ACF-4A8D-873E-30B86DB77A95}"/>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52" name="Rechthoek 51">
                    <a:extLst>
                      <a:ext uri="{FF2B5EF4-FFF2-40B4-BE49-F238E27FC236}">
                        <a16:creationId xmlns:a16="http://schemas.microsoft.com/office/drawing/2014/main" id="{511CD8C9-4607-4DBC-9A20-98168D7B74D2}"/>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53" name="Rechthoek 52">
                    <a:extLst>
                      <a:ext uri="{FF2B5EF4-FFF2-40B4-BE49-F238E27FC236}">
                        <a16:creationId xmlns:a16="http://schemas.microsoft.com/office/drawing/2014/main" id="{7287A7C2-25ED-41DE-9EBD-73678AC984B8}"/>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54" name="Rechthoek 53">
                    <a:extLst>
                      <a:ext uri="{FF2B5EF4-FFF2-40B4-BE49-F238E27FC236}">
                        <a16:creationId xmlns:a16="http://schemas.microsoft.com/office/drawing/2014/main" id="{A7367185-760E-4BE8-AB86-19545DACD6FC}"/>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2" name="Groep 31">
                  <a:extLst>
                    <a:ext uri="{FF2B5EF4-FFF2-40B4-BE49-F238E27FC236}">
                      <a16:creationId xmlns:a16="http://schemas.microsoft.com/office/drawing/2014/main" id="{91EBAF3C-2F26-4F70-9224-9830B7858EF8}"/>
                    </a:ext>
                  </a:extLst>
                </p:cNvPr>
                <p:cNvGrpSpPr/>
                <p:nvPr userDrawn="1"/>
              </p:nvGrpSpPr>
              <p:grpSpPr>
                <a:xfrm>
                  <a:off x="-2423424" y="3690208"/>
                  <a:ext cx="166739" cy="218963"/>
                  <a:chOff x="12940828" y="3950597"/>
                  <a:chExt cx="432813" cy="568367"/>
                </a:xfrm>
              </p:grpSpPr>
              <p:grpSp>
                <p:nvGrpSpPr>
                  <p:cNvPr id="36" name="Groep 35">
                    <a:extLst>
                      <a:ext uri="{FF2B5EF4-FFF2-40B4-BE49-F238E27FC236}">
                        <a16:creationId xmlns:a16="http://schemas.microsoft.com/office/drawing/2014/main" id="{77E4A8AC-6456-4928-A538-9291AF3174FB}"/>
                      </a:ext>
                    </a:extLst>
                  </p:cNvPr>
                  <p:cNvGrpSpPr/>
                  <p:nvPr userDrawn="1"/>
                </p:nvGrpSpPr>
                <p:grpSpPr>
                  <a:xfrm>
                    <a:off x="13000382" y="4006891"/>
                    <a:ext cx="373259" cy="315747"/>
                    <a:chOff x="12968836" y="3354170"/>
                    <a:chExt cx="404806" cy="342433"/>
                  </a:xfrm>
                </p:grpSpPr>
                <p:sp>
                  <p:nvSpPr>
                    <p:cNvPr id="38" name="Rechthoek: afgeronde hoeken 37">
                      <a:extLst>
                        <a:ext uri="{FF2B5EF4-FFF2-40B4-BE49-F238E27FC236}">
                          <a16:creationId xmlns:a16="http://schemas.microsoft.com/office/drawing/2014/main" id="{1BD27F3D-B5DA-4A1A-A596-F23C71D4DCF9}"/>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39" name="Rechthoek 38">
                      <a:extLst>
                        <a:ext uri="{FF2B5EF4-FFF2-40B4-BE49-F238E27FC236}">
                          <a16:creationId xmlns:a16="http://schemas.microsoft.com/office/drawing/2014/main" id="{016BA3DC-D0BE-4F92-A73A-E14B7BB71296}"/>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40" name="Rechthoek 39">
                      <a:extLst>
                        <a:ext uri="{FF2B5EF4-FFF2-40B4-BE49-F238E27FC236}">
                          <a16:creationId xmlns:a16="http://schemas.microsoft.com/office/drawing/2014/main" id="{63F76E5F-96BE-4556-9BBB-A43B08B0DC66}"/>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41" name="Rechthoek 40">
                      <a:extLst>
                        <a:ext uri="{FF2B5EF4-FFF2-40B4-BE49-F238E27FC236}">
                          <a16:creationId xmlns:a16="http://schemas.microsoft.com/office/drawing/2014/main" id="{AE3C7B79-DE94-4691-9B97-AEBA3DAD061F}"/>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42" name="Rechthoek 41">
                      <a:extLst>
                        <a:ext uri="{FF2B5EF4-FFF2-40B4-BE49-F238E27FC236}">
                          <a16:creationId xmlns:a16="http://schemas.microsoft.com/office/drawing/2014/main" id="{94C2678A-A76A-4E28-8834-C10B77609F07}"/>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48" name="Rechthoek 47">
                      <a:extLst>
                        <a:ext uri="{FF2B5EF4-FFF2-40B4-BE49-F238E27FC236}">
                          <a16:creationId xmlns:a16="http://schemas.microsoft.com/office/drawing/2014/main" id="{B27B79A9-A968-4BA7-ACFF-B0DEF948B755}"/>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sp>
                <p:nvSpPr>
                  <p:cNvPr id="37" name="Boog 36">
                    <a:extLst>
                      <a:ext uri="{FF2B5EF4-FFF2-40B4-BE49-F238E27FC236}">
                        <a16:creationId xmlns:a16="http://schemas.microsoft.com/office/drawing/2014/main" id="{27B7ECAD-FB7C-4056-81FD-83C91F26F467}"/>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sp>
              <p:nvSpPr>
                <p:cNvPr id="33" name="Tekstvak 32">
                  <a:extLst>
                    <a:ext uri="{FF2B5EF4-FFF2-40B4-BE49-F238E27FC236}">
                      <a16:creationId xmlns:a16="http://schemas.microsoft.com/office/drawing/2014/main" id="{5F05C826-609D-4E94-8E0C-23DBB166DC09}"/>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Indeling</a:t>
                  </a:r>
                </a:p>
              </p:txBody>
            </p:sp>
            <p:sp>
              <p:nvSpPr>
                <p:cNvPr id="34" name="Tekstvak 33">
                  <a:extLst>
                    <a:ext uri="{FF2B5EF4-FFF2-40B4-BE49-F238E27FC236}">
                      <a16:creationId xmlns:a16="http://schemas.microsoft.com/office/drawing/2014/main" id="{A01B6F4A-B0A8-4FB6-ADA7-44AEA6E4FE1D}"/>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Dia Herstellen</a:t>
                  </a:r>
                </a:p>
              </p:txBody>
            </p:sp>
            <p:sp>
              <p:nvSpPr>
                <p:cNvPr id="35" name="Vrije vorm: vorm 34">
                  <a:extLst>
                    <a:ext uri="{FF2B5EF4-FFF2-40B4-BE49-F238E27FC236}">
                      <a16:creationId xmlns:a16="http://schemas.microsoft.com/office/drawing/2014/main" id="{DD1EE55F-80DD-41C7-8673-66E5B9D080E9}"/>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grpSp>
        </p:grpSp>
      </p:grpSp>
      <p:grpSp>
        <p:nvGrpSpPr>
          <p:cNvPr id="87" name="Groep 86">
            <a:extLst>
              <a:ext uri="{FF2B5EF4-FFF2-40B4-BE49-F238E27FC236}">
                <a16:creationId xmlns:a16="http://schemas.microsoft.com/office/drawing/2014/main" id="{5B1CFA2C-8678-4065-B5F2-EAEAFCD72DF5}"/>
              </a:ext>
            </a:extLst>
          </p:cNvPr>
          <p:cNvGrpSpPr/>
          <p:nvPr userDrawn="1"/>
        </p:nvGrpSpPr>
        <p:grpSpPr>
          <a:xfrm>
            <a:off x="0" y="-2084542"/>
            <a:ext cx="2859314" cy="1913465"/>
            <a:chOff x="0" y="-2084542"/>
            <a:chExt cx="2859314" cy="1913465"/>
          </a:xfrm>
        </p:grpSpPr>
        <p:grpSp>
          <p:nvGrpSpPr>
            <p:cNvPr id="88" name="Groep 87">
              <a:extLst>
                <a:ext uri="{FF2B5EF4-FFF2-40B4-BE49-F238E27FC236}">
                  <a16:creationId xmlns:a16="http://schemas.microsoft.com/office/drawing/2014/main" id="{A4BECCA8-F093-4A93-831B-D392B84E2A56}"/>
                </a:ext>
              </a:extLst>
            </p:cNvPr>
            <p:cNvGrpSpPr/>
            <p:nvPr userDrawn="1"/>
          </p:nvGrpSpPr>
          <p:grpSpPr>
            <a:xfrm>
              <a:off x="0" y="-2084542"/>
              <a:ext cx="2859314" cy="1913465"/>
              <a:chOff x="-6934" y="-6325808"/>
              <a:chExt cx="2859314" cy="1913465"/>
            </a:xfrm>
          </p:grpSpPr>
          <p:sp>
            <p:nvSpPr>
              <p:cNvPr id="90" name="Rechthoek 89">
                <a:extLst>
                  <a:ext uri="{FF2B5EF4-FFF2-40B4-BE49-F238E27FC236}">
                    <a16:creationId xmlns:a16="http://schemas.microsoft.com/office/drawing/2014/main" id="{E085ED8A-764C-4B6F-8B0B-0F8D6CD3554D}"/>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91" name="Ovaal 90">
                <a:extLst>
                  <a:ext uri="{FF2B5EF4-FFF2-40B4-BE49-F238E27FC236}">
                    <a16:creationId xmlns:a16="http://schemas.microsoft.com/office/drawing/2014/main" id="{A0C83FE4-95E2-40FC-BF3D-3742DFDE839F}"/>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2" name="Rechthoek 91">
                <a:extLst>
                  <a:ext uri="{FF2B5EF4-FFF2-40B4-BE49-F238E27FC236}">
                    <a16:creationId xmlns:a16="http://schemas.microsoft.com/office/drawing/2014/main" id="{FDB7B04F-6EFD-4B07-9982-6D65EA99F90A}"/>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93" name="Rechte verbindingslijn 92">
                <a:extLst>
                  <a:ext uri="{FF2B5EF4-FFF2-40B4-BE49-F238E27FC236}">
                    <a16:creationId xmlns:a16="http://schemas.microsoft.com/office/drawing/2014/main" id="{19826BA1-80B3-411B-85BB-10ED9A8E4905}"/>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89" name="Afbeelding 88">
              <a:extLst>
                <a:ext uri="{FF2B5EF4-FFF2-40B4-BE49-F238E27FC236}">
                  <a16:creationId xmlns:a16="http://schemas.microsoft.com/office/drawing/2014/main" id="{39D40C17-DDAB-4298-B043-80E6E5DFE89E}"/>
                </a:ext>
              </a:extLst>
            </p:cNvPr>
            <p:cNvPicPr>
              <a:picLocks noChangeAspect="1"/>
            </p:cNvPicPr>
            <p:nvPr userDrawn="1"/>
          </p:nvPicPr>
          <p:blipFill rotWithShape="1">
            <a:blip r:embed="rId6">
              <a:clrChange>
                <a:clrFrom>
                  <a:srgbClr val="F3F2F1"/>
                </a:clrFrom>
                <a:clrTo>
                  <a:srgbClr val="F3F2F1">
                    <a:alpha val="0"/>
                  </a:srgbClr>
                </a:clrTo>
              </a:clrChange>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3560719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1000" fill="hold"/>
                                        <p:tgtEl>
                                          <p:spTgt spid="43"/>
                                        </p:tgtEl>
                                        <p:attrNameLst>
                                          <p:attrName>ppt_x</p:attrName>
                                        </p:attrNameLst>
                                      </p:cBhvr>
                                      <p:tavLst>
                                        <p:tav tm="0">
                                          <p:val>
                                            <p:strVal val="#ppt_x"/>
                                          </p:val>
                                        </p:tav>
                                        <p:tav tm="100000">
                                          <p:val>
                                            <p:strVal val="#ppt_x"/>
                                          </p:val>
                                        </p:tav>
                                      </p:tavLst>
                                    </p:anim>
                                    <p:anim calcmode="lin" valueType="num">
                                      <p:cBhvr additive="base">
                                        <p:cTn id="8" dur="1000" fill="hold"/>
                                        <p:tgtEl>
                                          <p:spTgt spid="43"/>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5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1000" fill="hold"/>
                                        <p:tgtEl>
                                          <p:spTgt spid="44"/>
                                        </p:tgtEl>
                                        <p:attrNameLst>
                                          <p:attrName>ppt_x</p:attrName>
                                        </p:attrNameLst>
                                      </p:cBhvr>
                                      <p:tavLst>
                                        <p:tav tm="0">
                                          <p:val>
                                            <p:strVal val="#ppt_x"/>
                                          </p:val>
                                        </p:tav>
                                        <p:tav tm="100000">
                                          <p:val>
                                            <p:strVal val="#ppt_x"/>
                                          </p:val>
                                        </p:tav>
                                      </p:tavLst>
                                    </p:anim>
                                    <p:anim calcmode="lin" valueType="num">
                                      <p:cBhvr additive="base">
                                        <p:cTn id="12" dur="1000" fill="hold"/>
                                        <p:tgtEl>
                                          <p:spTgt spid="44"/>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30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1000" fill="hold"/>
                                        <p:tgtEl>
                                          <p:spTgt spid="46"/>
                                        </p:tgtEl>
                                        <p:attrNameLst>
                                          <p:attrName>ppt_x</p:attrName>
                                        </p:attrNameLst>
                                      </p:cBhvr>
                                      <p:tavLst>
                                        <p:tav tm="0">
                                          <p:val>
                                            <p:strVal val="#ppt_x"/>
                                          </p:val>
                                        </p:tav>
                                        <p:tav tm="100000">
                                          <p:val>
                                            <p:strVal val="#ppt_x"/>
                                          </p:val>
                                        </p:tav>
                                      </p:tavLst>
                                    </p:anim>
                                    <p:anim calcmode="lin" valueType="num">
                                      <p:cBhvr additive="base">
                                        <p:cTn id="16" dur="1000" fill="hold"/>
                                        <p:tgtEl>
                                          <p:spTgt spid="46"/>
                                        </p:tgtEl>
                                        <p:attrNameLst>
                                          <p:attrName>ppt_y</p:attrName>
                                        </p:attrNameLst>
                                      </p:cBhvr>
                                      <p:tavLst>
                                        <p:tav tm="0">
                                          <p:val>
                                            <p:strVal val="1+#ppt_h/2"/>
                                          </p:val>
                                        </p:tav>
                                        <p:tav tm="100000">
                                          <p:val>
                                            <p:strVal val="#ppt_y"/>
                                          </p:val>
                                        </p:tav>
                                      </p:tavLst>
                                    </p:anim>
                                  </p:childTnLst>
                                </p:cTn>
                              </p:par>
                            </p:childTnLst>
                          </p:cTn>
                        </p:par>
                        <p:par>
                          <p:cTn id="17" fill="hold">
                            <p:stCondLst>
                              <p:cond delay="1300"/>
                            </p:stCondLst>
                            <p:childTnLst>
                              <p:par>
                                <p:cTn id="18" presetID="10" presetClass="entr" presetSubtype="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500"/>
                                        <p:tgtEl>
                                          <p:spTgt spid="4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14" grpId="0" animBg="1">
        <p:tmplLst>
          <p:tmpl>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44" grpId="0" animBg="1"/>
      <p:bldP spid="45" grpId="0" animBg="1">
        <p:tmplLst>
          <p:tmpl>
            <p:tnLst>
              <p:par>
                <p:cTn presetID="10" presetClass="entr" presetSubtype="0" fill="hold" nodeType="withEffect">
                  <p:stCondLst>
                    <p:cond delay="0"/>
                  </p:stCondLst>
                  <p:childTnLst>
                    <p:set>
                      <p:cBhvr>
                        <p:cTn dur="1" fill="hold">
                          <p:stCondLst>
                            <p:cond delay="0"/>
                          </p:stCondLst>
                        </p:cTn>
                        <p:tgtEl>
                          <p:spTgt spid="45"/>
                        </p:tgtEl>
                        <p:attrNameLst>
                          <p:attrName>style.visibility</p:attrName>
                        </p:attrNameLst>
                      </p:cBhvr>
                      <p:to>
                        <p:strVal val="visible"/>
                      </p:to>
                    </p:set>
                    <p:animEffect transition="in" filter="fade">
                      <p:cBhvr>
                        <p:cTn dur="500"/>
                        <p:tgtEl>
                          <p:spTgt spid="45"/>
                        </p:tgtEl>
                      </p:cBhvr>
                    </p:animEffect>
                  </p:childTnLst>
                </p:cTn>
              </p:par>
            </p:tnLst>
          </p:tmpl>
        </p:tmplLst>
      </p:bldP>
      <p:bldP spid="46" grpId="0" animBg="1"/>
      <p:bldP spid="47" grpId="0" animBg="1">
        <p:tmplLst>
          <p:tmpl>
            <p:tnLst>
              <p:par>
                <p:cTn presetID="10" presetClass="entr" presetSubtype="0" fill="hold" nodeType="withEffect">
                  <p:stCondLst>
                    <p:cond delay="0"/>
                  </p:stCondLst>
                  <p:childTnLst>
                    <p:set>
                      <p:cBhvr>
                        <p:cTn dur="1" fill="hold">
                          <p:stCondLst>
                            <p:cond delay="0"/>
                          </p:stCondLst>
                        </p:cTn>
                        <p:tgtEl>
                          <p:spTgt spid="47"/>
                        </p:tgtEl>
                        <p:attrNameLst>
                          <p:attrName>style.visibility</p:attrName>
                        </p:attrNameLst>
                      </p:cBhvr>
                      <p:to>
                        <p:strVal val="visible"/>
                      </p:to>
                    </p:set>
                    <p:animEffect transition="in" filter="fade">
                      <p:cBhvr>
                        <p:cTn dur="500"/>
                        <p:tgtEl>
                          <p:spTgt spid="47"/>
                        </p:tgtEl>
                      </p:cBhvr>
                    </p:animEffect>
                  </p:childTnLst>
                </p:cTn>
              </p:par>
            </p:tnLst>
          </p:tmpl>
        </p:tmplLst>
      </p:bldP>
    </p:bld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Mockup #1 [video]">
    <p:spTree>
      <p:nvGrpSpPr>
        <p:cNvPr id="1" name=""/>
        <p:cNvGrpSpPr/>
        <p:nvPr/>
      </p:nvGrpSpPr>
      <p:grpSpPr>
        <a:xfrm>
          <a:off x="0" y="0"/>
          <a:ext cx="0" cy="0"/>
          <a:chOff x="0" y="0"/>
          <a:chExt cx="0" cy="0"/>
        </a:xfrm>
      </p:grpSpPr>
      <p:sp>
        <p:nvSpPr>
          <p:cNvPr id="30" name="Tijdelijke aanduiding voor verticale tekst 29">
            <a:extLst>
              <a:ext uri="{FF2B5EF4-FFF2-40B4-BE49-F238E27FC236}">
                <a16:creationId xmlns:a16="http://schemas.microsoft.com/office/drawing/2014/main" id="{0ADC99F9-5DB0-4C56-B752-ABD61DD626E4}"/>
              </a:ext>
            </a:extLst>
          </p:cNvPr>
          <p:cNvSpPr>
            <a:spLocks noGrp="1"/>
          </p:cNvSpPr>
          <p:nvPr>
            <p:ph type="body" orient="vert" idx="1" hasCustomPrompt="1"/>
          </p:nvPr>
        </p:nvSpPr>
        <p:spPr>
          <a:xfrm>
            <a:off x="5396081" y="0"/>
            <a:ext cx="6795919" cy="6858000"/>
          </a:xfrm>
          <a:custGeom>
            <a:avLst/>
            <a:gdLst>
              <a:gd name="connsiteX0" fmla="*/ 4338116 w 6795919"/>
              <a:gd name="connsiteY0" fmla="*/ 0 h 6858000"/>
              <a:gd name="connsiteX1" fmla="*/ 6795919 w 6795919"/>
              <a:gd name="connsiteY1" fmla="*/ 0 h 6858000"/>
              <a:gd name="connsiteX2" fmla="*/ 6795919 w 6795919"/>
              <a:gd name="connsiteY2" fmla="*/ 6858000 h 6858000"/>
              <a:gd name="connsiteX3" fmla="*/ 0 w 6795919"/>
              <a:gd name="connsiteY3" fmla="*/ 6858000 h 6858000"/>
              <a:gd name="connsiteX4" fmla="*/ 3316 w 6795919"/>
              <a:gd name="connsiteY4" fmla="*/ 6667339 h 6858000"/>
              <a:gd name="connsiteX5" fmla="*/ 4038231 w 6795919"/>
              <a:gd name="connsiteY5" fmla="*/ 1535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95919" h="6858000">
                <a:moveTo>
                  <a:pt x="4338116" y="0"/>
                </a:moveTo>
                <a:lnTo>
                  <a:pt x="6795919" y="0"/>
                </a:lnTo>
                <a:lnTo>
                  <a:pt x="6795919" y="6858000"/>
                </a:lnTo>
                <a:lnTo>
                  <a:pt x="0" y="6858000"/>
                </a:lnTo>
                <a:lnTo>
                  <a:pt x="3316" y="6667339"/>
                </a:lnTo>
                <a:cubicBezTo>
                  <a:pt x="101403" y="3851965"/>
                  <a:pt x="1707214" y="1419877"/>
                  <a:pt x="4038231" y="153592"/>
                </a:cubicBezTo>
                <a:close/>
              </a:path>
            </a:pathLst>
          </a:custGeom>
          <a:solidFill>
            <a:schemeClr val="bg1">
              <a:lumMod val="85000"/>
              <a:alpha val="25000"/>
            </a:schemeClr>
          </a:solidFill>
        </p:spPr>
        <p:txBody>
          <a:bodyPr vert="horz" wrap="square" lIns="0" tIns="0" rIns="0" bIns="0">
            <a:noAutofit/>
          </a:bodyPr>
          <a:lstStyle>
            <a:lvl1pPr marL="0" indent="0">
              <a:buNone/>
              <a:defRPr/>
            </a:lvl1pPr>
            <a:lvl2pPr>
              <a:defRPr/>
            </a:lvl2pPr>
            <a:lvl3pPr>
              <a:defRPr/>
            </a:lvl3pPr>
            <a:lvl4pPr>
              <a:defRPr/>
            </a:lvl4pPr>
            <a:lvl5pPr>
              <a:defRPr/>
            </a:lvl5pPr>
            <a:lvl6pPr>
              <a:defRPr/>
            </a:lvl6pPr>
            <a:lvl7pPr>
              <a:defRPr/>
            </a:lvl7pPr>
            <a:lvl8pPr>
              <a:defRPr/>
            </a:lvl8pPr>
            <a:lvl9pPr>
              <a:defRPr/>
            </a:lvl9pPr>
          </a:lstStyle>
          <a:p>
            <a:pPr lvl="0"/>
            <a:r>
              <a:rPr lang="nl-NL"/>
              <a:t> </a:t>
            </a:r>
          </a:p>
        </p:txBody>
      </p:sp>
      <p:sp>
        <p:nvSpPr>
          <p:cNvPr id="2" name="Titel 1">
            <a:extLst>
              <a:ext uri="{FF2B5EF4-FFF2-40B4-BE49-F238E27FC236}">
                <a16:creationId xmlns:a16="http://schemas.microsoft.com/office/drawing/2014/main" id="{5E1EE053-97A4-4648-A676-C42C0F31E5D0}"/>
              </a:ext>
            </a:extLst>
          </p:cNvPr>
          <p:cNvSpPr>
            <a:spLocks noGrp="1"/>
          </p:cNvSpPr>
          <p:nvPr>
            <p:ph type="title" hasCustomPrompt="1"/>
          </p:nvPr>
        </p:nvSpPr>
        <p:spPr/>
        <p:txBody>
          <a:bodyPr/>
          <a:lstStyle>
            <a:lvl1pPr>
              <a:defRPr/>
            </a:lvl1pPr>
          </a:lstStyle>
          <a:p>
            <a:r>
              <a:rPr lang="nl-NL"/>
              <a:t>Plaats hier je titel</a:t>
            </a:r>
          </a:p>
        </p:txBody>
      </p:sp>
      <p:sp>
        <p:nvSpPr>
          <p:cNvPr id="16" name="Tijdelijke aanduiding voor dianummer 15">
            <a:extLst>
              <a:ext uri="{FF2B5EF4-FFF2-40B4-BE49-F238E27FC236}">
                <a16:creationId xmlns:a16="http://schemas.microsoft.com/office/drawing/2014/main" id="{CE0BCEEA-4A38-431A-B7F1-8833EFCC5186}"/>
              </a:ext>
            </a:extLst>
          </p:cNvPr>
          <p:cNvSpPr>
            <a:spLocks noGrp="1"/>
          </p:cNvSpPr>
          <p:nvPr userDrawn="1">
            <p:ph type="sldNum" sz="quarter" idx="18"/>
          </p:nvPr>
        </p:nvSpPr>
        <p:spPr/>
        <p:txBody>
          <a:bodyPr/>
          <a:lstStyle/>
          <a:p>
            <a:fld id="{B502C9A5-716F-45E6-800B-D4D02CE26F90}" type="slidenum">
              <a:rPr lang="nl-NL" smtClean="0"/>
              <a:pPr/>
              <a:t>‹nr.›</a:t>
            </a:fld>
            <a:endParaRPr lang="nl-NL"/>
          </a:p>
        </p:txBody>
      </p:sp>
      <p:sp>
        <p:nvSpPr>
          <p:cNvPr id="31" name="Tijdelijke aanduiding voor verticale tekst 30">
            <a:extLst>
              <a:ext uri="{FF2B5EF4-FFF2-40B4-BE49-F238E27FC236}">
                <a16:creationId xmlns:a16="http://schemas.microsoft.com/office/drawing/2014/main" id="{6A4C8D6C-6AED-42D7-AA9E-B2BA5516955F}"/>
              </a:ext>
            </a:extLst>
          </p:cNvPr>
          <p:cNvSpPr>
            <a:spLocks noGrp="1"/>
          </p:cNvSpPr>
          <p:nvPr>
            <p:ph type="body" orient="vert" idx="19" hasCustomPrompt="1"/>
          </p:nvPr>
        </p:nvSpPr>
        <p:spPr>
          <a:xfrm>
            <a:off x="4434720" y="1702136"/>
            <a:ext cx="7177280" cy="4064400"/>
          </a:xfrm>
          <a:prstGeom prst="rect">
            <a:avLst/>
          </a:prstGeom>
          <a:blipFill>
            <a:blip r:embed="rId2" cstate="screen">
              <a:extLst>
                <a:ext uri="{28A0092B-C50C-407E-A947-70E740481C1C}">
                  <a14:useLocalDpi xmlns:a14="http://schemas.microsoft.com/office/drawing/2010/main"/>
                </a:ext>
              </a:extLst>
            </a:blip>
            <a:stretch>
              <a:fillRect b="716"/>
            </a:stretch>
          </a:blipFill>
        </p:spPr>
        <p:txBody>
          <a:bodyPr vert="horz" wrap="square" lIns="0" tIns="0" rIns="0" bIns="0">
            <a:noAutofit/>
          </a:bodyPr>
          <a:lstStyle>
            <a:lvl1pPr marL="0" indent="0">
              <a:buNone/>
              <a:defRPr/>
            </a:lvl1pPr>
            <a:lvl2pPr>
              <a:defRPr/>
            </a:lvl2pPr>
            <a:lvl3pPr>
              <a:defRPr/>
            </a:lvl3pPr>
            <a:lvl4pPr>
              <a:defRPr/>
            </a:lvl4pPr>
            <a:lvl5pPr>
              <a:defRPr/>
            </a:lvl5pPr>
            <a:lvl6pPr>
              <a:defRPr/>
            </a:lvl6pPr>
            <a:lvl7pPr>
              <a:defRPr/>
            </a:lvl7pPr>
            <a:lvl8pPr>
              <a:defRPr/>
            </a:lvl8pPr>
            <a:lvl9pPr>
              <a:defRPr/>
            </a:lvl9pPr>
          </a:lstStyle>
          <a:p>
            <a:pPr lvl="0"/>
            <a:r>
              <a:rPr lang="nl-NL"/>
              <a:t> </a:t>
            </a:r>
          </a:p>
        </p:txBody>
      </p:sp>
      <p:sp>
        <p:nvSpPr>
          <p:cNvPr id="45" name="Tijdelijke aanduiding voor verticale tekst 44">
            <a:extLst>
              <a:ext uri="{FF2B5EF4-FFF2-40B4-BE49-F238E27FC236}">
                <a16:creationId xmlns:a16="http://schemas.microsoft.com/office/drawing/2014/main" id="{6AE59A38-CE97-4131-84F8-A54C9BEA476B}"/>
              </a:ext>
            </a:extLst>
          </p:cNvPr>
          <p:cNvSpPr>
            <a:spLocks noGrp="1"/>
          </p:cNvSpPr>
          <p:nvPr>
            <p:ph type="body" orient="vert" idx="21" hasCustomPrompt="1"/>
          </p:nvPr>
        </p:nvSpPr>
        <p:spPr>
          <a:xfrm>
            <a:off x="5329693" y="1893569"/>
            <a:ext cx="5382000" cy="3240000"/>
          </a:xfrm>
          <a:prstGeom prst="rect">
            <a:avLst/>
          </a:prstGeom>
          <a:solidFill>
            <a:schemeClr val="tx1"/>
          </a:solidFill>
        </p:spPr>
        <p:txBody>
          <a:bodyPr vert="horz" wrap="square" lIns="0" tIns="0" rIns="0" bIns="0">
            <a:noAutofit/>
          </a:bodyPr>
          <a:lstStyle>
            <a:lvl1pPr marL="0" indent="0">
              <a:buNone/>
              <a:defRPr/>
            </a:lvl1pPr>
            <a:lvl2pPr>
              <a:defRPr/>
            </a:lvl2pPr>
            <a:lvl3pPr>
              <a:defRPr/>
            </a:lvl3pPr>
            <a:lvl4pPr>
              <a:defRPr/>
            </a:lvl4pPr>
            <a:lvl5pPr>
              <a:defRPr/>
            </a:lvl5pPr>
            <a:lvl6pPr>
              <a:defRPr/>
            </a:lvl6pPr>
            <a:lvl7pPr>
              <a:defRPr/>
            </a:lvl7pPr>
            <a:lvl8pPr>
              <a:defRPr/>
            </a:lvl8pPr>
            <a:lvl9pPr>
              <a:defRPr/>
            </a:lvl9pPr>
          </a:lstStyle>
          <a:p>
            <a:pPr lvl="0"/>
            <a:r>
              <a:rPr lang="nl-NL"/>
              <a:t> </a:t>
            </a:r>
          </a:p>
        </p:txBody>
      </p:sp>
      <p:sp>
        <p:nvSpPr>
          <p:cNvPr id="4" name="Tijdelijke aanduiding voor media 3">
            <a:extLst>
              <a:ext uri="{FF2B5EF4-FFF2-40B4-BE49-F238E27FC236}">
                <a16:creationId xmlns:a16="http://schemas.microsoft.com/office/drawing/2014/main" id="{1769F63F-85C1-46F8-9465-DBDC4D8CC40A}"/>
              </a:ext>
            </a:extLst>
          </p:cNvPr>
          <p:cNvSpPr>
            <a:spLocks noGrp="1"/>
          </p:cNvSpPr>
          <p:nvPr>
            <p:ph type="media" sz="quarter" idx="20" hasCustomPrompt="1"/>
          </p:nvPr>
        </p:nvSpPr>
        <p:spPr>
          <a:xfrm>
            <a:off x="5330071" y="1979294"/>
            <a:ext cx="5381624" cy="3028729"/>
          </a:xfrm>
          <a:solidFill>
            <a:schemeClr val="bg1">
              <a:lumMod val="95000"/>
            </a:schemeClr>
          </a:solidFill>
        </p:spPr>
        <p:txBody>
          <a:bodyPr bIns="1656000" anchor="ctr"/>
          <a:lstStyle>
            <a:lvl1pPr marL="0" indent="0" algn="ctr">
              <a:buNone/>
              <a:defRPr sz="1200" i="1">
                <a:solidFill>
                  <a:schemeClr val="bg1">
                    <a:lumMod val="50000"/>
                  </a:schemeClr>
                </a:solidFill>
              </a:defRPr>
            </a:lvl1pPr>
          </a:lstStyle>
          <a:p>
            <a:r>
              <a:rPr lang="nl-NL"/>
              <a:t>Klik op het onderstaande icoon</a:t>
            </a:r>
            <a:br>
              <a:rPr lang="nl-NL"/>
            </a:br>
            <a:r>
              <a:rPr lang="nl-NL"/>
              <a:t>om een video in te voegen</a:t>
            </a:r>
          </a:p>
        </p:txBody>
      </p:sp>
      <p:sp>
        <p:nvSpPr>
          <p:cNvPr id="12" name="Tijdelijke aanduiding voor verticale tekst 11">
            <a:extLst>
              <a:ext uri="{FF2B5EF4-FFF2-40B4-BE49-F238E27FC236}">
                <a16:creationId xmlns:a16="http://schemas.microsoft.com/office/drawing/2014/main" id="{56CBD827-41C5-4EFA-A10F-790F93E8028A}"/>
              </a:ext>
            </a:extLst>
          </p:cNvPr>
          <p:cNvSpPr>
            <a:spLocks noGrp="1"/>
          </p:cNvSpPr>
          <p:nvPr>
            <p:ph type="body" orient="vert" idx="24" hasCustomPrompt="1"/>
          </p:nvPr>
        </p:nvSpPr>
        <p:spPr>
          <a:xfrm>
            <a:off x="1" y="1313868"/>
            <a:ext cx="3854719" cy="4682616"/>
          </a:xfrm>
          <a:custGeom>
            <a:avLst/>
            <a:gdLst>
              <a:gd name="connsiteX0" fmla="*/ 0 w 3854719"/>
              <a:gd name="connsiteY0" fmla="*/ 0 h 4682616"/>
              <a:gd name="connsiteX1" fmla="*/ 526548 w 3854719"/>
              <a:gd name="connsiteY1" fmla="*/ 0 h 4682616"/>
              <a:gd name="connsiteX2" fmla="*/ 3029842 w 3854719"/>
              <a:gd name="connsiteY2" fmla="*/ 0 h 4682616"/>
              <a:gd name="connsiteX3" fmla="*/ 3556390 w 3854719"/>
              <a:gd name="connsiteY3" fmla="*/ 0 h 4682616"/>
              <a:gd name="connsiteX4" fmla="*/ 3854719 w 3854719"/>
              <a:gd name="connsiteY4" fmla="*/ 298329 h 4682616"/>
              <a:gd name="connsiteX5" fmla="*/ 3854719 w 3854719"/>
              <a:gd name="connsiteY5" fmla="*/ 4384287 h 4682616"/>
              <a:gd name="connsiteX6" fmla="*/ 3556390 w 3854719"/>
              <a:gd name="connsiteY6" fmla="*/ 4682616 h 4682616"/>
              <a:gd name="connsiteX7" fmla="*/ 3029842 w 3854719"/>
              <a:gd name="connsiteY7" fmla="*/ 4682616 h 4682616"/>
              <a:gd name="connsiteX8" fmla="*/ 526548 w 3854719"/>
              <a:gd name="connsiteY8" fmla="*/ 4682616 h 4682616"/>
              <a:gd name="connsiteX9" fmla="*/ 0 w 3854719"/>
              <a:gd name="connsiteY9" fmla="*/ 4682616 h 4682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4719" h="4682616">
                <a:moveTo>
                  <a:pt x="0" y="0"/>
                </a:moveTo>
                <a:lnTo>
                  <a:pt x="526548" y="0"/>
                </a:lnTo>
                <a:lnTo>
                  <a:pt x="3029842" y="0"/>
                </a:lnTo>
                <a:lnTo>
                  <a:pt x="3556390" y="0"/>
                </a:lnTo>
                <a:cubicBezTo>
                  <a:pt x="3721153" y="0"/>
                  <a:pt x="3854719" y="133566"/>
                  <a:pt x="3854719" y="298329"/>
                </a:cubicBezTo>
                <a:lnTo>
                  <a:pt x="3854719" y="4384287"/>
                </a:lnTo>
                <a:cubicBezTo>
                  <a:pt x="3854719" y="4549050"/>
                  <a:pt x="3721153" y="4682616"/>
                  <a:pt x="3556390" y="4682616"/>
                </a:cubicBezTo>
                <a:lnTo>
                  <a:pt x="3029842" y="4682616"/>
                </a:lnTo>
                <a:lnTo>
                  <a:pt x="526548" y="4682616"/>
                </a:lnTo>
                <a:lnTo>
                  <a:pt x="0" y="4682616"/>
                </a:lnTo>
                <a:close/>
              </a:path>
            </a:pathLst>
          </a:custGeom>
          <a:solidFill>
            <a:schemeClr val="bg1">
              <a:lumMod val="75000"/>
              <a:alpha val="20000"/>
            </a:schemeClr>
          </a:solidFill>
        </p:spPr>
        <p:txBody>
          <a:bodyPr vert="horz" wrap="square" lIns="540000" tIns="360000" rIns="180000" bIns="360000" anchor="t">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Bullet</a:t>
            </a:r>
          </a:p>
          <a:p>
            <a:pPr lvl="1"/>
            <a:r>
              <a:rPr lang="nl-NL"/>
              <a:t>Sub-</a:t>
            </a:r>
            <a:r>
              <a:rPr lang="nl-NL" err="1"/>
              <a:t>bullet</a:t>
            </a:r>
            <a:endParaRPr lang="nl-NL"/>
          </a:p>
          <a:p>
            <a:pPr lvl="2"/>
            <a:r>
              <a:rPr lang="nl-NL"/>
              <a:t>Leestekst</a:t>
            </a:r>
          </a:p>
          <a:p>
            <a:pPr lvl="3"/>
            <a:r>
              <a:rPr lang="nl-NL"/>
              <a:t>Subtitel</a:t>
            </a:r>
          </a:p>
          <a:p>
            <a:pPr lvl="4"/>
            <a:r>
              <a:rPr lang="nl-NL"/>
              <a:t>Numerieke </a:t>
            </a:r>
            <a:r>
              <a:rPr lang="nl-NL" err="1"/>
              <a:t>bullet</a:t>
            </a:r>
            <a:endParaRPr lang="nl-NL"/>
          </a:p>
          <a:p>
            <a:pPr lvl="5"/>
            <a:r>
              <a:rPr lang="nl-NL" err="1"/>
              <a:t>Bullet</a:t>
            </a:r>
            <a:endParaRPr lang="nl-NL"/>
          </a:p>
          <a:p>
            <a:pPr lvl="6"/>
            <a:r>
              <a:rPr lang="nl-NL"/>
              <a:t>Sub-</a:t>
            </a:r>
            <a:r>
              <a:rPr lang="nl-NL" err="1"/>
              <a:t>bullet</a:t>
            </a:r>
            <a:endParaRPr lang="nl-NL"/>
          </a:p>
          <a:p>
            <a:pPr lvl="7"/>
            <a:r>
              <a:rPr lang="nl-NL"/>
              <a:t>Leestekst</a:t>
            </a:r>
          </a:p>
          <a:p>
            <a:pPr lvl="8"/>
            <a:r>
              <a:rPr lang="nl-NL"/>
              <a:t>Subtitel</a:t>
            </a:r>
          </a:p>
        </p:txBody>
      </p:sp>
      <p:grpSp>
        <p:nvGrpSpPr>
          <p:cNvPr id="9" name="INSTRUCTIE">
            <a:extLst>
              <a:ext uri="{FF2B5EF4-FFF2-40B4-BE49-F238E27FC236}">
                <a16:creationId xmlns:a16="http://schemas.microsoft.com/office/drawing/2014/main" id="{68399F0A-F471-4C3F-B0F3-4255F99E981B}"/>
              </a:ext>
            </a:extLst>
          </p:cNvPr>
          <p:cNvGrpSpPr/>
          <p:nvPr userDrawn="1"/>
        </p:nvGrpSpPr>
        <p:grpSpPr>
          <a:xfrm>
            <a:off x="-3786437" y="0"/>
            <a:ext cx="3693386" cy="5359349"/>
            <a:chOff x="-3786437" y="0"/>
            <a:chExt cx="3693386" cy="5359349"/>
          </a:xfrm>
        </p:grpSpPr>
        <p:sp>
          <p:nvSpPr>
            <p:cNvPr id="10" name="Rechthoek 9">
              <a:extLst>
                <a:ext uri="{FF2B5EF4-FFF2-40B4-BE49-F238E27FC236}">
                  <a16:creationId xmlns:a16="http://schemas.microsoft.com/office/drawing/2014/main" id="{2912F219-D977-4930-94D6-C46BFEB3B2BB}"/>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Tekstniveaus kiezen</a:t>
              </a:r>
            </a:p>
          </p:txBody>
        </p:sp>
        <p:sp>
          <p:nvSpPr>
            <p:cNvPr id="11" name="Ovaal 10">
              <a:extLst>
                <a:ext uri="{FF2B5EF4-FFF2-40B4-BE49-F238E27FC236}">
                  <a16:creationId xmlns:a16="http://schemas.microsoft.com/office/drawing/2014/main" id="{348E3B83-8C15-42D7-A695-2DB52A66104D}"/>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3" name="Rechthoek 12">
              <a:extLst>
                <a:ext uri="{FF2B5EF4-FFF2-40B4-BE49-F238E27FC236}">
                  <a16:creationId xmlns:a16="http://schemas.microsoft.com/office/drawing/2014/main" id="{365DE414-9C7D-495B-82A9-7F56462CDDFB}"/>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14" name="Ovaal 13">
              <a:extLst>
                <a:ext uri="{FF2B5EF4-FFF2-40B4-BE49-F238E27FC236}">
                  <a16:creationId xmlns:a16="http://schemas.microsoft.com/office/drawing/2014/main" id="{6C8D8473-89AD-43BF-BCB0-85FCBC4157BE}"/>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5" name="Rechthoek 14">
              <a:extLst>
                <a:ext uri="{FF2B5EF4-FFF2-40B4-BE49-F238E27FC236}">
                  <a16:creationId xmlns:a16="http://schemas.microsoft.com/office/drawing/2014/main" id="{EEF3718A-FE52-499C-99D4-ADE795CEDF53}"/>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7" name="Rechthoek 16">
              <a:extLst>
                <a:ext uri="{FF2B5EF4-FFF2-40B4-BE49-F238E27FC236}">
                  <a16:creationId xmlns:a16="http://schemas.microsoft.com/office/drawing/2014/main" id="{DDA21789-57E2-4556-9A05-6FF12B718998}"/>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 #1</a:t>
              </a:r>
            </a:p>
          </p:txBody>
        </p:sp>
        <p:sp>
          <p:nvSpPr>
            <p:cNvPr id="18" name="Ovaal 17">
              <a:extLst>
                <a:ext uri="{FF2B5EF4-FFF2-40B4-BE49-F238E27FC236}">
                  <a16:creationId xmlns:a16="http://schemas.microsoft.com/office/drawing/2014/main" id="{C65F356B-F491-4D74-829C-0AED4980A448}"/>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9" name="Rechthoek 18">
              <a:extLst>
                <a:ext uri="{FF2B5EF4-FFF2-40B4-BE49-F238E27FC236}">
                  <a16:creationId xmlns:a16="http://schemas.microsoft.com/office/drawing/2014/main" id="{8D6560B3-154E-4080-A3F9-BCA9EC348188}"/>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20" name="Ovaal 19">
              <a:extLst>
                <a:ext uri="{FF2B5EF4-FFF2-40B4-BE49-F238E27FC236}">
                  <a16:creationId xmlns:a16="http://schemas.microsoft.com/office/drawing/2014/main" id="{8A69A007-6633-4F18-8D5C-BFCEE4C1F060}"/>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1" name="Rechthoek 20">
              <a:extLst>
                <a:ext uri="{FF2B5EF4-FFF2-40B4-BE49-F238E27FC236}">
                  <a16:creationId xmlns:a16="http://schemas.microsoft.com/office/drawing/2014/main" id="{6923DD43-C191-46D2-BC39-094E3DF3DB67}"/>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22" name="Ovaal 21">
              <a:extLst>
                <a:ext uri="{FF2B5EF4-FFF2-40B4-BE49-F238E27FC236}">
                  <a16:creationId xmlns:a16="http://schemas.microsoft.com/office/drawing/2014/main" id="{DC83AE1E-2F7D-44FD-9D94-E9CC5684AF89}"/>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3" name="Rechthoek 22">
              <a:extLst>
                <a:ext uri="{FF2B5EF4-FFF2-40B4-BE49-F238E27FC236}">
                  <a16:creationId xmlns:a16="http://schemas.microsoft.com/office/drawing/2014/main" id="{D39E23E1-8224-4055-A3F7-D97B0F725DA6}"/>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Numerieke </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24" name="Ovaal 23">
              <a:extLst>
                <a:ext uri="{FF2B5EF4-FFF2-40B4-BE49-F238E27FC236}">
                  <a16:creationId xmlns:a16="http://schemas.microsoft.com/office/drawing/2014/main" id="{8DEA6AB4-3744-47B1-AF90-58A31CACF96C}"/>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5" name="Rechthoek 24">
              <a:extLst>
                <a:ext uri="{FF2B5EF4-FFF2-40B4-BE49-F238E27FC236}">
                  <a16:creationId xmlns:a16="http://schemas.microsoft.com/office/drawing/2014/main" id="{B866554A-BE3A-4236-88D1-DECEDE947166}"/>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 #1</a:t>
              </a:r>
            </a:p>
          </p:txBody>
        </p:sp>
        <p:sp>
          <p:nvSpPr>
            <p:cNvPr id="26" name="Ovaal 25">
              <a:extLst>
                <a:ext uri="{FF2B5EF4-FFF2-40B4-BE49-F238E27FC236}">
                  <a16:creationId xmlns:a16="http://schemas.microsoft.com/office/drawing/2014/main" id="{2BD7958E-EF33-4F9A-ACF6-76DB89220CB8}"/>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7" name="Rechthoek 26">
              <a:extLst>
                <a:ext uri="{FF2B5EF4-FFF2-40B4-BE49-F238E27FC236}">
                  <a16:creationId xmlns:a16="http://schemas.microsoft.com/office/drawing/2014/main" id="{3641DC08-5F6A-464F-A224-F61F4FF45CD5}"/>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28" name="Ovaal 27">
              <a:extLst>
                <a:ext uri="{FF2B5EF4-FFF2-40B4-BE49-F238E27FC236}">
                  <a16:creationId xmlns:a16="http://schemas.microsoft.com/office/drawing/2014/main" id="{973E1087-C07A-4925-A59F-7A4009AACC82}"/>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9" name="Rechthoek 28">
              <a:extLst>
                <a:ext uri="{FF2B5EF4-FFF2-40B4-BE49-F238E27FC236}">
                  <a16:creationId xmlns:a16="http://schemas.microsoft.com/office/drawing/2014/main" id="{4A79DBD2-2EEB-42E7-A93F-846AB012E4BC}"/>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32" name="Ovaal 31">
              <a:extLst>
                <a:ext uri="{FF2B5EF4-FFF2-40B4-BE49-F238E27FC236}">
                  <a16:creationId xmlns:a16="http://schemas.microsoft.com/office/drawing/2014/main" id="{B71F03DE-732C-428D-AC78-837DC994D349}"/>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3" name="Rechthoek 32">
              <a:extLst>
                <a:ext uri="{FF2B5EF4-FFF2-40B4-BE49-F238E27FC236}">
                  <a16:creationId xmlns:a16="http://schemas.microsoft.com/office/drawing/2014/main" id="{28EE2BE8-39EB-4E05-884B-333A931DF78F}"/>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34" name="Rechthoek 33">
              <a:extLst>
                <a:ext uri="{FF2B5EF4-FFF2-40B4-BE49-F238E27FC236}">
                  <a16:creationId xmlns:a16="http://schemas.microsoft.com/office/drawing/2014/main" id="{08D1C1CF-F8CD-4958-850D-0754CBD9D81C}"/>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35" name="ICOON_info">
              <a:extLst>
                <a:ext uri="{FF2B5EF4-FFF2-40B4-BE49-F238E27FC236}">
                  <a16:creationId xmlns:a16="http://schemas.microsoft.com/office/drawing/2014/main" id="{ECC74020-80F0-4AA8-A11C-98A752284936}"/>
                </a:ext>
              </a:extLst>
            </p:cNvPr>
            <p:cNvGrpSpPr/>
            <p:nvPr userDrawn="1"/>
          </p:nvGrpSpPr>
          <p:grpSpPr>
            <a:xfrm>
              <a:off x="-376736" y="4400186"/>
              <a:ext cx="283685" cy="283685"/>
              <a:chOff x="-510741" y="5913713"/>
              <a:chExt cx="267555" cy="267555"/>
            </a:xfrm>
          </p:grpSpPr>
          <p:sp>
            <p:nvSpPr>
              <p:cNvPr id="78" name="Ovaal 77">
                <a:extLst>
                  <a:ext uri="{FF2B5EF4-FFF2-40B4-BE49-F238E27FC236}">
                    <a16:creationId xmlns:a16="http://schemas.microsoft.com/office/drawing/2014/main" id="{36DEE3C0-A6AC-4BC0-8F3E-55CD8A0FE90C}"/>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79" name="Graphic 163" descr="Informatie">
                <a:extLst>
                  <a:ext uri="{FF2B5EF4-FFF2-40B4-BE49-F238E27FC236}">
                    <a16:creationId xmlns:a16="http://schemas.microsoft.com/office/drawing/2014/main" id="{5FC94B51-1073-4135-911D-69C010A6210D}"/>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36" name="VOORBEELD">
              <a:extLst>
                <a:ext uri="{FF2B5EF4-FFF2-40B4-BE49-F238E27FC236}">
                  <a16:creationId xmlns:a16="http://schemas.microsoft.com/office/drawing/2014/main" id="{28922697-F17F-4D7F-ADDF-CD0C4BC30C49}"/>
                </a:ext>
              </a:extLst>
            </p:cNvPr>
            <p:cNvGrpSpPr/>
            <p:nvPr userDrawn="1"/>
          </p:nvGrpSpPr>
          <p:grpSpPr>
            <a:xfrm>
              <a:off x="-3605171" y="458674"/>
              <a:ext cx="3234311" cy="558875"/>
              <a:chOff x="-3605171" y="458674"/>
              <a:chExt cx="3234311" cy="558875"/>
            </a:xfrm>
          </p:grpSpPr>
          <p:sp>
            <p:nvSpPr>
              <p:cNvPr id="37" name="Rechthoek 36">
                <a:extLst>
                  <a:ext uri="{FF2B5EF4-FFF2-40B4-BE49-F238E27FC236}">
                    <a16:creationId xmlns:a16="http://schemas.microsoft.com/office/drawing/2014/main" id="{A61096D1-C207-4290-9EE0-2DCA6C717E47}"/>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8" name="Rechthoek 37">
                <a:extLst>
                  <a:ext uri="{FF2B5EF4-FFF2-40B4-BE49-F238E27FC236}">
                    <a16:creationId xmlns:a16="http://schemas.microsoft.com/office/drawing/2014/main" id="{A26B1EC6-0ED8-49AA-9C31-2724A2AC3931}"/>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9" name="Groep 38">
                <a:extLst>
                  <a:ext uri="{FF2B5EF4-FFF2-40B4-BE49-F238E27FC236}">
                    <a16:creationId xmlns:a16="http://schemas.microsoft.com/office/drawing/2014/main" id="{C0D997D7-BFEB-46EA-9248-04E13612226F}"/>
                  </a:ext>
                </a:extLst>
              </p:cNvPr>
              <p:cNvGrpSpPr/>
              <p:nvPr userDrawn="1"/>
            </p:nvGrpSpPr>
            <p:grpSpPr>
              <a:xfrm>
                <a:off x="-3386247" y="830871"/>
                <a:ext cx="139423" cy="109566"/>
                <a:chOff x="-2866744" y="827071"/>
                <a:chExt cx="168701" cy="132575"/>
              </a:xfrm>
            </p:grpSpPr>
            <p:grpSp>
              <p:nvGrpSpPr>
                <p:cNvPr id="71" name="Groep 70">
                  <a:extLst>
                    <a:ext uri="{FF2B5EF4-FFF2-40B4-BE49-F238E27FC236}">
                      <a16:creationId xmlns:a16="http://schemas.microsoft.com/office/drawing/2014/main" id="{8DE4CA04-A1B0-4A5A-BC0C-885E235BBFFC}"/>
                    </a:ext>
                  </a:extLst>
                </p:cNvPr>
                <p:cNvGrpSpPr/>
                <p:nvPr userDrawn="1"/>
              </p:nvGrpSpPr>
              <p:grpSpPr>
                <a:xfrm>
                  <a:off x="-2866744" y="827071"/>
                  <a:ext cx="168701" cy="132575"/>
                  <a:chOff x="-2866744" y="827071"/>
                  <a:chExt cx="168701" cy="132575"/>
                </a:xfrm>
              </p:grpSpPr>
              <p:cxnSp>
                <p:nvCxnSpPr>
                  <p:cNvPr id="73" name="Rechte verbindingslijn 72">
                    <a:extLst>
                      <a:ext uri="{FF2B5EF4-FFF2-40B4-BE49-F238E27FC236}">
                        <a16:creationId xmlns:a16="http://schemas.microsoft.com/office/drawing/2014/main" id="{06060D9A-7F66-406A-9F16-5AE86FB6D76E}"/>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4" name="Rechte verbindingslijn 73">
                    <a:extLst>
                      <a:ext uri="{FF2B5EF4-FFF2-40B4-BE49-F238E27FC236}">
                        <a16:creationId xmlns:a16="http://schemas.microsoft.com/office/drawing/2014/main" id="{AA3988AF-1AD0-4AF1-B2B9-7388C002C0F4}"/>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5" name="Rechte verbindingslijn 74">
                    <a:extLst>
                      <a:ext uri="{FF2B5EF4-FFF2-40B4-BE49-F238E27FC236}">
                        <a16:creationId xmlns:a16="http://schemas.microsoft.com/office/drawing/2014/main" id="{D88F73E1-EF19-4900-83E8-D8A759E9814A}"/>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6" name="Rechte verbindingslijn 75">
                    <a:extLst>
                      <a:ext uri="{FF2B5EF4-FFF2-40B4-BE49-F238E27FC236}">
                        <a16:creationId xmlns:a16="http://schemas.microsoft.com/office/drawing/2014/main" id="{BA8898A4-4027-4201-8BBA-2180C84238BF}"/>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7" name="Rechte verbindingslijn 76">
                    <a:extLst>
                      <a:ext uri="{FF2B5EF4-FFF2-40B4-BE49-F238E27FC236}">
                        <a16:creationId xmlns:a16="http://schemas.microsoft.com/office/drawing/2014/main" id="{366C1EE3-6FF9-43D4-9057-33548CA8E386}"/>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2" name="Pijl: rechts 71">
                  <a:extLst>
                    <a:ext uri="{FF2B5EF4-FFF2-40B4-BE49-F238E27FC236}">
                      <a16:creationId xmlns:a16="http://schemas.microsoft.com/office/drawing/2014/main" id="{59CC23BA-9CF2-4449-9673-391017310C40}"/>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0" name="Groep 39">
                <a:extLst>
                  <a:ext uri="{FF2B5EF4-FFF2-40B4-BE49-F238E27FC236}">
                    <a16:creationId xmlns:a16="http://schemas.microsoft.com/office/drawing/2014/main" id="{EE8E9BEC-1A0D-4F8F-AB89-4A1277602A71}"/>
                  </a:ext>
                </a:extLst>
              </p:cNvPr>
              <p:cNvGrpSpPr/>
              <p:nvPr userDrawn="1"/>
            </p:nvGrpSpPr>
            <p:grpSpPr>
              <a:xfrm>
                <a:off x="-3605171" y="830871"/>
                <a:ext cx="139423" cy="109566"/>
                <a:chOff x="-2866744" y="518074"/>
                <a:chExt cx="168701" cy="132575"/>
              </a:xfrm>
            </p:grpSpPr>
            <p:grpSp>
              <p:nvGrpSpPr>
                <p:cNvPr id="64" name="Groep 63">
                  <a:extLst>
                    <a:ext uri="{FF2B5EF4-FFF2-40B4-BE49-F238E27FC236}">
                      <a16:creationId xmlns:a16="http://schemas.microsoft.com/office/drawing/2014/main" id="{AC65EE2A-870E-47BD-A469-8280A9719015}"/>
                    </a:ext>
                  </a:extLst>
                </p:cNvPr>
                <p:cNvGrpSpPr/>
                <p:nvPr userDrawn="1"/>
              </p:nvGrpSpPr>
              <p:grpSpPr>
                <a:xfrm>
                  <a:off x="-2866744" y="518074"/>
                  <a:ext cx="168701" cy="132575"/>
                  <a:chOff x="-2866744" y="518074"/>
                  <a:chExt cx="168701" cy="132575"/>
                </a:xfrm>
              </p:grpSpPr>
              <p:cxnSp>
                <p:nvCxnSpPr>
                  <p:cNvPr id="66" name="Rechte verbindingslijn 65">
                    <a:extLst>
                      <a:ext uri="{FF2B5EF4-FFF2-40B4-BE49-F238E27FC236}">
                        <a16:creationId xmlns:a16="http://schemas.microsoft.com/office/drawing/2014/main" id="{E7DDB3B6-8960-420E-914C-E65444A1B0B6}"/>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7" name="Rechte verbindingslijn 66">
                    <a:extLst>
                      <a:ext uri="{FF2B5EF4-FFF2-40B4-BE49-F238E27FC236}">
                        <a16:creationId xmlns:a16="http://schemas.microsoft.com/office/drawing/2014/main" id="{3B12965F-A65C-4B83-9EB7-CCE9DFA69639}"/>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02878403-6C13-4EB5-BA2E-6B0C0F492775}"/>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0A04B61E-27B7-4EF0-B3F7-32740E5ADCAD}"/>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ED6BC771-3C9A-493B-8038-67414003E9C2}"/>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5" name="Pijl: rechts 64">
                  <a:extLst>
                    <a:ext uri="{FF2B5EF4-FFF2-40B4-BE49-F238E27FC236}">
                      <a16:creationId xmlns:a16="http://schemas.microsoft.com/office/drawing/2014/main" id="{76996482-E46F-417E-895F-1837F2E61A7C}"/>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41" name="Rechte verbindingslijn 40">
                <a:extLst>
                  <a:ext uri="{FF2B5EF4-FFF2-40B4-BE49-F238E27FC236}">
                    <a16:creationId xmlns:a16="http://schemas.microsoft.com/office/drawing/2014/main" id="{558A0D17-05E2-42F1-958A-5AAC7D6AE29E}"/>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2" name="Rechte verbindingslijn 41">
                <a:extLst>
                  <a:ext uri="{FF2B5EF4-FFF2-40B4-BE49-F238E27FC236}">
                    <a16:creationId xmlns:a16="http://schemas.microsoft.com/office/drawing/2014/main" id="{72637A0A-A7F8-4D8F-A11A-B828079FBD3B}"/>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3" name="Rechthoek 42">
                <a:extLst>
                  <a:ext uri="{FF2B5EF4-FFF2-40B4-BE49-F238E27FC236}">
                    <a16:creationId xmlns:a16="http://schemas.microsoft.com/office/drawing/2014/main" id="{455CA225-ED63-49B7-A275-C031E0B25C39}"/>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44" name="Rechthoek 43">
                <a:extLst>
                  <a:ext uri="{FF2B5EF4-FFF2-40B4-BE49-F238E27FC236}">
                    <a16:creationId xmlns:a16="http://schemas.microsoft.com/office/drawing/2014/main" id="{9748CC96-0A0C-44AC-B7E6-477E077B6B2C}"/>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46" name="Groep 45">
                <a:extLst>
                  <a:ext uri="{FF2B5EF4-FFF2-40B4-BE49-F238E27FC236}">
                    <a16:creationId xmlns:a16="http://schemas.microsoft.com/office/drawing/2014/main" id="{6D085A1F-2E5A-404D-AFA0-03476CF8CAF3}"/>
                  </a:ext>
                </a:extLst>
              </p:cNvPr>
              <p:cNvGrpSpPr/>
              <p:nvPr userDrawn="1"/>
            </p:nvGrpSpPr>
            <p:grpSpPr>
              <a:xfrm>
                <a:off x="-2916763" y="769168"/>
                <a:ext cx="268738" cy="248381"/>
                <a:chOff x="-2916763" y="769168"/>
                <a:chExt cx="268738" cy="248381"/>
              </a:xfrm>
            </p:grpSpPr>
            <p:sp>
              <p:nvSpPr>
                <p:cNvPr id="56" name="Rechthoek 55">
                  <a:extLst>
                    <a:ext uri="{FF2B5EF4-FFF2-40B4-BE49-F238E27FC236}">
                      <a16:creationId xmlns:a16="http://schemas.microsoft.com/office/drawing/2014/main" id="{5B918FDF-1118-4FE2-B779-D5C14C1BD66C}"/>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57" name="Groep 56">
                  <a:extLst>
                    <a:ext uri="{FF2B5EF4-FFF2-40B4-BE49-F238E27FC236}">
                      <a16:creationId xmlns:a16="http://schemas.microsoft.com/office/drawing/2014/main" id="{E8446DA0-67FB-4370-B5C8-B0728DEC3EE0}"/>
                    </a:ext>
                  </a:extLst>
                </p:cNvPr>
                <p:cNvGrpSpPr/>
                <p:nvPr userDrawn="1"/>
              </p:nvGrpSpPr>
              <p:grpSpPr>
                <a:xfrm>
                  <a:off x="-2866744" y="827071"/>
                  <a:ext cx="168701" cy="132575"/>
                  <a:chOff x="-2866744" y="827071"/>
                  <a:chExt cx="168701" cy="132575"/>
                </a:xfrm>
              </p:grpSpPr>
              <p:cxnSp>
                <p:nvCxnSpPr>
                  <p:cNvPr id="59" name="Rechte verbindingslijn 58">
                    <a:extLst>
                      <a:ext uri="{FF2B5EF4-FFF2-40B4-BE49-F238E27FC236}">
                        <a16:creationId xmlns:a16="http://schemas.microsoft.com/office/drawing/2014/main" id="{43890C10-E26C-4FCF-A26C-ECF9F18A6856}"/>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0" name="Rechte verbindingslijn 59">
                    <a:extLst>
                      <a:ext uri="{FF2B5EF4-FFF2-40B4-BE49-F238E27FC236}">
                        <a16:creationId xmlns:a16="http://schemas.microsoft.com/office/drawing/2014/main" id="{E7D79007-7883-4A40-9B8F-D0B1FC198D3D}"/>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6AD6306A-49D4-46F0-9848-77F49641B125}"/>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3E39DF29-5BFB-406B-BE2B-DD2132CAEBDF}"/>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85E517A5-C17D-47BF-A34E-F655294E5F2A}"/>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8" name="Pijl: rechts 57">
                  <a:extLst>
                    <a:ext uri="{FF2B5EF4-FFF2-40B4-BE49-F238E27FC236}">
                      <a16:creationId xmlns:a16="http://schemas.microsoft.com/office/drawing/2014/main" id="{D2F7CA11-897A-4697-AC4F-6345A204AC22}"/>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7" name="Groep 46">
                <a:extLst>
                  <a:ext uri="{FF2B5EF4-FFF2-40B4-BE49-F238E27FC236}">
                    <a16:creationId xmlns:a16="http://schemas.microsoft.com/office/drawing/2014/main" id="{24339D32-8480-47A0-95DC-3DC71F3D8ECD}"/>
                  </a:ext>
                </a:extLst>
              </p:cNvPr>
              <p:cNvGrpSpPr/>
              <p:nvPr userDrawn="1"/>
            </p:nvGrpSpPr>
            <p:grpSpPr>
              <a:xfrm>
                <a:off x="-2916763" y="460171"/>
                <a:ext cx="268738" cy="248381"/>
                <a:chOff x="-2916763" y="460171"/>
                <a:chExt cx="268738" cy="248381"/>
              </a:xfrm>
            </p:grpSpPr>
            <p:sp>
              <p:nvSpPr>
                <p:cNvPr id="48" name="Rechthoek 47">
                  <a:extLst>
                    <a:ext uri="{FF2B5EF4-FFF2-40B4-BE49-F238E27FC236}">
                      <a16:creationId xmlns:a16="http://schemas.microsoft.com/office/drawing/2014/main" id="{71ACD80C-B58C-4FD4-A340-2FAAC80937C6}"/>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9" name="Groep 48">
                  <a:extLst>
                    <a:ext uri="{FF2B5EF4-FFF2-40B4-BE49-F238E27FC236}">
                      <a16:creationId xmlns:a16="http://schemas.microsoft.com/office/drawing/2014/main" id="{8722F13A-92CC-441F-95D0-1789E2B4604C}"/>
                    </a:ext>
                  </a:extLst>
                </p:cNvPr>
                <p:cNvGrpSpPr/>
                <p:nvPr userDrawn="1"/>
              </p:nvGrpSpPr>
              <p:grpSpPr>
                <a:xfrm>
                  <a:off x="-2866744" y="518074"/>
                  <a:ext cx="168701" cy="132575"/>
                  <a:chOff x="-2866744" y="518074"/>
                  <a:chExt cx="168701" cy="132575"/>
                </a:xfrm>
              </p:grpSpPr>
              <p:cxnSp>
                <p:nvCxnSpPr>
                  <p:cNvPr id="51" name="Rechte verbindingslijn 50">
                    <a:extLst>
                      <a:ext uri="{FF2B5EF4-FFF2-40B4-BE49-F238E27FC236}">
                        <a16:creationId xmlns:a16="http://schemas.microsoft.com/office/drawing/2014/main" id="{D9A2D443-198F-4D50-8504-94329F3C0154}"/>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4356800E-F964-4562-BCA0-DA8566C7EB24}"/>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3" name="Rechte verbindingslijn 52">
                    <a:extLst>
                      <a:ext uri="{FF2B5EF4-FFF2-40B4-BE49-F238E27FC236}">
                        <a16:creationId xmlns:a16="http://schemas.microsoft.com/office/drawing/2014/main" id="{A40F255C-53CD-424E-8E17-E56316552542}"/>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5B6A3BCF-6B94-4AE8-83A2-9E1928851EC2}"/>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DF0398C4-7E1F-447C-9C8B-F6F56E912376}"/>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0" name="Pijl: rechts 49">
                  <a:extLst>
                    <a:ext uri="{FF2B5EF4-FFF2-40B4-BE49-F238E27FC236}">
                      <a16:creationId xmlns:a16="http://schemas.microsoft.com/office/drawing/2014/main" id="{728DE379-6A95-4594-9352-2A6463ACF7A2}"/>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grpSp>
        <p:nvGrpSpPr>
          <p:cNvPr id="80" name="INSTRUCTIE">
            <a:extLst>
              <a:ext uri="{FF2B5EF4-FFF2-40B4-BE49-F238E27FC236}">
                <a16:creationId xmlns:a16="http://schemas.microsoft.com/office/drawing/2014/main" id="{C5D3E832-27F6-4471-9711-8A1A3779287D}"/>
              </a:ext>
            </a:extLst>
          </p:cNvPr>
          <p:cNvGrpSpPr/>
          <p:nvPr userDrawn="1"/>
        </p:nvGrpSpPr>
        <p:grpSpPr>
          <a:xfrm>
            <a:off x="12377595" y="1"/>
            <a:ext cx="3693386" cy="5080671"/>
            <a:chOff x="-3786437" y="1"/>
            <a:chExt cx="3693386" cy="5080671"/>
          </a:xfrm>
        </p:grpSpPr>
        <p:sp>
          <p:nvSpPr>
            <p:cNvPr id="81" name="Rechthoek 80">
              <a:extLst>
                <a:ext uri="{FF2B5EF4-FFF2-40B4-BE49-F238E27FC236}">
                  <a16:creationId xmlns:a16="http://schemas.microsoft.com/office/drawing/2014/main" id="{C6DAACAB-95A0-46EB-97B7-E97AEA92D4BB}"/>
                </a:ext>
              </a:extLst>
            </p:cNvPr>
            <p:cNvSpPr/>
            <p:nvPr userDrawn="1"/>
          </p:nvSpPr>
          <p:spPr>
            <a:xfrm>
              <a:off x="-3786437" y="4252672"/>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sp>
          <p:nvSpPr>
            <p:cNvPr id="82" name="Rechthoek 81">
              <a:extLst>
                <a:ext uri="{FF2B5EF4-FFF2-40B4-BE49-F238E27FC236}">
                  <a16:creationId xmlns:a16="http://schemas.microsoft.com/office/drawing/2014/main" id="{D2F9D97F-44F8-43D5-9C00-E6E3A9D1D1B1}"/>
                </a:ext>
              </a:extLst>
            </p:cNvPr>
            <p:cNvSpPr/>
            <p:nvPr userDrawn="1"/>
          </p:nvSpPr>
          <p:spPr>
            <a:xfrm>
              <a:off x="-3786165" y="1"/>
              <a:ext cx="3593091" cy="4252672"/>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Video invoegen/opmaken</a:t>
              </a:r>
            </a:p>
          </p:txBody>
        </p:sp>
        <p:sp>
          <p:nvSpPr>
            <p:cNvPr id="83" name="Ovaal 82">
              <a:extLst>
                <a:ext uri="{FF2B5EF4-FFF2-40B4-BE49-F238E27FC236}">
                  <a16:creationId xmlns:a16="http://schemas.microsoft.com/office/drawing/2014/main" id="{F623D650-8FD2-47FB-BA7B-30C919068366}"/>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4" name="Rechthoek 83">
              <a:extLst>
                <a:ext uri="{FF2B5EF4-FFF2-40B4-BE49-F238E27FC236}">
                  <a16:creationId xmlns:a16="http://schemas.microsoft.com/office/drawing/2014/main" id="{19404D64-BB02-4A01-B055-0F68EB0C2FFC}"/>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video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video in te voegen</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85" name="Ovaal 84">
              <a:extLst>
                <a:ext uri="{FF2B5EF4-FFF2-40B4-BE49-F238E27FC236}">
                  <a16:creationId xmlns:a16="http://schemas.microsoft.com/office/drawing/2014/main" id="{9A280FCA-35A9-496D-AE5F-DDB2CB1F8C14}"/>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6" name="Rechthoek 85">
              <a:extLst>
                <a:ext uri="{FF2B5EF4-FFF2-40B4-BE49-F238E27FC236}">
                  <a16:creationId xmlns:a16="http://schemas.microsoft.com/office/drawing/2014/main" id="{6E5CF5A3-C2E9-4294-A130-DF654F57D998}"/>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video</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7" name="Groep 86">
              <a:extLst>
                <a:ext uri="{FF2B5EF4-FFF2-40B4-BE49-F238E27FC236}">
                  <a16:creationId xmlns:a16="http://schemas.microsoft.com/office/drawing/2014/main" id="{9C2527C5-76B2-4C91-8B66-05C8FBE5AA7F}"/>
                </a:ext>
              </a:extLst>
            </p:cNvPr>
            <p:cNvGrpSpPr/>
            <p:nvPr userDrawn="1"/>
          </p:nvGrpSpPr>
          <p:grpSpPr>
            <a:xfrm>
              <a:off x="-3311319" y="2164285"/>
              <a:ext cx="825500" cy="209550"/>
              <a:chOff x="13504624" y="2482850"/>
              <a:chExt cx="825500" cy="209550"/>
            </a:xfrm>
          </p:grpSpPr>
          <p:sp>
            <p:nvSpPr>
              <p:cNvPr id="114" name="Rechthoek 113">
                <a:extLst>
                  <a:ext uri="{FF2B5EF4-FFF2-40B4-BE49-F238E27FC236}">
                    <a16:creationId xmlns:a16="http://schemas.microsoft.com/office/drawing/2014/main" id="{93A6DF22-8CED-414F-AFAE-F627DE62495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115" name="Rechte verbindingslijn 114">
                <a:extLst>
                  <a:ext uri="{FF2B5EF4-FFF2-40B4-BE49-F238E27FC236}">
                    <a16:creationId xmlns:a16="http://schemas.microsoft.com/office/drawing/2014/main" id="{7465134E-3D98-4468-AA40-AED4BE6BCBA9}"/>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16" name="Gelijkbenige driehoek 115">
                <a:extLst>
                  <a:ext uri="{FF2B5EF4-FFF2-40B4-BE49-F238E27FC236}">
                    <a16:creationId xmlns:a16="http://schemas.microsoft.com/office/drawing/2014/main" id="{FE5AB7A5-A166-4534-A0B2-49FEB64E9B5C}"/>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88" name="Ovaal 87">
              <a:extLst>
                <a:ext uri="{FF2B5EF4-FFF2-40B4-BE49-F238E27FC236}">
                  <a16:creationId xmlns:a16="http://schemas.microsoft.com/office/drawing/2014/main" id="{1F49C533-87E1-4501-BCA0-D1BAF988C8E6}"/>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9" name="Rechthoek 88">
              <a:extLst>
                <a:ext uri="{FF2B5EF4-FFF2-40B4-BE49-F238E27FC236}">
                  <a16:creationId xmlns:a16="http://schemas.microsoft.com/office/drawing/2014/main" id="{CF46E676-6483-4D26-8C5A-2615591C8CD9}"/>
                </a:ext>
              </a:extLst>
            </p:cNvPr>
            <p:cNvSpPr/>
            <p:nvPr userDrawn="1"/>
          </p:nvSpPr>
          <p:spPr>
            <a:xfrm>
              <a:off x="-3319415" y="2553360"/>
              <a:ext cx="2944682" cy="81374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video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video’s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video en met de hoekjes het videokader.</a:t>
              </a:r>
            </a:p>
          </p:txBody>
        </p:sp>
        <p:grpSp>
          <p:nvGrpSpPr>
            <p:cNvPr id="90" name="Groep 89">
              <a:extLst>
                <a:ext uri="{FF2B5EF4-FFF2-40B4-BE49-F238E27FC236}">
                  <a16:creationId xmlns:a16="http://schemas.microsoft.com/office/drawing/2014/main" id="{2B1063CF-3C5F-4401-BAA7-31A29E914588}"/>
                </a:ext>
              </a:extLst>
            </p:cNvPr>
            <p:cNvGrpSpPr/>
            <p:nvPr userDrawn="1"/>
          </p:nvGrpSpPr>
          <p:grpSpPr>
            <a:xfrm>
              <a:off x="-3408294" y="3489160"/>
              <a:ext cx="622283" cy="612920"/>
              <a:chOff x="12617641" y="3403239"/>
              <a:chExt cx="752963" cy="741634"/>
            </a:xfrm>
          </p:grpSpPr>
          <p:grpSp>
            <p:nvGrpSpPr>
              <p:cNvPr id="98" name="Groep 97">
                <a:extLst>
                  <a:ext uri="{FF2B5EF4-FFF2-40B4-BE49-F238E27FC236}">
                    <a16:creationId xmlns:a16="http://schemas.microsoft.com/office/drawing/2014/main" id="{1C3D665D-E7D4-48D6-967A-34132BC01A9B}"/>
                  </a:ext>
                </a:extLst>
              </p:cNvPr>
              <p:cNvGrpSpPr/>
              <p:nvPr userDrawn="1"/>
            </p:nvGrpSpPr>
            <p:grpSpPr>
              <a:xfrm>
                <a:off x="12771530" y="3403239"/>
                <a:ext cx="467176" cy="448491"/>
                <a:chOff x="12782157" y="3403239"/>
                <a:chExt cx="467176" cy="448491"/>
              </a:xfrm>
            </p:grpSpPr>
            <p:grpSp>
              <p:nvGrpSpPr>
                <p:cNvPr id="101" name="Groep 100">
                  <a:extLst>
                    <a:ext uri="{FF2B5EF4-FFF2-40B4-BE49-F238E27FC236}">
                      <a16:creationId xmlns:a16="http://schemas.microsoft.com/office/drawing/2014/main" id="{8025D799-29C9-48CD-B7ED-5117C4A7EA29}"/>
                    </a:ext>
                  </a:extLst>
                </p:cNvPr>
                <p:cNvGrpSpPr/>
                <p:nvPr userDrawn="1"/>
              </p:nvGrpSpPr>
              <p:grpSpPr>
                <a:xfrm>
                  <a:off x="12782157" y="3403239"/>
                  <a:ext cx="412976" cy="396132"/>
                  <a:chOff x="13554906" y="3320109"/>
                  <a:chExt cx="443917" cy="425811"/>
                </a:xfrm>
              </p:grpSpPr>
              <p:grpSp>
                <p:nvGrpSpPr>
                  <p:cNvPr id="108" name="Groep 107">
                    <a:extLst>
                      <a:ext uri="{FF2B5EF4-FFF2-40B4-BE49-F238E27FC236}">
                        <a16:creationId xmlns:a16="http://schemas.microsoft.com/office/drawing/2014/main" id="{EFE07F30-4A20-4A44-8040-F76CA76EA056}"/>
                      </a:ext>
                    </a:extLst>
                  </p:cNvPr>
                  <p:cNvGrpSpPr/>
                  <p:nvPr userDrawn="1"/>
                </p:nvGrpSpPr>
                <p:grpSpPr>
                  <a:xfrm>
                    <a:off x="13554906" y="3320109"/>
                    <a:ext cx="443917" cy="425811"/>
                    <a:chOff x="12909684" y="1276143"/>
                    <a:chExt cx="443917" cy="425811"/>
                  </a:xfrm>
                </p:grpSpPr>
                <p:sp>
                  <p:nvSpPr>
                    <p:cNvPr id="111" name="Rechthoek 110">
                      <a:extLst>
                        <a:ext uri="{FF2B5EF4-FFF2-40B4-BE49-F238E27FC236}">
                          <a16:creationId xmlns:a16="http://schemas.microsoft.com/office/drawing/2014/main" id="{BEFF9C60-68BD-48C2-ADCA-A5E9EF3D8751}"/>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12" name="Rechthoek 111">
                      <a:extLst>
                        <a:ext uri="{FF2B5EF4-FFF2-40B4-BE49-F238E27FC236}">
                          <a16:creationId xmlns:a16="http://schemas.microsoft.com/office/drawing/2014/main" id="{82F03801-28E8-4CEB-8D19-122D4EA2F15B}"/>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13" name="Ovaal 112">
                      <a:extLst>
                        <a:ext uri="{FF2B5EF4-FFF2-40B4-BE49-F238E27FC236}">
                          <a16:creationId xmlns:a16="http://schemas.microsoft.com/office/drawing/2014/main" id="{B9B3C942-12DE-44D2-A255-0078BE63140B}"/>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109" name="Afbeelding 108">
                    <a:extLst>
                      <a:ext uri="{FF2B5EF4-FFF2-40B4-BE49-F238E27FC236}">
                        <a16:creationId xmlns:a16="http://schemas.microsoft.com/office/drawing/2014/main" id="{F0A70AC1-7CBA-43DD-9D98-98EBCD8AF4C8}"/>
                      </a:ext>
                    </a:extLst>
                  </p:cNvPr>
                  <p:cNvPicPr>
                    <a:picLocks noChangeAspect="1"/>
                  </p:cNvPicPr>
                  <p:nvPr userDrawn="1"/>
                </p:nvPicPr>
                <p:blipFill>
                  <a:blip r:embed="rId3" cstate="screen">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10" name="Afbeelding 109">
                    <a:extLst>
                      <a:ext uri="{FF2B5EF4-FFF2-40B4-BE49-F238E27FC236}">
                        <a16:creationId xmlns:a16="http://schemas.microsoft.com/office/drawing/2014/main" id="{336E2A9A-0B54-4953-ACF3-A810F552D9AF}"/>
                      </a:ext>
                    </a:extLst>
                  </p:cNvPr>
                  <p:cNvPicPr>
                    <a:picLocks noChangeAspect="1"/>
                  </p:cNvPicPr>
                  <p:nvPr userDrawn="1"/>
                </p:nvPicPr>
                <p:blipFill>
                  <a:blip r:embed="rId5" cstate="screen">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102" name="Groep 101">
                  <a:extLst>
                    <a:ext uri="{FF2B5EF4-FFF2-40B4-BE49-F238E27FC236}">
                      <a16:creationId xmlns:a16="http://schemas.microsoft.com/office/drawing/2014/main" id="{D75BD5D4-8428-410A-9904-6841B56E7144}"/>
                    </a:ext>
                  </a:extLst>
                </p:cNvPr>
                <p:cNvGrpSpPr/>
                <p:nvPr userDrawn="1"/>
              </p:nvGrpSpPr>
              <p:grpSpPr>
                <a:xfrm>
                  <a:off x="13103513" y="3705268"/>
                  <a:ext cx="145820" cy="146462"/>
                  <a:chOff x="13096169" y="3602278"/>
                  <a:chExt cx="145820" cy="146462"/>
                </a:xfrm>
              </p:grpSpPr>
              <p:sp>
                <p:nvSpPr>
                  <p:cNvPr id="106" name="Rechthoek 105">
                    <a:extLst>
                      <a:ext uri="{FF2B5EF4-FFF2-40B4-BE49-F238E27FC236}">
                        <a16:creationId xmlns:a16="http://schemas.microsoft.com/office/drawing/2014/main" id="{F49083D0-CB94-47DF-8BC1-0A0C63213D9F}"/>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07" name="Rechthoek 106">
                    <a:extLst>
                      <a:ext uri="{FF2B5EF4-FFF2-40B4-BE49-F238E27FC236}">
                        <a16:creationId xmlns:a16="http://schemas.microsoft.com/office/drawing/2014/main" id="{8897E46A-71A3-4B58-943C-38ADAE66526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103" name="Groep 102">
                  <a:extLst>
                    <a:ext uri="{FF2B5EF4-FFF2-40B4-BE49-F238E27FC236}">
                      <a16:creationId xmlns:a16="http://schemas.microsoft.com/office/drawing/2014/main" id="{6C8B0D02-D3EC-426A-8834-D9C76DB6D92A}"/>
                    </a:ext>
                  </a:extLst>
                </p:cNvPr>
                <p:cNvGrpSpPr/>
                <p:nvPr userDrawn="1"/>
              </p:nvGrpSpPr>
              <p:grpSpPr>
                <a:xfrm rot="10800000">
                  <a:off x="13061402" y="3665637"/>
                  <a:ext cx="145820" cy="146462"/>
                  <a:chOff x="13096169" y="3602278"/>
                  <a:chExt cx="145820" cy="146462"/>
                </a:xfrm>
              </p:grpSpPr>
              <p:sp>
                <p:nvSpPr>
                  <p:cNvPr id="104" name="Rechthoek 103">
                    <a:extLst>
                      <a:ext uri="{FF2B5EF4-FFF2-40B4-BE49-F238E27FC236}">
                        <a16:creationId xmlns:a16="http://schemas.microsoft.com/office/drawing/2014/main" id="{CD4A68C4-28F6-45B6-A00B-D5731626C4F7}"/>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05" name="Rechthoek 104">
                    <a:extLst>
                      <a:ext uri="{FF2B5EF4-FFF2-40B4-BE49-F238E27FC236}">
                        <a16:creationId xmlns:a16="http://schemas.microsoft.com/office/drawing/2014/main" id="{97CEC191-10FA-4DAC-836D-C50EDF1E778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99" name="Rechthoek 98">
                <a:extLst>
                  <a:ext uri="{FF2B5EF4-FFF2-40B4-BE49-F238E27FC236}">
                    <a16:creationId xmlns:a16="http://schemas.microsoft.com/office/drawing/2014/main" id="{24529C76-82EF-4A03-AD4E-C69D3228699D}"/>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100" name="Gelijkbenige driehoek 99">
                <a:extLst>
                  <a:ext uri="{FF2B5EF4-FFF2-40B4-BE49-F238E27FC236}">
                    <a16:creationId xmlns:a16="http://schemas.microsoft.com/office/drawing/2014/main" id="{79C3237A-A39C-46FB-A7A1-478048852B41}"/>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91" name="ICOON_info">
              <a:extLst>
                <a:ext uri="{FF2B5EF4-FFF2-40B4-BE49-F238E27FC236}">
                  <a16:creationId xmlns:a16="http://schemas.microsoft.com/office/drawing/2014/main" id="{3ED04C01-7C61-4C57-9513-43D3CE1761E0}"/>
                </a:ext>
              </a:extLst>
            </p:cNvPr>
            <p:cNvGrpSpPr/>
            <p:nvPr userDrawn="1"/>
          </p:nvGrpSpPr>
          <p:grpSpPr>
            <a:xfrm>
              <a:off x="-376736" y="4123176"/>
              <a:ext cx="283685" cy="283685"/>
              <a:chOff x="-510741" y="5913713"/>
              <a:chExt cx="267555" cy="267555"/>
            </a:xfrm>
          </p:grpSpPr>
          <p:sp>
            <p:nvSpPr>
              <p:cNvPr id="96" name="Ovaal 95">
                <a:extLst>
                  <a:ext uri="{FF2B5EF4-FFF2-40B4-BE49-F238E27FC236}">
                    <a16:creationId xmlns:a16="http://schemas.microsoft.com/office/drawing/2014/main" id="{58DEB130-6033-4AE1-9092-6182FD94C5CD}"/>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97" name="Graphic 163" descr="Informatie">
                <a:extLst>
                  <a:ext uri="{FF2B5EF4-FFF2-40B4-BE49-F238E27FC236}">
                    <a16:creationId xmlns:a16="http://schemas.microsoft.com/office/drawing/2014/main" id="{9E84E9D9-943A-497E-84AB-558FDC9DB934}"/>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92" name="Video icoon">
              <a:extLst>
                <a:ext uri="{FF2B5EF4-FFF2-40B4-BE49-F238E27FC236}">
                  <a16:creationId xmlns:a16="http://schemas.microsoft.com/office/drawing/2014/main" id="{F36BA1E1-BA8E-42A7-9D4C-27B9DA3465F6}"/>
                </a:ext>
              </a:extLst>
            </p:cNvPr>
            <p:cNvGrpSpPr/>
            <p:nvPr userDrawn="1"/>
          </p:nvGrpSpPr>
          <p:grpSpPr>
            <a:xfrm>
              <a:off x="-3310781" y="1231352"/>
              <a:ext cx="311450" cy="313414"/>
              <a:chOff x="8066315" y="1676399"/>
              <a:chExt cx="1371600" cy="1380253"/>
            </a:xfrm>
          </p:grpSpPr>
          <p:sp>
            <p:nvSpPr>
              <p:cNvPr id="93" name="Rechthoek 92">
                <a:extLst>
                  <a:ext uri="{FF2B5EF4-FFF2-40B4-BE49-F238E27FC236}">
                    <a16:creationId xmlns:a16="http://schemas.microsoft.com/office/drawing/2014/main" id="{31F78120-0ED4-4E21-BE24-A7A0F7A95220}"/>
                  </a:ext>
                </a:extLst>
              </p:cNvPr>
              <p:cNvSpPr/>
              <p:nvPr userDrawn="1"/>
            </p:nvSpPr>
            <p:spPr>
              <a:xfrm>
                <a:off x="8066315" y="1676399"/>
                <a:ext cx="1360714" cy="1360713"/>
              </a:xfrm>
              <a:prstGeom prst="rect">
                <a:avLst/>
              </a:prstGeom>
              <a:solidFill>
                <a:schemeClr val="bg1"/>
              </a:solid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sp>
            <p:nvSpPr>
              <p:cNvPr id="94" name="Vrije vorm 112">
                <a:extLst>
                  <a:ext uri="{FF2B5EF4-FFF2-40B4-BE49-F238E27FC236}">
                    <a16:creationId xmlns:a16="http://schemas.microsoft.com/office/drawing/2014/main" id="{2E2446DE-857E-4B61-98D5-284712CFFFAF}"/>
                  </a:ext>
                </a:extLst>
              </p:cNvPr>
              <p:cNvSpPr/>
              <p:nvPr userDrawn="1"/>
            </p:nvSpPr>
            <p:spPr>
              <a:xfrm>
                <a:off x="8077201" y="1676399"/>
                <a:ext cx="1360714" cy="206831"/>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sp>
            <p:nvSpPr>
              <p:cNvPr id="95" name="Vrije vorm 113">
                <a:extLst>
                  <a:ext uri="{FF2B5EF4-FFF2-40B4-BE49-F238E27FC236}">
                    <a16:creationId xmlns:a16="http://schemas.microsoft.com/office/drawing/2014/main" id="{BA2CF381-2FC1-4C8A-A766-10DAE729D251}"/>
                  </a:ext>
                </a:extLst>
              </p:cNvPr>
              <p:cNvSpPr/>
              <p:nvPr userDrawn="1"/>
            </p:nvSpPr>
            <p:spPr>
              <a:xfrm>
                <a:off x="8071339" y="2849823"/>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grpSp>
      <p:grpSp>
        <p:nvGrpSpPr>
          <p:cNvPr id="122" name="Groep 121">
            <a:extLst>
              <a:ext uri="{FF2B5EF4-FFF2-40B4-BE49-F238E27FC236}">
                <a16:creationId xmlns:a16="http://schemas.microsoft.com/office/drawing/2014/main" id="{A992BAF5-82E0-4207-B4B5-F6D82279A338}"/>
              </a:ext>
            </a:extLst>
          </p:cNvPr>
          <p:cNvGrpSpPr/>
          <p:nvPr userDrawn="1"/>
        </p:nvGrpSpPr>
        <p:grpSpPr>
          <a:xfrm>
            <a:off x="0" y="-2084542"/>
            <a:ext cx="2859314" cy="1913465"/>
            <a:chOff x="0" y="-2084542"/>
            <a:chExt cx="2859314" cy="1913465"/>
          </a:xfrm>
        </p:grpSpPr>
        <p:grpSp>
          <p:nvGrpSpPr>
            <p:cNvPr id="123" name="Groep 122">
              <a:extLst>
                <a:ext uri="{FF2B5EF4-FFF2-40B4-BE49-F238E27FC236}">
                  <a16:creationId xmlns:a16="http://schemas.microsoft.com/office/drawing/2014/main" id="{B22E82DE-37B6-4258-AB25-59E07ED2D86D}"/>
                </a:ext>
              </a:extLst>
            </p:cNvPr>
            <p:cNvGrpSpPr/>
            <p:nvPr userDrawn="1"/>
          </p:nvGrpSpPr>
          <p:grpSpPr>
            <a:xfrm>
              <a:off x="0" y="-2084542"/>
              <a:ext cx="2859314" cy="1913465"/>
              <a:chOff x="-6934" y="-6325808"/>
              <a:chExt cx="2859314" cy="1913465"/>
            </a:xfrm>
          </p:grpSpPr>
          <p:sp>
            <p:nvSpPr>
              <p:cNvPr id="125" name="Rechthoek 124">
                <a:extLst>
                  <a:ext uri="{FF2B5EF4-FFF2-40B4-BE49-F238E27FC236}">
                    <a16:creationId xmlns:a16="http://schemas.microsoft.com/office/drawing/2014/main" id="{7013F1DD-DF88-405D-A03A-2ACC1C68801B}"/>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126" name="Ovaal 125">
                <a:extLst>
                  <a:ext uri="{FF2B5EF4-FFF2-40B4-BE49-F238E27FC236}">
                    <a16:creationId xmlns:a16="http://schemas.microsoft.com/office/drawing/2014/main" id="{29A79746-D5F4-43A5-800C-590DF506450D}"/>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27" name="Rechthoek 126">
                <a:extLst>
                  <a:ext uri="{FF2B5EF4-FFF2-40B4-BE49-F238E27FC236}">
                    <a16:creationId xmlns:a16="http://schemas.microsoft.com/office/drawing/2014/main" id="{304CE954-19A8-4B41-84F8-55AF8CCFDAB2}"/>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128" name="Rechte verbindingslijn 127">
                <a:extLst>
                  <a:ext uri="{FF2B5EF4-FFF2-40B4-BE49-F238E27FC236}">
                    <a16:creationId xmlns:a16="http://schemas.microsoft.com/office/drawing/2014/main" id="{98BDCFB8-E37F-4893-8841-9B6FA45FCEBE}"/>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124" name="Afbeelding 123">
              <a:extLst>
                <a:ext uri="{FF2B5EF4-FFF2-40B4-BE49-F238E27FC236}">
                  <a16:creationId xmlns:a16="http://schemas.microsoft.com/office/drawing/2014/main" id="{347AF694-3EEA-4A52-B7E2-A582DC0B72E1}"/>
                </a:ext>
              </a:extLst>
            </p:cNvPr>
            <p:cNvPicPr>
              <a:picLocks noChangeAspect="1"/>
            </p:cNvPicPr>
            <p:nvPr userDrawn="1"/>
          </p:nvPicPr>
          <p:blipFill rotWithShape="1">
            <a:blip r:embed="rId7">
              <a:clrChange>
                <a:clrFrom>
                  <a:srgbClr val="F3F2F1"/>
                </a:clrFrom>
                <a:clrTo>
                  <a:srgbClr val="F3F2F1">
                    <a:alpha val="0"/>
                  </a:srgbClr>
                </a:clrTo>
              </a:clrChange>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1525534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decel="100000"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1000" fill="hold"/>
                                        <p:tgtEl>
                                          <p:spTgt spid="31"/>
                                        </p:tgtEl>
                                        <p:attrNameLst>
                                          <p:attrName>ppt_x</p:attrName>
                                        </p:attrNameLst>
                                      </p:cBhvr>
                                      <p:tavLst>
                                        <p:tav tm="0">
                                          <p:val>
                                            <p:strVal val="1+#ppt_w/2"/>
                                          </p:val>
                                        </p:tav>
                                        <p:tav tm="100000">
                                          <p:val>
                                            <p:strVal val="#ppt_x"/>
                                          </p:val>
                                        </p:tav>
                                      </p:tavLst>
                                    </p:anim>
                                    <p:anim calcmode="lin" valueType="num">
                                      <p:cBhvr additive="base">
                                        <p:cTn id="13" dur="1000" fill="hold"/>
                                        <p:tgtEl>
                                          <p:spTgt spid="31"/>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10"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fade">
                                      <p:cBhvr>
                                        <p:cTn id="20"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tmplLst>
          <p:tmpl>
            <p:tnLst>
              <p:par>
                <p:cTn presetID="2" presetClass="entr" presetSubtype="2" decel="100000" fill="hold" nodeType="afterEffect">
                  <p:stCondLst>
                    <p:cond delay="0"/>
                  </p:stCondLst>
                  <p:childTnLst>
                    <p:set>
                      <p:cBhvr>
                        <p:cTn dur="1" fill="hold">
                          <p:stCondLst>
                            <p:cond delay="0"/>
                          </p:stCondLst>
                        </p:cTn>
                        <p:tgtEl>
                          <p:spTgt spid="31"/>
                        </p:tgtEl>
                        <p:attrNameLst>
                          <p:attrName>style.visibility</p:attrName>
                        </p:attrNameLst>
                      </p:cBhvr>
                      <p:to>
                        <p:strVal val="visible"/>
                      </p:to>
                    </p:set>
                    <p:anim calcmode="lin" valueType="num">
                      <p:cBhvr additive="base">
                        <p:cTn dur="1000" fill="hold"/>
                        <p:tgtEl>
                          <p:spTgt spid="31"/>
                        </p:tgtEl>
                        <p:attrNameLst>
                          <p:attrName>ppt_x</p:attrName>
                        </p:attrNameLst>
                      </p:cBhvr>
                      <p:tavLst>
                        <p:tav tm="0">
                          <p:val>
                            <p:strVal val="1+#ppt_w/2"/>
                          </p:val>
                        </p:tav>
                        <p:tav tm="100000">
                          <p:val>
                            <p:strVal val="#ppt_x"/>
                          </p:val>
                        </p:tav>
                      </p:tavLst>
                    </p:anim>
                    <p:anim calcmode="lin" valueType="num">
                      <p:cBhvr additive="base">
                        <p:cTn dur="1000" fill="hold"/>
                        <p:tgtEl>
                          <p:spTgt spid="31"/>
                        </p:tgtEl>
                        <p:attrNameLst>
                          <p:attrName>ppt_y</p:attrName>
                        </p:attrNameLst>
                      </p:cBhvr>
                      <p:tavLst>
                        <p:tav tm="0">
                          <p:val>
                            <p:strVal val="#ppt_y"/>
                          </p:val>
                        </p:tav>
                        <p:tav tm="100000">
                          <p:val>
                            <p:strVal val="#ppt_y"/>
                          </p:val>
                        </p:tav>
                      </p:tavLst>
                    </p:anim>
                  </p:childTnLst>
                </p:cTn>
              </p:par>
            </p:tnLst>
          </p:tmpl>
        </p:tmplLst>
      </p:bldP>
      <p:bldP spid="45" grpId="0" animBg="1">
        <p:tmplLst>
          <p:tmpl>
            <p:tnLst>
              <p:par>
                <p:cTn presetID="10" presetClass="entr" presetSubtype="0" fill="hold" nodeType="withEffect">
                  <p:stCondLst>
                    <p:cond delay="0"/>
                  </p:stCondLst>
                  <p:childTnLst>
                    <p:set>
                      <p:cBhvr>
                        <p:cTn dur="1" fill="hold">
                          <p:stCondLst>
                            <p:cond delay="0"/>
                          </p:stCondLst>
                        </p:cTn>
                        <p:tgtEl>
                          <p:spTgt spid="45"/>
                        </p:tgtEl>
                        <p:attrNameLst>
                          <p:attrName>style.visibility</p:attrName>
                        </p:attrNameLst>
                      </p:cBhvr>
                      <p:to>
                        <p:strVal val="visible"/>
                      </p:to>
                    </p:set>
                    <p:animEffect transition="in" filter="fade">
                      <p:cBhvr>
                        <p:cTn dur="500"/>
                        <p:tgtEl>
                          <p:spTgt spid="45"/>
                        </p:tgtEl>
                      </p:cBhvr>
                    </p:animEffect>
                  </p:childTnLst>
                </p:cTn>
              </p:par>
            </p:tnLst>
          </p:tmpl>
        </p:tmplLst>
      </p:bldP>
      <p:bldP spid="4" grpId="0" animBg="1"/>
      <p:bldP spid="12" grpId="0" animBg="1">
        <p:tmplLst>
          <p:tmpl>
            <p:tnLst>
              <p:par>
                <p:cTn presetID="2" presetClass="entr" presetSubtype="8" decel="10000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1000" fill="hold"/>
                        <p:tgtEl>
                          <p:spTgt spid="12"/>
                        </p:tgtEl>
                        <p:attrNameLst>
                          <p:attrName>ppt_x</p:attrName>
                        </p:attrNameLst>
                      </p:cBhvr>
                      <p:tavLst>
                        <p:tav tm="0">
                          <p:val>
                            <p:strVal val="0-#ppt_w/2"/>
                          </p:val>
                        </p:tav>
                        <p:tav tm="100000">
                          <p:val>
                            <p:strVal val="#ppt_x"/>
                          </p:val>
                        </p:tav>
                      </p:tavLst>
                    </p:anim>
                    <p:anim calcmode="lin" valueType="num">
                      <p:cBhvr additive="base">
                        <p:cTn dur="1000" fill="hold"/>
                        <p:tgtEl>
                          <p:spTgt spid="12"/>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Mockup #2 [afbeelding]">
    <p:spTree>
      <p:nvGrpSpPr>
        <p:cNvPr id="1" name=""/>
        <p:cNvGrpSpPr/>
        <p:nvPr/>
      </p:nvGrpSpPr>
      <p:grpSpPr>
        <a:xfrm>
          <a:off x="0" y="0"/>
          <a:ext cx="0" cy="0"/>
          <a:chOff x="0" y="0"/>
          <a:chExt cx="0" cy="0"/>
        </a:xfrm>
      </p:grpSpPr>
      <p:sp>
        <p:nvSpPr>
          <p:cNvPr id="30" name="Tijdelijke aanduiding voor verticale tekst 29">
            <a:extLst>
              <a:ext uri="{FF2B5EF4-FFF2-40B4-BE49-F238E27FC236}">
                <a16:creationId xmlns:a16="http://schemas.microsoft.com/office/drawing/2014/main" id="{0ADC99F9-5DB0-4C56-B752-ABD61DD626E4}"/>
              </a:ext>
            </a:extLst>
          </p:cNvPr>
          <p:cNvSpPr>
            <a:spLocks noGrp="1"/>
          </p:cNvSpPr>
          <p:nvPr>
            <p:ph type="body" orient="vert" idx="1" hasCustomPrompt="1"/>
          </p:nvPr>
        </p:nvSpPr>
        <p:spPr>
          <a:xfrm>
            <a:off x="5396081" y="0"/>
            <a:ext cx="6795919" cy="6858000"/>
          </a:xfrm>
          <a:custGeom>
            <a:avLst/>
            <a:gdLst>
              <a:gd name="connsiteX0" fmla="*/ 4338116 w 6795919"/>
              <a:gd name="connsiteY0" fmla="*/ 0 h 6858000"/>
              <a:gd name="connsiteX1" fmla="*/ 6795919 w 6795919"/>
              <a:gd name="connsiteY1" fmla="*/ 0 h 6858000"/>
              <a:gd name="connsiteX2" fmla="*/ 6795919 w 6795919"/>
              <a:gd name="connsiteY2" fmla="*/ 6858000 h 6858000"/>
              <a:gd name="connsiteX3" fmla="*/ 0 w 6795919"/>
              <a:gd name="connsiteY3" fmla="*/ 6858000 h 6858000"/>
              <a:gd name="connsiteX4" fmla="*/ 3316 w 6795919"/>
              <a:gd name="connsiteY4" fmla="*/ 6667339 h 6858000"/>
              <a:gd name="connsiteX5" fmla="*/ 4038231 w 6795919"/>
              <a:gd name="connsiteY5" fmla="*/ 1535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95919" h="6858000">
                <a:moveTo>
                  <a:pt x="4338116" y="0"/>
                </a:moveTo>
                <a:lnTo>
                  <a:pt x="6795919" y="0"/>
                </a:lnTo>
                <a:lnTo>
                  <a:pt x="6795919" y="6858000"/>
                </a:lnTo>
                <a:lnTo>
                  <a:pt x="0" y="6858000"/>
                </a:lnTo>
                <a:lnTo>
                  <a:pt x="3316" y="6667339"/>
                </a:lnTo>
                <a:cubicBezTo>
                  <a:pt x="101403" y="3851965"/>
                  <a:pt x="1707214" y="1419877"/>
                  <a:pt x="4038231" y="153592"/>
                </a:cubicBezTo>
                <a:close/>
              </a:path>
            </a:pathLst>
          </a:custGeom>
          <a:solidFill>
            <a:schemeClr val="bg1">
              <a:lumMod val="85000"/>
              <a:alpha val="25000"/>
            </a:schemeClr>
          </a:solidFill>
        </p:spPr>
        <p:txBody>
          <a:bodyPr vert="horz" wrap="square" lIns="0" tIns="0" rIns="0" bIns="0">
            <a:noAutofit/>
          </a:bodyPr>
          <a:lstStyle>
            <a:lvl1pPr marL="0" indent="0">
              <a:buNone/>
              <a:defRPr/>
            </a:lvl1pPr>
            <a:lvl2pPr>
              <a:defRPr/>
            </a:lvl2pPr>
            <a:lvl3pPr>
              <a:defRPr/>
            </a:lvl3pPr>
            <a:lvl4pPr>
              <a:defRPr/>
            </a:lvl4pPr>
            <a:lvl5pPr>
              <a:defRPr/>
            </a:lvl5pPr>
            <a:lvl6pPr>
              <a:defRPr/>
            </a:lvl6pPr>
            <a:lvl7pPr>
              <a:defRPr/>
            </a:lvl7pPr>
            <a:lvl8pPr>
              <a:defRPr/>
            </a:lvl8pPr>
            <a:lvl9pPr>
              <a:defRPr/>
            </a:lvl9pPr>
          </a:lstStyle>
          <a:p>
            <a:pPr lvl="0"/>
            <a:r>
              <a:rPr lang="nl-NL"/>
              <a:t> </a:t>
            </a:r>
          </a:p>
        </p:txBody>
      </p:sp>
      <p:sp>
        <p:nvSpPr>
          <p:cNvPr id="2" name="Titel 1">
            <a:extLst>
              <a:ext uri="{FF2B5EF4-FFF2-40B4-BE49-F238E27FC236}">
                <a16:creationId xmlns:a16="http://schemas.microsoft.com/office/drawing/2014/main" id="{5E1EE053-97A4-4648-A676-C42C0F31E5D0}"/>
              </a:ext>
            </a:extLst>
          </p:cNvPr>
          <p:cNvSpPr>
            <a:spLocks noGrp="1"/>
          </p:cNvSpPr>
          <p:nvPr>
            <p:ph type="title" hasCustomPrompt="1"/>
          </p:nvPr>
        </p:nvSpPr>
        <p:spPr/>
        <p:txBody>
          <a:bodyPr/>
          <a:lstStyle>
            <a:lvl1pPr>
              <a:defRPr/>
            </a:lvl1pPr>
          </a:lstStyle>
          <a:p>
            <a:r>
              <a:rPr lang="nl-NL"/>
              <a:t>Plaats hier je titel</a:t>
            </a:r>
          </a:p>
        </p:txBody>
      </p:sp>
      <p:sp>
        <p:nvSpPr>
          <p:cNvPr id="16" name="Tijdelijke aanduiding voor dianummer 15">
            <a:extLst>
              <a:ext uri="{FF2B5EF4-FFF2-40B4-BE49-F238E27FC236}">
                <a16:creationId xmlns:a16="http://schemas.microsoft.com/office/drawing/2014/main" id="{CE0BCEEA-4A38-431A-B7F1-8833EFCC5186}"/>
              </a:ext>
            </a:extLst>
          </p:cNvPr>
          <p:cNvSpPr>
            <a:spLocks noGrp="1"/>
          </p:cNvSpPr>
          <p:nvPr userDrawn="1">
            <p:ph type="sldNum" sz="quarter" idx="18"/>
          </p:nvPr>
        </p:nvSpPr>
        <p:spPr/>
        <p:txBody>
          <a:bodyPr/>
          <a:lstStyle/>
          <a:p>
            <a:fld id="{B502C9A5-716F-45E6-800B-D4D02CE26F90}" type="slidenum">
              <a:rPr lang="nl-NL" smtClean="0"/>
              <a:pPr/>
              <a:t>‹nr.›</a:t>
            </a:fld>
            <a:endParaRPr lang="nl-NL"/>
          </a:p>
        </p:txBody>
      </p:sp>
      <p:sp>
        <p:nvSpPr>
          <p:cNvPr id="31" name="Tijdelijke aanduiding voor verticale tekst 30">
            <a:extLst>
              <a:ext uri="{FF2B5EF4-FFF2-40B4-BE49-F238E27FC236}">
                <a16:creationId xmlns:a16="http://schemas.microsoft.com/office/drawing/2014/main" id="{6A4C8D6C-6AED-42D7-AA9E-B2BA5516955F}"/>
              </a:ext>
            </a:extLst>
          </p:cNvPr>
          <p:cNvSpPr>
            <a:spLocks noGrp="1"/>
          </p:cNvSpPr>
          <p:nvPr>
            <p:ph type="body" orient="vert" idx="19" hasCustomPrompt="1"/>
          </p:nvPr>
        </p:nvSpPr>
        <p:spPr>
          <a:xfrm>
            <a:off x="4434720" y="1702136"/>
            <a:ext cx="7177280" cy="4064400"/>
          </a:xfrm>
          <a:prstGeom prst="rect">
            <a:avLst/>
          </a:prstGeom>
          <a:blipFill>
            <a:blip r:embed="rId2" cstate="screen">
              <a:extLst>
                <a:ext uri="{28A0092B-C50C-407E-A947-70E740481C1C}">
                  <a14:useLocalDpi xmlns:a14="http://schemas.microsoft.com/office/drawing/2010/main"/>
                </a:ext>
              </a:extLst>
            </a:blip>
            <a:stretch>
              <a:fillRect b="716"/>
            </a:stretch>
          </a:blipFill>
        </p:spPr>
        <p:txBody>
          <a:bodyPr vert="horz" wrap="square" lIns="0" tIns="0" rIns="0" bIns="0">
            <a:noAutofit/>
          </a:bodyPr>
          <a:lstStyle>
            <a:lvl1pPr marL="0" indent="0">
              <a:buNone/>
              <a:defRPr/>
            </a:lvl1pPr>
            <a:lvl2pPr>
              <a:defRPr/>
            </a:lvl2pPr>
            <a:lvl3pPr>
              <a:defRPr/>
            </a:lvl3pPr>
            <a:lvl4pPr>
              <a:defRPr/>
            </a:lvl4pPr>
            <a:lvl5pPr>
              <a:defRPr/>
            </a:lvl5pPr>
            <a:lvl6pPr>
              <a:defRPr/>
            </a:lvl6pPr>
            <a:lvl7pPr>
              <a:defRPr/>
            </a:lvl7pPr>
            <a:lvl8pPr>
              <a:defRPr/>
            </a:lvl8pPr>
            <a:lvl9pPr>
              <a:defRPr/>
            </a:lvl9pPr>
          </a:lstStyle>
          <a:p>
            <a:pPr lvl="0"/>
            <a:r>
              <a:rPr lang="nl-NL"/>
              <a:t> </a:t>
            </a:r>
          </a:p>
        </p:txBody>
      </p:sp>
      <p:sp>
        <p:nvSpPr>
          <p:cNvPr id="9" name="Tijdelijke aanduiding voor afbeelding 8">
            <a:extLst>
              <a:ext uri="{FF2B5EF4-FFF2-40B4-BE49-F238E27FC236}">
                <a16:creationId xmlns:a16="http://schemas.microsoft.com/office/drawing/2014/main" id="{88F9608C-D8FC-42FE-805B-91F05689D914}"/>
              </a:ext>
            </a:extLst>
          </p:cNvPr>
          <p:cNvSpPr>
            <a:spLocks noGrp="1"/>
          </p:cNvSpPr>
          <p:nvPr>
            <p:ph type="pic" sz="quarter" idx="14" hasCustomPrompt="1"/>
          </p:nvPr>
        </p:nvSpPr>
        <p:spPr>
          <a:xfrm>
            <a:off x="5330071" y="1893569"/>
            <a:ext cx="5382000" cy="3240000"/>
          </a:xfrm>
          <a:prstGeom prst="rect">
            <a:avLst/>
          </a:prstGeom>
          <a:solidFill>
            <a:schemeClr val="bg1">
              <a:lumMod val="95000"/>
            </a:schemeClr>
          </a:solidFill>
        </p:spPr>
        <p:txBody>
          <a:bodyPr wrap="square" bIns="1620000" anchor="ctr">
            <a:noAutofit/>
          </a:bodyPr>
          <a:lstStyle>
            <a:lvl1pPr marL="0" indent="0" algn="ctr">
              <a:lnSpc>
                <a:spcPct val="90000"/>
              </a:lnSpc>
              <a:spcBef>
                <a:spcPts val="0"/>
              </a:spcBef>
              <a:spcAft>
                <a:spcPts val="0"/>
              </a:spcAft>
              <a:buNone/>
              <a:defRPr sz="1050" i="1">
                <a:solidFill>
                  <a:schemeClr val="tx1">
                    <a:lumMod val="50000"/>
                    <a:lumOff val="50000"/>
                  </a:schemeClr>
                </a:solidFill>
              </a:defRPr>
            </a:lvl1pPr>
          </a:lstStyle>
          <a:p>
            <a:r>
              <a:rPr lang="nl-NL"/>
              <a:t>Klik op het onderstaande icoon </a:t>
            </a:r>
            <a:br>
              <a:rPr lang="nl-NL"/>
            </a:br>
            <a:r>
              <a:rPr lang="nl-NL"/>
              <a:t>om een foto in te voegen.</a:t>
            </a:r>
            <a:br>
              <a:rPr lang="nl-NL"/>
            </a:br>
            <a:br>
              <a:rPr lang="nl-NL"/>
            </a:br>
            <a:endParaRPr lang="nl-NL"/>
          </a:p>
        </p:txBody>
      </p:sp>
      <p:sp>
        <p:nvSpPr>
          <p:cNvPr id="8" name="Tijdelijke aanduiding voor verticale tekst 7">
            <a:extLst>
              <a:ext uri="{FF2B5EF4-FFF2-40B4-BE49-F238E27FC236}">
                <a16:creationId xmlns:a16="http://schemas.microsoft.com/office/drawing/2014/main" id="{825A8667-9534-41D5-9BC4-E502FD2F9FC1}"/>
              </a:ext>
            </a:extLst>
          </p:cNvPr>
          <p:cNvSpPr>
            <a:spLocks noGrp="1"/>
          </p:cNvSpPr>
          <p:nvPr>
            <p:ph type="body" orient="vert" idx="24" hasCustomPrompt="1"/>
          </p:nvPr>
        </p:nvSpPr>
        <p:spPr>
          <a:xfrm>
            <a:off x="1" y="1313868"/>
            <a:ext cx="3854719" cy="4682616"/>
          </a:xfrm>
          <a:custGeom>
            <a:avLst/>
            <a:gdLst>
              <a:gd name="connsiteX0" fmla="*/ 0 w 3854719"/>
              <a:gd name="connsiteY0" fmla="*/ 0 h 4682616"/>
              <a:gd name="connsiteX1" fmla="*/ 526548 w 3854719"/>
              <a:gd name="connsiteY1" fmla="*/ 0 h 4682616"/>
              <a:gd name="connsiteX2" fmla="*/ 3029842 w 3854719"/>
              <a:gd name="connsiteY2" fmla="*/ 0 h 4682616"/>
              <a:gd name="connsiteX3" fmla="*/ 3556390 w 3854719"/>
              <a:gd name="connsiteY3" fmla="*/ 0 h 4682616"/>
              <a:gd name="connsiteX4" fmla="*/ 3854719 w 3854719"/>
              <a:gd name="connsiteY4" fmla="*/ 298329 h 4682616"/>
              <a:gd name="connsiteX5" fmla="*/ 3854719 w 3854719"/>
              <a:gd name="connsiteY5" fmla="*/ 4384287 h 4682616"/>
              <a:gd name="connsiteX6" fmla="*/ 3556390 w 3854719"/>
              <a:gd name="connsiteY6" fmla="*/ 4682616 h 4682616"/>
              <a:gd name="connsiteX7" fmla="*/ 3029842 w 3854719"/>
              <a:gd name="connsiteY7" fmla="*/ 4682616 h 4682616"/>
              <a:gd name="connsiteX8" fmla="*/ 526548 w 3854719"/>
              <a:gd name="connsiteY8" fmla="*/ 4682616 h 4682616"/>
              <a:gd name="connsiteX9" fmla="*/ 0 w 3854719"/>
              <a:gd name="connsiteY9" fmla="*/ 4682616 h 4682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4719" h="4682616">
                <a:moveTo>
                  <a:pt x="0" y="0"/>
                </a:moveTo>
                <a:lnTo>
                  <a:pt x="526548" y="0"/>
                </a:lnTo>
                <a:lnTo>
                  <a:pt x="3029842" y="0"/>
                </a:lnTo>
                <a:lnTo>
                  <a:pt x="3556390" y="0"/>
                </a:lnTo>
                <a:cubicBezTo>
                  <a:pt x="3721153" y="0"/>
                  <a:pt x="3854719" y="133566"/>
                  <a:pt x="3854719" y="298329"/>
                </a:cubicBezTo>
                <a:lnTo>
                  <a:pt x="3854719" y="4384287"/>
                </a:lnTo>
                <a:cubicBezTo>
                  <a:pt x="3854719" y="4549050"/>
                  <a:pt x="3721153" y="4682616"/>
                  <a:pt x="3556390" y="4682616"/>
                </a:cubicBezTo>
                <a:lnTo>
                  <a:pt x="3029842" y="4682616"/>
                </a:lnTo>
                <a:lnTo>
                  <a:pt x="526548" y="4682616"/>
                </a:lnTo>
                <a:lnTo>
                  <a:pt x="0" y="4682616"/>
                </a:lnTo>
                <a:close/>
              </a:path>
            </a:pathLst>
          </a:custGeom>
          <a:solidFill>
            <a:schemeClr val="bg1">
              <a:lumMod val="75000"/>
              <a:alpha val="20000"/>
            </a:schemeClr>
          </a:solidFill>
        </p:spPr>
        <p:txBody>
          <a:bodyPr vert="horz" wrap="square" lIns="540000" tIns="360000" rIns="180000" bIns="360000" anchor="t">
            <a:noAutofit/>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Bullet</a:t>
            </a:r>
          </a:p>
          <a:p>
            <a:pPr lvl="1"/>
            <a:r>
              <a:rPr lang="nl-NL"/>
              <a:t>Sub-</a:t>
            </a:r>
            <a:r>
              <a:rPr lang="nl-NL" err="1"/>
              <a:t>bullet</a:t>
            </a:r>
            <a:endParaRPr lang="nl-NL"/>
          </a:p>
          <a:p>
            <a:pPr lvl="2"/>
            <a:r>
              <a:rPr lang="nl-NL"/>
              <a:t>Leestekst</a:t>
            </a:r>
          </a:p>
          <a:p>
            <a:pPr lvl="3"/>
            <a:r>
              <a:rPr lang="nl-NL"/>
              <a:t>Subtitel</a:t>
            </a:r>
          </a:p>
          <a:p>
            <a:pPr lvl="4"/>
            <a:r>
              <a:rPr lang="nl-NL"/>
              <a:t>Numerieke </a:t>
            </a:r>
            <a:r>
              <a:rPr lang="nl-NL" err="1"/>
              <a:t>bullet</a:t>
            </a:r>
            <a:endParaRPr lang="nl-NL"/>
          </a:p>
          <a:p>
            <a:pPr lvl="5"/>
            <a:r>
              <a:rPr lang="nl-NL" err="1"/>
              <a:t>Bullet</a:t>
            </a:r>
            <a:endParaRPr lang="nl-NL"/>
          </a:p>
          <a:p>
            <a:pPr lvl="6"/>
            <a:r>
              <a:rPr lang="nl-NL"/>
              <a:t>Sub-</a:t>
            </a:r>
            <a:r>
              <a:rPr lang="nl-NL" err="1"/>
              <a:t>bullet</a:t>
            </a:r>
            <a:endParaRPr lang="nl-NL"/>
          </a:p>
          <a:p>
            <a:pPr lvl="7"/>
            <a:r>
              <a:rPr lang="nl-NL"/>
              <a:t>Leestekst</a:t>
            </a:r>
          </a:p>
          <a:p>
            <a:pPr lvl="8"/>
            <a:r>
              <a:rPr lang="nl-NL"/>
              <a:t>Subtitel</a:t>
            </a:r>
          </a:p>
        </p:txBody>
      </p:sp>
      <p:grpSp>
        <p:nvGrpSpPr>
          <p:cNvPr id="10" name="INSTRUCTIE">
            <a:extLst>
              <a:ext uri="{FF2B5EF4-FFF2-40B4-BE49-F238E27FC236}">
                <a16:creationId xmlns:a16="http://schemas.microsoft.com/office/drawing/2014/main" id="{EABADF92-6223-430C-AC71-4AC3DAAE399F}"/>
              </a:ext>
            </a:extLst>
          </p:cNvPr>
          <p:cNvGrpSpPr/>
          <p:nvPr userDrawn="1"/>
        </p:nvGrpSpPr>
        <p:grpSpPr>
          <a:xfrm>
            <a:off x="-3786437" y="0"/>
            <a:ext cx="3693386" cy="5359349"/>
            <a:chOff x="-3786437" y="0"/>
            <a:chExt cx="3693386" cy="5359349"/>
          </a:xfrm>
        </p:grpSpPr>
        <p:sp>
          <p:nvSpPr>
            <p:cNvPr id="11" name="Rechthoek 10">
              <a:extLst>
                <a:ext uri="{FF2B5EF4-FFF2-40B4-BE49-F238E27FC236}">
                  <a16:creationId xmlns:a16="http://schemas.microsoft.com/office/drawing/2014/main" id="{42268042-A59B-422E-B327-D6EDDA04321F}"/>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Tekstniveaus kiezen</a:t>
              </a:r>
            </a:p>
          </p:txBody>
        </p:sp>
        <p:sp>
          <p:nvSpPr>
            <p:cNvPr id="12" name="Ovaal 11">
              <a:extLst>
                <a:ext uri="{FF2B5EF4-FFF2-40B4-BE49-F238E27FC236}">
                  <a16:creationId xmlns:a16="http://schemas.microsoft.com/office/drawing/2014/main" id="{9F051C3A-6735-4D97-84D7-A7731CACDF5E}"/>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3" name="Rechthoek 12">
              <a:extLst>
                <a:ext uri="{FF2B5EF4-FFF2-40B4-BE49-F238E27FC236}">
                  <a16:creationId xmlns:a16="http://schemas.microsoft.com/office/drawing/2014/main" id="{28158333-213F-4C60-A8D1-D55C88B98FFD}"/>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14" name="Ovaal 13">
              <a:extLst>
                <a:ext uri="{FF2B5EF4-FFF2-40B4-BE49-F238E27FC236}">
                  <a16:creationId xmlns:a16="http://schemas.microsoft.com/office/drawing/2014/main" id="{FC822AB9-AA19-4EAC-9347-144DA7C328D1}"/>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5" name="Rechthoek 14">
              <a:extLst>
                <a:ext uri="{FF2B5EF4-FFF2-40B4-BE49-F238E27FC236}">
                  <a16:creationId xmlns:a16="http://schemas.microsoft.com/office/drawing/2014/main" id="{2C5B284F-0F9E-44D7-8B34-2D883C7C9EE8}"/>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7" name="Rechthoek 16">
              <a:extLst>
                <a:ext uri="{FF2B5EF4-FFF2-40B4-BE49-F238E27FC236}">
                  <a16:creationId xmlns:a16="http://schemas.microsoft.com/office/drawing/2014/main" id="{34C0F392-9562-4178-A826-5B36FCEAE5C1}"/>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rPr>
                <a:t> #1</a:t>
              </a:r>
            </a:p>
          </p:txBody>
        </p:sp>
        <p:sp>
          <p:nvSpPr>
            <p:cNvPr id="18" name="Ovaal 17">
              <a:extLst>
                <a:ext uri="{FF2B5EF4-FFF2-40B4-BE49-F238E27FC236}">
                  <a16:creationId xmlns:a16="http://schemas.microsoft.com/office/drawing/2014/main" id="{A433FBBB-25D7-4DF3-A5CC-C0371D884721}"/>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9" name="Rechthoek 18">
              <a:extLst>
                <a:ext uri="{FF2B5EF4-FFF2-40B4-BE49-F238E27FC236}">
                  <a16:creationId xmlns:a16="http://schemas.microsoft.com/office/drawing/2014/main" id="{A15D43D8-9CFD-4E85-BCB1-2693249C4C1A}"/>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20" name="Ovaal 19">
              <a:extLst>
                <a:ext uri="{FF2B5EF4-FFF2-40B4-BE49-F238E27FC236}">
                  <a16:creationId xmlns:a16="http://schemas.microsoft.com/office/drawing/2014/main" id="{F3D97929-BE81-46FB-AFE4-316FF8BAEA82}"/>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1" name="Rechthoek 20">
              <a:extLst>
                <a:ext uri="{FF2B5EF4-FFF2-40B4-BE49-F238E27FC236}">
                  <a16:creationId xmlns:a16="http://schemas.microsoft.com/office/drawing/2014/main" id="{1B8D31B2-3A50-429D-9CC6-FDA6217D18B9}"/>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22" name="Ovaal 21">
              <a:extLst>
                <a:ext uri="{FF2B5EF4-FFF2-40B4-BE49-F238E27FC236}">
                  <a16:creationId xmlns:a16="http://schemas.microsoft.com/office/drawing/2014/main" id="{101A7402-C903-4A31-AA9B-6C79136E2618}"/>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3" name="Rechthoek 22">
              <a:extLst>
                <a:ext uri="{FF2B5EF4-FFF2-40B4-BE49-F238E27FC236}">
                  <a16:creationId xmlns:a16="http://schemas.microsoft.com/office/drawing/2014/main" id="{08B82D2A-6986-4DBF-8CD1-3F0B2676878C}"/>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Numerieke </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24" name="Ovaal 23">
              <a:extLst>
                <a:ext uri="{FF2B5EF4-FFF2-40B4-BE49-F238E27FC236}">
                  <a16:creationId xmlns:a16="http://schemas.microsoft.com/office/drawing/2014/main" id="{0EBB12DF-C66F-44A9-BF7C-5A6798FB7856}"/>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5" name="Rechthoek 24">
              <a:extLst>
                <a:ext uri="{FF2B5EF4-FFF2-40B4-BE49-F238E27FC236}">
                  <a16:creationId xmlns:a16="http://schemas.microsoft.com/office/drawing/2014/main" id="{A7CBA09F-BBDC-4C81-BAF2-B6E191F6B328}"/>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chemeClr val="accent2"/>
                </a:buClr>
                <a:buSzTx/>
                <a:buFont typeface="Arial" panose="020B0604020202020204" pitchFamily="34" charset="0"/>
                <a:buChar char="•"/>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a:t>
              </a:r>
              <a:r>
                <a:rPr kumimoji="0" lang="nl-NL" sz="1200" b="0" i="0" u="none" strike="noStrike" kern="0" cap="none" spc="0" normalizeH="0" baseline="0" noProof="0" err="1">
                  <a:ln>
                    <a:noFill/>
                  </a:ln>
                  <a:solidFill>
                    <a:schemeClr val="bg2"/>
                  </a:solidFill>
                  <a:effectLst/>
                  <a:uLnTx/>
                  <a:uFillTx/>
                  <a:latin typeface="Calibri" panose="020F0502020204030204" pitchFamily="34" charset="0"/>
                  <a:ea typeface="+mn-ea"/>
                  <a:cs typeface="Calibri" panose="020F0502020204030204" pitchFamily="34" charset="0"/>
                </a:rPr>
                <a:t>bullet</a:t>
              </a: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 #1</a:t>
              </a:r>
            </a:p>
          </p:txBody>
        </p:sp>
        <p:sp>
          <p:nvSpPr>
            <p:cNvPr id="26" name="Ovaal 25">
              <a:extLst>
                <a:ext uri="{FF2B5EF4-FFF2-40B4-BE49-F238E27FC236}">
                  <a16:creationId xmlns:a16="http://schemas.microsoft.com/office/drawing/2014/main" id="{B0294D59-EA0A-4291-8F45-BC7B361A41B2}"/>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7" name="Rechthoek 26">
              <a:extLst>
                <a:ext uri="{FF2B5EF4-FFF2-40B4-BE49-F238E27FC236}">
                  <a16:creationId xmlns:a16="http://schemas.microsoft.com/office/drawing/2014/main" id="{743E284F-7420-42A3-8226-433BF111E76C}"/>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200" b="0"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Leestekst</a:t>
              </a:r>
            </a:p>
          </p:txBody>
        </p:sp>
        <p:sp>
          <p:nvSpPr>
            <p:cNvPr id="28" name="Ovaal 27">
              <a:extLst>
                <a:ext uri="{FF2B5EF4-FFF2-40B4-BE49-F238E27FC236}">
                  <a16:creationId xmlns:a16="http://schemas.microsoft.com/office/drawing/2014/main" id="{30DEC6A3-54C8-44A0-8C19-FA4BFA3A6695}"/>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9" name="Rechthoek 28">
              <a:extLst>
                <a:ext uri="{FF2B5EF4-FFF2-40B4-BE49-F238E27FC236}">
                  <a16:creationId xmlns:a16="http://schemas.microsoft.com/office/drawing/2014/main" id="{DE741985-E843-496A-9825-FFE424F5D3F4}"/>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chemeClr val="accent1"/>
                </a:buClr>
                <a:buSzTx/>
                <a:buFont typeface="Arial" panose="020B0604020202020204" pitchFamily="34" charset="0"/>
                <a:buNone/>
                <a:tabLst/>
                <a:defRPr/>
              </a:pPr>
              <a:r>
                <a:rPr kumimoji="0" lang="nl-NL" sz="1400" b="1" i="0" u="none" strike="noStrike" kern="0" cap="none" spc="0" normalizeH="0" baseline="0" noProof="0">
                  <a:ln>
                    <a:noFill/>
                  </a:ln>
                  <a:solidFill>
                    <a:schemeClr val="bg2"/>
                  </a:solidFill>
                  <a:effectLst/>
                  <a:uLnTx/>
                  <a:uFillTx/>
                  <a:latin typeface="Calibri" panose="020F0502020204030204" pitchFamily="34" charset="0"/>
                  <a:ea typeface="+mn-ea"/>
                  <a:cs typeface="Calibri" panose="020F0502020204030204" pitchFamily="34" charset="0"/>
                </a:rPr>
                <a:t>Subtitel</a:t>
              </a:r>
            </a:p>
          </p:txBody>
        </p:sp>
        <p:sp>
          <p:nvSpPr>
            <p:cNvPr id="32" name="Ovaal 31">
              <a:extLst>
                <a:ext uri="{FF2B5EF4-FFF2-40B4-BE49-F238E27FC236}">
                  <a16:creationId xmlns:a16="http://schemas.microsoft.com/office/drawing/2014/main" id="{13EE5392-F8C1-4BB2-8DBA-3844C60D0363}"/>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3" name="Rechthoek 32">
              <a:extLst>
                <a:ext uri="{FF2B5EF4-FFF2-40B4-BE49-F238E27FC236}">
                  <a16:creationId xmlns:a16="http://schemas.microsoft.com/office/drawing/2014/main" id="{68B2DE88-839C-4432-95D7-9BED20F0986C}"/>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 typeface="Arial" panose="020B0604020202020204" pitchFamily="34" charset="0"/>
                <a:buChar char="•"/>
                <a:tabLst/>
                <a:defRPr/>
              </a:pPr>
              <a:r>
                <a:rPr kumimoji="0" lang="nl-NL" sz="1200" b="0" i="0" u="none" strike="noStrike" kern="0" cap="none" spc="0" normalizeH="0" baseline="0" noProof="0" err="1">
                  <a:ln>
                    <a:noFill/>
                  </a:ln>
                  <a:solidFill>
                    <a:schemeClr val="bg2"/>
                  </a:solidFill>
                  <a:effectLst/>
                  <a:uLnTx/>
                  <a:uFillTx/>
                  <a:latin typeface="Calibri" panose="020F0502020204030204" pitchFamily="34" charset="0"/>
                  <a:cs typeface="Calibri" panose="020F0502020204030204" pitchFamily="34" charset="0"/>
                </a:rPr>
                <a:t>Bullet</a:t>
              </a:r>
              <a:endParaRPr kumimoji="0" lang="nl-NL" sz="1200" b="0" i="0" u="none" strike="noStrike" kern="0" cap="none" spc="0" normalizeH="0" baseline="0" noProof="0">
                <a:ln>
                  <a:noFill/>
                </a:ln>
                <a:solidFill>
                  <a:schemeClr val="bg2"/>
                </a:solidFill>
                <a:effectLst/>
                <a:uLnTx/>
                <a:uFillTx/>
                <a:latin typeface="Calibri" panose="020F0502020204030204" pitchFamily="34" charset="0"/>
                <a:cs typeface="Calibri" panose="020F0502020204030204" pitchFamily="34" charset="0"/>
              </a:endParaRPr>
            </a:p>
          </p:txBody>
        </p:sp>
        <p:sp>
          <p:nvSpPr>
            <p:cNvPr id="34" name="Rechthoek 33">
              <a:extLst>
                <a:ext uri="{FF2B5EF4-FFF2-40B4-BE49-F238E27FC236}">
                  <a16:creationId xmlns:a16="http://schemas.microsoft.com/office/drawing/2014/main" id="{0BEE17E9-D07E-48DB-A81D-D08580D350F8}"/>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grpSp>
          <p:nvGrpSpPr>
            <p:cNvPr id="35" name="ICOON_info">
              <a:extLst>
                <a:ext uri="{FF2B5EF4-FFF2-40B4-BE49-F238E27FC236}">
                  <a16:creationId xmlns:a16="http://schemas.microsoft.com/office/drawing/2014/main" id="{92A0A209-E209-47A3-B1ED-5E22C849778F}"/>
                </a:ext>
              </a:extLst>
            </p:cNvPr>
            <p:cNvGrpSpPr/>
            <p:nvPr userDrawn="1"/>
          </p:nvGrpSpPr>
          <p:grpSpPr>
            <a:xfrm>
              <a:off x="-376736" y="4400186"/>
              <a:ext cx="283685" cy="283685"/>
              <a:chOff x="-510741" y="5913713"/>
              <a:chExt cx="267555" cy="267555"/>
            </a:xfrm>
          </p:grpSpPr>
          <p:sp>
            <p:nvSpPr>
              <p:cNvPr id="77" name="Ovaal 76">
                <a:extLst>
                  <a:ext uri="{FF2B5EF4-FFF2-40B4-BE49-F238E27FC236}">
                    <a16:creationId xmlns:a16="http://schemas.microsoft.com/office/drawing/2014/main" id="{1E1120E5-1DD3-434C-9380-B6B6B4FE88C4}"/>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78" name="Graphic 163" descr="Informatie">
                <a:extLst>
                  <a:ext uri="{FF2B5EF4-FFF2-40B4-BE49-F238E27FC236}">
                    <a16:creationId xmlns:a16="http://schemas.microsoft.com/office/drawing/2014/main" id="{5DE981AC-EF47-4E04-B7CD-17346E81BE4C}"/>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36" name="VOORBEELD">
              <a:extLst>
                <a:ext uri="{FF2B5EF4-FFF2-40B4-BE49-F238E27FC236}">
                  <a16:creationId xmlns:a16="http://schemas.microsoft.com/office/drawing/2014/main" id="{AF31CE20-379F-4C97-9ACD-7E25B3403EDD}"/>
                </a:ext>
              </a:extLst>
            </p:cNvPr>
            <p:cNvGrpSpPr/>
            <p:nvPr userDrawn="1"/>
          </p:nvGrpSpPr>
          <p:grpSpPr>
            <a:xfrm>
              <a:off x="-3605171" y="458674"/>
              <a:ext cx="3234311" cy="558875"/>
              <a:chOff x="-3605171" y="458674"/>
              <a:chExt cx="3234311" cy="558875"/>
            </a:xfrm>
          </p:grpSpPr>
          <p:sp>
            <p:nvSpPr>
              <p:cNvPr id="37" name="Rechthoek 36">
                <a:extLst>
                  <a:ext uri="{FF2B5EF4-FFF2-40B4-BE49-F238E27FC236}">
                    <a16:creationId xmlns:a16="http://schemas.microsoft.com/office/drawing/2014/main" id="{EF81E5B6-4472-4FDB-AB65-BA33129A54AE}"/>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a:solidFill>
                      <a:srgbClr val="211F26"/>
                    </a:solidFill>
                    <a:latin typeface="Calibri" panose="020F0502020204030204" pitchFamily="34" charset="0"/>
                    <a:cs typeface="Calibri" panose="020F0502020204030204" pitchFamily="34" charset="0"/>
                  </a:rPr>
                  <a:t>Start</a:t>
                </a:r>
              </a:p>
            </p:txBody>
          </p:sp>
          <p:sp>
            <p:nvSpPr>
              <p:cNvPr id="38" name="Rechthoek 37">
                <a:extLst>
                  <a:ext uri="{FF2B5EF4-FFF2-40B4-BE49-F238E27FC236}">
                    <a16:creationId xmlns:a16="http://schemas.microsoft.com/office/drawing/2014/main" id="{6D010691-C6F9-4B4B-A656-957267FE4C29}"/>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39" name="Groep 38">
                <a:extLst>
                  <a:ext uri="{FF2B5EF4-FFF2-40B4-BE49-F238E27FC236}">
                    <a16:creationId xmlns:a16="http://schemas.microsoft.com/office/drawing/2014/main" id="{C9858FE5-1EA4-4BB9-9619-84572E42358F}"/>
                  </a:ext>
                </a:extLst>
              </p:cNvPr>
              <p:cNvGrpSpPr/>
              <p:nvPr userDrawn="1"/>
            </p:nvGrpSpPr>
            <p:grpSpPr>
              <a:xfrm>
                <a:off x="-3386247" y="830871"/>
                <a:ext cx="139423" cy="109566"/>
                <a:chOff x="-2866744" y="827071"/>
                <a:chExt cx="168701" cy="132575"/>
              </a:xfrm>
            </p:grpSpPr>
            <p:grpSp>
              <p:nvGrpSpPr>
                <p:cNvPr id="70" name="Groep 69">
                  <a:extLst>
                    <a:ext uri="{FF2B5EF4-FFF2-40B4-BE49-F238E27FC236}">
                      <a16:creationId xmlns:a16="http://schemas.microsoft.com/office/drawing/2014/main" id="{1788C0BC-D5F9-47EB-8B20-6513B277C002}"/>
                    </a:ext>
                  </a:extLst>
                </p:cNvPr>
                <p:cNvGrpSpPr/>
                <p:nvPr userDrawn="1"/>
              </p:nvGrpSpPr>
              <p:grpSpPr>
                <a:xfrm>
                  <a:off x="-2866744" y="827071"/>
                  <a:ext cx="168701" cy="132575"/>
                  <a:chOff x="-2866744" y="827071"/>
                  <a:chExt cx="168701" cy="132575"/>
                </a:xfrm>
              </p:grpSpPr>
              <p:cxnSp>
                <p:nvCxnSpPr>
                  <p:cNvPr id="72" name="Rechte verbindingslijn 71">
                    <a:extLst>
                      <a:ext uri="{FF2B5EF4-FFF2-40B4-BE49-F238E27FC236}">
                        <a16:creationId xmlns:a16="http://schemas.microsoft.com/office/drawing/2014/main" id="{89B42DD8-4115-43FC-9868-8002A7DEC626}"/>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3" name="Rechte verbindingslijn 72">
                    <a:extLst>
                      <a:ext uri="{FF2B5EF4-FFF2-40B4-BE49-F238E27FC236}">
                        <a16:creationId xmlns:a16="http://schemas.microsoft.com/office/drawing/2014/main" id="{1476C5B0-1300-416D-BEA8-A895C456E9A7}"/>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4" name="Rechte verbindingslijn 73">
                    <a:extLst>
                      <a:ext uri="{FF2B5EF4-FFF2-40B4-BE49-F238E27FC236}">
                        <a16:creationId xmlns:a16="http://schemas.microsoft.com/office/drawing/2014/main" id="{B5EF182D-BB33-40E0-98FE-B1473A26412A}"/>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5" name="Rechte verbindingslijn 74">
                    <a:extLst>
                      <a:ext uri="{FF2B5EF4-FFF2-40B4-BE49-F238E27FC236}">
                        <a16:creationId xmlns:a16="http://schemas.microsoft.com/office/drawing/2014/main" id="{1DEC1F06-2641-4CB1-AE8E-D44EDC55C8E4}"/>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6" name="Rechte verbindingslijn 75">
                    <a:extLst>
                      <a:ext uri="{FF2B5EF4-FFF2-40B4-BE49-F238E27FC236}">
                        <a16:creationId xmlns:a16="http://schemas.microsoft.com/office/drawing/2014/main" id="{595E4A7C-AD8C-48EF-8B6A-E42E699B8DE6}"/>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1" name="Pijl: rechts 70">
                  <a:extLst>
                    <a:ext uri="{FF2B5EF4-FFF2-40B4-BE49-F238E27FC236}">
                      <a16:creationId xmlns:a16="http://schemas.microsoft.com/office/drawing/2014/main" id="{C62BE824-A93E-468B-B7FD-704EDF812BCD}"/>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0" name="Groep 39">
                <a:extLst>
                  <a:ext uri="{FF2B5EF4-FFF2-40B4-BE49-F238E27FC236}">
                    <a16:creationId xmlns:a16="http://schemas.microsoft.com/office/drawing/2014/main" id="{AEE1F9B1-B7D2-4299-B943-0B5424C8258D}"/>
                  </a:ext>
                </a:extLst>
              </p:cNvPr>
              <p:cNvGrpSpPr/>
              <p:nvPr userDrawn="1"/>
            </p:nvGrpSpPr>
            <p:grpSpPr>
              <a:xfrm>
                <a:off x="-3605171" y="830871"/>
                <a:ext cx="139423" cy="109566"/>
                <a:chOff x="-2866744" y="518074"/>
                <a:chExt cx="168701" cy="132575"/>
              </a:xfrm>
            </p:grpSpPr>
            <p:grpSp>
              <p:nvGrpSpPr>
                <p:cNvPr id="63" name="Groep 62">
                  <a:extLst>
                    <a:ext uri="{FF2B5EF4-FFF2-40B4-BE49-F238E27FC236}">
                      <a16:creationId xmlns:a16="http://schemas.microsoft.com/office/drawing/2014/main" id="{F23FD7B0-7E4F-4F0F-A921-5D13DB18689E}"/>
                    </a:ext>
                  </a:extLst>
                </p:cNvPr>
                <p:cNvGrpSpPr/>
                <p:nvPr userDrawn="1"/>
              </p:nvGrpSpPr>
              <p:grpSpPr>
                <a:xfrm>
                  <a:off x="-2866744" y="518074"/>
                  <a:ext cx="168701" cy="132575"/>
                  <a:chOff x="-2866744" y="518074"/>
                  <a:chExt cx="168701" cy="132575"/>
                </a:xfrm>
              </p:grpSpPr>
              <p:cxnSp>
                <p:nvCxnSpPr>
                  <p:cNvPr id="65" name="Rechte verbindingslijn 64">
                    <a:extLst>
                      <a:ext uri="{FF2B5EF4-FFF2-40B4-BE49-F238E27FC236}">
                        <a16:creationId xmlns:a16="http://schemas.microsoft.com/office/drawing/2014/main" id="{CF41098C-D184-4C06-9D34-A2629E762600}"/>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2F40A068-0EC4-489E-B2F4-C47168D32474}"/>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7" name="Rechte verbindingslijn 66">
                    <a:extLst>
                      <a:ext uri="{FF2B5EF4-FFF2-40B4-BE49-F238E27FC236}">
                        <a16:creationId xmlns:a16="http://schemas.microsoft.com/office/drawing/2014/main" id="{762FD098-9080-428A-851F-F095002F2CEF}"/>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6761DC27-5781-4748-B98F-BA4AB9ADBC41}"/>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2FC4183D-0F06-4700-AE04-0D58B2C44B48}"/>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4" name="Pijl: rechts 63">
                  <a:extLst>
                    <a:ext uri="{FF2B5EF4-FFF2-40B4-BE49-F238E27FC236}">
                      <a16:creationId xmlns:a16="http://schemas.microsoft.com/office/drawing/2014/main" id="{40F31531-4F2B-4F9C-B2B2-DF35B57C26CA}"/>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cxnSp>
            <p:nvCxnSpPr>
              <p:cNvPr id="41" name="Rechte verbindingslijn 40">
                <a:extLst>
                  <a:ext uri="{FF2B5EF4-FFF2-40B4-BE49-F238E27FC236}">
                    <a16:creationId xmlns:a16="http://schemas.microsoft.com/office/drawing/2014/main" id="{D5C2CB25-7F19-42E9-9F4D-FC9CA292196E}"/>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2" name="Rechte verbindingslijn 41">
                <a:extLst>
                  <a:ext uri="{FF2B5EF4-FFF2-40B4-BE49-F238E27FC236}">
                    <a16:creationId xmlns:a16="http://schemas.microsoft.com/office/drawing/2014/main" id="{A7ACF149-3543-4CF0-89C0-BDBFBEF46CA4}"/>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3" name="Rechthoek 42">
                <a:extLst>
                  <a:ext uri="{FF2B5EF4-FFF2-40B4-BE49-F238E27FC236}">
                    <a16:creationId xmlns:a16="http://schemas.microsoft.com/office/drawing/2014/main" id="{D20042EF-3389-4D3B-A357-5DB2721AF33E}"/>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omhoog</a:t>
                </a:r>
              </a:p>
            </p:txBody>
          </p:sp>
          <p:sp>
            <p:nvSpPr>
              <p:cNvPr id="44" name="Rechthoek 43">
                <a:extLst>
                  <a:ext uri="{FF2B5EF4-FFF2-40B4-BE49-F238E27FC236}">
                    <a16:creationId xmlns:a16="http://schemas.microsoft.com/office/drawing/2014/main" id="{E6E6032F-C2F6-4746-98B8-C9ABD304D932}"/>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rPr>
                  <a:t>Tekstniveau omlaag</a:t>
                </a:r>
              </a:p>
            </p:txBody>
          </p:sp>
          <p:grpSp>
            <p:nvGrpSpPr>
              <p:cNvPr id="45" name="Groep 44">
                <a:extLst>
                  <a:ext uri="{FF2B5EF4-FFF2-40B4-BE49-F238E27FC236}">
                    <a16:creationId xmlns:a16="http://schemas.microsoft.com/office/drawing/2014/main" id="{929E7374-7A4C-438B-8C4A-D3F5B98F38B1}"/>
                  </a:ext>
                </a:extLst>
              </p:cNvPr>
              <p:cNvGrpSpPr/>
              <p:nvPr userDrawn="1"/>
            </p:nvGrpSpPr>
            <p:grpSpPr>
              <a:xfrm>
                <a:off x="-2916763" y="769168"/>
                <a:ext cx="268738" cy="248381"/>
                <a:chOff x="-2916763" y="769168"/>
                <a:chExt cx="268738" cy="248381"/>
              </a:xfrm>
            </p:grpSpPr>
            <p:sp>
              <p:nvSpPr>
                <p:cNvPr id="55" name="Rechthoek 54">
                  <a:extLst>
                    <a:ext uri="{FF2B5EF4-FFF2-40B4-BE49-F238E27FC236}">
                      <a16:creationId xmlns:a16="http://schemas.microsoft.com/office/drawing/2014/main" id="{43DE8514-E16E-496A-B9AB-027937EF6852}"/>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56" name="Groep 55">
                  <a:extLst>
                    <a:ext uri="{FF2B5EF4-FFF2-40B4-BE49-F238E27FC236}">
                      <a16:creationId xmlns:a16="http://schemas.microsoft.com/office/drawing/2014/main" id="{6C750946-11AE-4817-9E25-1BF02E385983}"/>
                    </a:ext>
                  </a:extLst>
                </p:cNvPr>
                <p:cNvGrpSpPr/>
                <p:nvPr userDrawn="1"/>
              </p:nvGrpSpPr>
              <p:grpSpPr>
                <a:xfrm>
                  <a:off x="-2866744" y="827071"/>
                  <a:ext cx="168701" cy="132575"/>
                  <a:chOff x="-2866744" y="827071"/>
                  <a:chExt cx="168701" cy="132575"/>
                </a:xfrm>
              </p:grpSpPr>
              <p:cxnSp>
                <p:nvCxnSpPr>
                  <p:cNvPr id="58" name="Rechte verbindingslijn 57">
                    <a:extLst>
                      <a:ext uri="{FF2B5EF4-FFF2-40B4-BE49-F238E27FC236}">
                        <a16:creationId xmlns:a16="http://schemas.microsoft.com/office/drawing/2014/main" id="{6A54045B-8FFE-4EB6-87A2-22A8D891798E}"/>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A0219E1B-8A36-4CC7-B4D0-C49F798B5222}"/>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0" name="Rechte verbindingslijn 59">
                    <a:extLst>
                      <a:ext uri="{FF2B5EF4-FFF2-40B4-BE49-F238E27FC236}">
                        <a16:creationId xmlns:a16="http://schemas.microsoft.com/office/drawing/2014/main" id="{70BA1B00-4969-4020-B284-BAC2DF409381}"/>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2A5DD8B6-85AD-47CE-8A22-CDDAE0BABE76}"/>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9987AEE7-B850-4D89-AE01-861A580A5C32}"/>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7" name="Pijl: rechts 56">
                  <a:extLst>
                    <a:ext uri="{FF2B5EF4-FFF2-40B4-BE49-F238E27FC236}">
                      <a16:creationId xmlns:a16="http://schemas.microsoft.com/office/drawing/2014/main" id="{EB208A11-3CAA-40AC-BFFE-761826201C4D}"/>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46" name="Groep 45">
                <a:extLst>
                  <a:ext uri="{FF2B5EF4-FFF2-40B4-BE49-F238E27FC236}">
                    <a16:creationId xmlns:a16="http://schemas.microsoft.com/office/drawing/2014/main" id="{E713723E-FF2E-4217-A760-6F6ACDC998FF}"/>
                  </a:ext>
                </a:extLst>
              </p:cNvPr>
              <p:cNvGrpSpPr/>
              <p:nvPr userDrawn="1"/>
            </p:nvGrpSpPr>
            <p:grpSpPr>
              <a:xfrm>
                <a:off x="-2916763" y="460171"/>
                <a:ext cx="268738" cy="248381"/>
                <a:chOff x="-2916763" y="460171"/>
                <a:chExt cx="268738" cy="248381"/>
              </a:xfrm>
            </p:grpSpPr>
            <p:sp>
              <p:nvSpPr>
                <p:cNvPr id="47" name="Rechthoek 46">
                  <a:extLst>
                    <a:ext uri="{FF2B5EF4-FFF2-40B4-BE49-F238E27FC236}">
                      <a16:creationId xmlns:a16="http://schemas.microsoft.com/office/drawing/2014/main" id="{1CF5CC66-3809-4CFA-8671-AFEF97365A3A}"/>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211F26"/>
                    </a:solidFill>
                    <a:latin typeface="Calibri" panose="020F0502020204030204" pitchFamily="34" charset="0"/>
                    <a:cs typeface="Calibri" panose="020F0502020204030204" pitchFamily="34" charset="0"/>
                  </a:endParaRPr>
                </a:p>
              </p:txBody>
            </p:sp>
            <p:grpSp>
              <p:nvGrpSpPr>
                <p:cNvPr id="48" name="Groep 47">
                  <a:extLst>
                    <a:ext uri="{FF2B5EF4-FFF2-40B4-BE49-F238E27FC236}">
                      <a16:creationId xmlns:a16="http://schemas.microsoft.com/office/drawing/2014/main" id="{3D89F2AE-1402-4EF1-96DB-E76443B7622D}"/>
                    </a:ext>
                  </a:extLst>
                </p:cNvPr>
                <p:cNvGrpSpPr/>
                <p:nvPr userDrawn="1"/>
              </p:nvGrpSpPr>
              <p:grpSpPr>
                <a:xfrm>
                  <a:off x="-2866744" y="518074"/>
                  <a:ext cx="168701" cy="132575"/>
                  <a:chOff x="-2866744" y="518074"/>
                  <a:chExt cx="168701" cy="132575"/>
                </a:xfrm>
              </p:grpSpPr>
              <p:cxnSp>
                <p:nvCxnSpPr>
                  <p:cNvPr id="50" name="Rechte verbindingslijn 49">
                    <a:extLst>
                      <a:ext uri="{FF2B5EF4-FFF2-40B4-BE49-F238E27FC236}">
                        <a16:creationId xmlns:a16="http://schemas.microsoft.com/office/drawing/2014/main" id="{D4F39EC0-B092-4013-9AE2-9F88822010DC}"/>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1" name="Rechte verbindingslijn 50">
                    <a:extLst>
                      <a:ext uri="{FF2B5EF4-FFF2-40B4-BE49-F238E27FC236}">
                        <a16:creationId xmlns:a16="http://schemas.microsoft.com/office/drawing/2014/main" id="{6AA647D9-CA49-4189-B160-492765E415D1}"/>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9E3D5388-73BC-47B3-AE72-D17BD41846FF}"/>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3" name="Rechte verbindingslijn 52">
                    <a:extLst>
                      <a:ext uri="{FF2B5EF4-FFF2-40B4-BE49-F238E27FC236}">
                        <a16:creationId xmlns:a16="http://schemas.microsoft.com/office/drawing/2014/main" id="{E042A9D8-4226-4F95-BE32-8773A0CB1292}"/>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8FAE7C20-7426-4F6F-AC86-BA72F1E69D4D}"/>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9" name="Pijl: rechts 48">
                  <a:extLst>
                    <a:ext uri="{FF2B5EF4-FFF2-40B4-BE49-F238E27FC236}">
                      <a16:creationId xmlns:a16="http://schemas.microsoft.com/office/drawing/2014/main" id="{11771D4B-43CB-4538-B354-97376D32A928}"/>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grpSp>
      <p:grpSp>
        <p:nvGrpSpPr>
          <p:cNvPr id="79" name="INSTRUCTIE">
            <a:extLst>
              <a:ext uri="{FF2B5EF4-FFF2-40B4-BE49-F238E27FC236}">
                <a16:creationId xmlns:a16="http://schemas.microsoft.com/office/drawing/2014/main" id="{26128DC0-5832-47E4-84AF-85FE182E59AC}"/>
              </a:ext>
            </a:extLst>
          </p:cNvPr>
          <p:cNvGrpSpPr/>
          <p:nvPr userDrawn="1"/>
        </p:nvGrpSpPr>
        <p:grpSpPr>
          <a:xfrm>
            <a:off x="12377595" y="0"/>
            <a:ext cx="3693386" cy="5270646"/>
            <a:chOff x="-3786437" y="0"/>
            <a:chExt cx="3693386" cy="5270646"/>
          </a:xfrm>
        </p:grpSpPr>
        <p:sp>
          <p:nvSpPr>
            <p:cNvPr id="80" name="Rechthoek 79">
              <a:extLst>
                <a:ext uri="{FF2B5EF4-FFF2-40B4-BE49-F238E27FC236}">
                  <a16:creationId xmlns:a16="http://schemas.microsoft.com/office/drawing/2014/main" id="{E1581531-7E68-4463-99A6-C77C0D3C984E}"/>
                </a:ext>
              </a:extLst>
            </p:cNvPr>
            <p:cNvSpPr/>
            <p:nvPr userDrawn="1"/>
          </p:nvSpPr>
          <p:spPr>
            <a:xfrm>
              <a:off x="-3786437" y="4442646"/>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a:solidFill>
                    <a:srgbClr val="211F26"/>
                  </a:solidFill>
                  <a:latin typeface="Calibri" panose="020F0502020204030204" pitchFamily="34" charset="0"/>
                  <a:cs typeface="Calibri" panose="020F0502020204030204" pitchFamily="34" charset="0"/>
                </a:rPr>
                <a:t>Meer weten?</a:t>
              </a:r>
              <a:br>
                <a:rPr lang="nl-NL" sz="1200" cap="all"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Ga naar de instructie dia </a:t>
              </a:r>
              <a:r>
                <a:rPr lang="nl-NL" sz="1200" b="1" cap="none" baseline="0" noProof="0">
                  <a:solidFill>
                    <a:srgbClr val="211F26"/>
                  </a:solidFill>
                  <a:latin typeface="Calibri" panose="020F0502020204030204" pitchFamily="34" charset="0"/>
                  <a:cs typeface="Calibri" panose="020F0502020204030204" pitchFamily="34" charset="0"/>
                </a:rPr>
                <a:t>‘VIDEO INSTRUCTIES’</a:t>
              </a:r>
              <a:r>
                <a:rPr lang="nl-NL" sz="1200" cap="none" baseline="0" noProof="0">
                  <a:solidFill>
                    <a:srgbClr val="211F26"/>
                  </a:solidFill>
                  <a:latin typeface="Calibri" panose="020F0502020204030204" pitchFamily="34" charset="0"/>
                  <a:cs typeface="Calibri" panose="020F0502020204030204" pitchFamily="34" charset="0"/>
                </a:rPr>
                <a:t>.</a:t>
              </a:r>
              <a:br>
                <a:rPr lang="nl-NL" sz="1200" cap="none" baseline="0" noProof="0">
                  <a:solidFill>
                    <a:srgbClr val="211F26"/>
                  </a:solidFill>
                  <a:latin typeface="Calibri" panose="020F0502020204030204" pitchFamily="34" charset="0"/>
                  <a:cs typeface="Calibri" panose="020F0502020204030204" pitchFamily="34" charset="0"/>
                </a:rPr>
              </a:br>
              <a:r>
                <a:rPr lang="nl-NL" sz="1200" cap="none" baseline="0" noProof="0">
                  <a:solidFill>
                    <a:srgbClr val="211F26"/>
                  </a:solidFill>
                  <a:latin typeface="Calibri" panose="020F0502020204030204" pitchFamily="34" charset="0"/>
                  <a:cs typeface="Calibri" panose="020F0502020204030204" pitchFamily="34" charset="0"/>
                </a:rPr>
                <a:t>Deze vind je vooraan de presentatie of voeg je in via </a:t>
              </a:r>
              <a:r>
                <a:rPr lang="nl-NL" sz="1200" i="1" cap="none" baseline="0" noProof="0">
                  <a:solidFill>
                    <a:srgbClr val="211F26"/>
                  </a:solidFill>
                  <a:latin typeface="Calibri" panose="020F0502020204030204" pitchFamily="34" charset="0"/>
                  <a:cs typeface="Calibri" panose="020F0502020204030204" pitchFamily="34" charset="0"/>
                </a:rPr>
                <a:t>‘Start’</a:t>
              </a:r>
              <a:r>
                <a:rPr lang="nl-NL" sz="1200" cap="none" baseline="0" noProof="0">
                  <a:solidFill>
                    <a:srgbClr val="211F26"/>
                  </a:solidFill>
                  <a:latin typeface="Calibri" panose="020F0502020204030204" pitchFamily="34" charset="0"/>
                  <a:cs typeface="Calibri" panose="020F0502020204030204" pitchFamily="34" charset="0"/>
                </a:rPr>
                <a:t> &gt; </a:t>
              </a:r>
              <a:r>
                <a:rPr lang="nl-NL" sz="1200" i="1" cap="none" baseline="0" noProof="0">
                  <a:solidFill>
                    <a:srgbClr val="211F26"/>
                  </a:solidFill>
                  <a:latin typeface="Calibri" panose="020F0502020204030204" pitchFamily="34" charset="0"/>
                  <a:cs typeface="Calibri" panose="020F0502020204030204" pitchFamily="34" charset="0"/>
                </a:rPr>
                <a:t>‘Nieuwe dia’</a:t>
              </a:r>
            </a:p>
          </p:txBody>
        </p:sp>
        <p:sp>
          <p:nvSpPr>
            <p:cNvPr id="81" name="Rechthoek 80">
              <a:extLst>
                <a:ext uri="{FF2B5EF4-FFF2-40B4-BE49-F238E27FC236}">
                  <a16:creationId xmlns:a16="http://schemas.microsoft.com/office/drawing/2014/main" id="{ABB4C4E0-9B0D-4A05-A584-A7C4F0DF6559}"/>
                </a:ext>
              </a:extLst>
            </p:cNvPr>
            <p:cNvSpPr/>
            <p:nvPr userDrawn="1"/>
          </p:nvSpPr>
          <p:spPr>
            <a:xfrm>
              <a:off x="-3786165" y="0"/>
              <a:ext cx="3593091" cy="4440791"/>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Afbeelding invoegen/opmaken</a:t>
              </a:r>
            </a:p>
          </p:txBody>
        </p:sp>
        <p:sp>
          <p:nvSpPr>
            <p:cNvPr id="82" name="Ovaal 81">
              <a:extLst>
                <a:ext uri="{FF2B5EF4-FFF2-40B4-BE49-F238E27FC236}">
                  <a16:creationId xmlns:a16="http://schemas.microsoft.com/office/drawing/2014/main" id="{D1A53A67-140F-422F-B1D7-F4AF6AE6F979}"/>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3" name="Rechthoek 82">
              <a:extLst>
                <a:ext uri="{FF2B5EF4-FFF2-40B4-BE49-F238E27FC236}">
                  <a16:creationId xmlns:a16="http://schemas.microsoft.com/office/drawing/2014/main" id="{C0671A39-8F99-45CB-8017-69451DCD6ECD}"/>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Klik op het pictogram om een nieuwe afbeelding in te voegen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(zie onderstaand voorbeeld)</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4" name="Groep 83">
              <a:extLst>
                <a:ext uri="{FF2B5EF4-FFF2-40B4-BE49-F238E27FC236}">
                  <a16:creationId xmlns:a16="http://schemas.microsoft.com/office/drawing/2014/main" id="{BF180CE4-1AF8-43B1-AA0F-6839D35738B8}"/>
                </a:ext>
              </a:extLst>
            </p:cNvPr>
            <p:cNvGrpSpPr/>
            <p:nvPr userDrawn="1"/>
          </p:nvGrpSpPr>
          <p:grpSpPr>
            <a:xfrm>
              <a:off x="-3316179" y="1231351"/>
              <a:ext cx="294789" cy="318834"/>
              <a:chOff x="14466489" y="1001522"/>
              <a:chExt cx="290627" cy="314333"/>
            </a:xfrm>
          </p:grpSpPr>
          <p:sp>
            <p:nvSpPr>
              <p:cNvPr id="113" name="Rechthoek 112">
                <a:extLst>
                  <a:ext uri="{FF2B5EF4-FFF2-40B4-BE49-F238E27FC236}">
                    <a16:creationId xmlns:a16="http://schemas.microsoft.com/office/drawing/2014/main" id="{2E32B22D-13DD-4CB0-97E2-B6E9A23623E2}"/>
                  </a:ext>
                </a:extLst>
              </p:cNvPr>
              <p:cNvSpPr/>
              <p:nvPr userDrawn="1"/>
            </p:nvSpPr>
            <p:spPr>
              <a:xfrm>
                <a:off x="14466489" y="1001522"/>
                <a:ext cx="257935" cy="254168"/>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14" name="Ovaal 113">
                <a:extLst>
                  <a:ext uri="{FF2B5EF4-FFF2-40B4-BE49-F238E27FC236}">
                    <a16:creationId xmlns:a16="http://schemas.microsoft.com/office/drawing/2014/main" id="{1EE92798-01C1-4BF7-AAA0-4E5672DD8ED0}"/>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15" name="Vrije vorm: vorm 114">
                <a:extLst>
                  <a:ext uri="{FF2B5EF4-FFF2-40B4-BE49-F238E27FC236}">
                    <a16:creationId xmlns:a16="http://schemas.microsoft.com/office/drawing/2014/main" id="{1857F993-9BB0-41EE-8B85-319A07FABD8D}"/>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rgbClr val="211F26"/>
                  </a:solidFill>
                  <a:latin typeface="Calibri" panose="020F0502020204030204" pitchFamily="34" charset="0"/>
                  <a:cs typeface="Calibri" panose="020F0502020204030204" pitchFamily="34" charset="0"/>
                </a:endParaRPr>
              </a:p>
            </p:txBody>
          </p:sp>
          <p:sp>
            <p:nvSpPr>
              <p:cNvPr id="116" name="Rechthoek: afgeronde hoeken 115">
                <a:extLst>
                  <a:ext uri="{FF2B5EF4-FFF2-40B4-BE49-F238E27FC236}">
                    <a16:creationId xmlns:a16="http://schemas.microsoft.com/office/drawing/2014/main" id="{FC265689-8210-4F27-B8E0-1B66ECE9336A}"/>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cxnSp>
            <p:nvCxnSpPr>
              <p:cNvPr id="117" name="Rechte verbindingslijn 116">
                <a:extLst>
                  <a:ext uri="{FF2B5EF4-FFF2-40B4-BE49-F238E27FC236}">
                    <a16:creationId xmlns:a16="http://schemas.microsoft.com/office/drawing/2014/main" id="{23B18E52-13B7-48D5-8346-E54D4C116700}"/>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18" name="Rechte verbindingslijn 117">
                <a:extLst>
                  <a:ext uri="{FF2B5EF4-FFF2-40B4-BE49-F238E27FC236}">
                    <a16:creationId xmlns:a16="http://schemas.microsoft.com/office/drawing/2014/main" id="{443E1362-7C2D-4013-9AFF-FEE6E81B56E9}"/>
                  </a:ext>
                </a:extLst>
              </p:cNvPr>
              <p:cNvCxnSpPr>
                <a:cxnSpLocks/>
                <a:stCxn id="116"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85" name="Ovaal 84">
              <a:extLst>
                <a:ext uri="{FF2B5EF4-FFF2-40B4-BE49-F238E27FC236}">
                  <a16:creationId xmlns:a16="http://schemas.microsoft.com/office/drawing/2014/main" id="{5F7C9F4A-1C91-4DA1-B5DE-99158449BD4F}"/>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6" name="Rechthoek 85">
              <a:extLst>
                <a:ext uri="{FF2B5EF4-FFF2-40B4-BE49-F238E27FC236}">
                  <a16:creationId xmlns:a16="http://schemas.microsoft.com/office/drawing/2014/main" id="{88FF7006-733D-4E57-B825-833EF18312CE}"/>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Selecteer de gewenste afbeelding</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7" name="Groep 86">
              <a:extLst>
                <a:ext uri="{FF2B5EF4-FFF2-40B4-BE49-F238E27FC236}">
                  <a16:creationId xmlns:a16="http://schemas.microsoft.com/office/drawing/2014/main" id="{2D7838C0-04FB-474A-935B-673D278201FF}"/>
                </a:ext>
              </a:extLst>
            </p:cNvPr>
            <p:cNvGrpSpPr/>
            <p:nvPr userDrawn="1"/>
          </p:nvGrpSpPr>
          <p:grpSpPr>
            <a:xfrm>
              <a:off x="-3311319" y="2164285"/>
              <a:ext cx="825500" cy="209550"/>
              <a:chOff x="13504624" y="2482850"/>
              <a:chExt cx="825500" cy="209550"/>
            </a:xfrm>
          </p:grpSpPr>
          <p:sp>
            <p:nvSpPr>
              <p:cNvPr id="110" name="Rechthoek 109">
                <a:extLst>
                  <a:ext uri="{FF2B5EF4-FFF2-40B4-BE49-F238E27FC236}">
                    <a16:creationId xmlns:a16="http://schemas.microsoft.com/office/drawing/2014/main" id="{9242ABD9-E6EA-4E84-9E34-5C8C9F9C895F}"/>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Invoegen</a:t>
                </a:r>
              </a:p>
            </p:txBody>
          </p:sp>
          <p:cxnSp>
            <p:nvCxnSpPr>
              <p:cNvPr id="111" name="Rechte verbindingslijn 110">
                <a:extLst>
                  <a:ext uri="{FF2B5EF4-FFF2-40B4-BE49-F238E27FC236}">
                    <a16:creationId xmlns:a16="http://schemas.microsoft.com/office/drawing/2014/main" id="{CBBBE899-889E-49EE-9EF2-512B3E9D1105}"/>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12" name="Gelijkbenige driehoek 111">
                <a:extLst>
                  <a:ext uri="{FF2B5EF4-FFF2-40B4-BE49-F238E27FC236}">
                    <a16:creationId xmlns:a16="http://schemas.microsoft.com/office/drawing/2014/main" id="{3C28E035-8ED7-4153-8607-B333E5A21E22}"/>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rgbClr val="211F26"/>
                  </a:solidFill>
                  <a:latin typeface="Calibri" panose="020F0502020204030204" pitchFamily="34" charset="0"/>
                  <a:cs typeface="Calibri" panose="020F0502020204030204" pitchFamily="34" charset="0"/>
                </a:endParaRPr>
              </a:p>
            </p:txBody>
          </p:sp>
        </p:grpSp>
        <p:sp>
          <p:nvSpPr>
            <p:cNvPr id="88" name="Ovaal 87">
              <a:extLst>
                <a:ext uri="{FF2B5EF4-FFF2-40B4-BE49-F238E27FC236}">
                  <a16:creationId xmlns:a16="http://schemas.microsoft.com/office/drawing/2014/main" id="{AB84AB54-ED14-4E78-8387-222D54B5D06B}"/>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9" name="Rechthoek 88">
              <a:extLst>
                <a:ext uri="{FF2B5EF4-FFF2-40B4-BE49-F238E27FC236}">
                  <a16:creationId xmlns:a16="http://schemas.microsoft.com/office/drawing/2014/main" id="{D3FEAAA6-0396-4513-9228-DF635450B98D}"/>
                </a:ext>
              </a:extLst>
            </p:cNvPr>
            <p:cNvSpPr/>
            <p:nvPr userDrawn="1"/>
          </p:nvSpPr>
          <p:spPr>
            <a:xfrm>
              <a:off x="-3319415" y="2553360"/>
              <a:ext cx="2944682" cy="97979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grpSp>
          <p:nvGrpSpPr>
            <p:cNvPr id="90" name="Groep 89">
              <a:extLst>
                <a:ext uri="{FF2B5EF4-FFF2-40B4-BE49-F238E27FC236}">
                  <a16:creationId xmlns:a16="http://schemas.microsoft.com/office/drawing/2014/main" id="{0E4D648D-2C39-4C82-B48A-7B4ED60FAB9C}"/>
                </a:ext>
              </a:extLst>
            </p:cNvPr>
            <p:cNvGrpSpPr/>
            <p:nvPr userDrawn="1"/>
          </p:nvGrpSpPr>
          <p:grpSpPr>
            <a:xfrm>
              <a:off x="-3408294" y="3643742"/>
              <a:ext cx="622283" cy="612920"/>
              <a:chOff x="12617641" y="3403239"/>
              <a:chExt cx="752963" cy="741634"/>
            </a:xfrm>
          </p:grpSpPr>
          <p:grpSp>
            <p:nvGrpSpPr>
              <p:cNvPr id="94" name="Groep 93">
                <a:extLst>
                  <a:ext uri="{FF2B5EF4-FFF2-40B4-BE49-F238E27FC236}">
                    <a16:creationId xmlns:a16="http://schemas.microsoft.com/office/drawing/2014/main" id="{893E156B-97C3-47AF-B39A-1E9762A08FD4}"/>
                  </a:ext>
                </a:extLst>
              </p:cNvPr>
              <p:cNvGrpSpPr/>
              <p:nvPr userDrawn="1"/>
            </p:nvGrpSpPr>
            <p:grpSpPr>
              <a:xfrm>
                <a:off x="12771530" y="3403239"/>
                <a:ext cx="467176" cy="448491"/>
                <a:chOff x="12782157" y="3403239"/>
                <a:chExt cx="467176" cy="448491"/>
              </a:xfrm>
            </p:grpSpPr>
            <p:grpSp>
              <p:nvGrpSpPr>
                <p:cNvPr id="97" name="Groep 96">
                  <a:extLst>
                    <a:ext uri="{FF2B5EF4-FFF2-40B4-BE49-F238E27FC236}">
                      <a16:creationId xmlns:a16="http://schemas.microsoft.com/office/drawing/2014/main" id="{39B7AA98-7107-4C71-8D7F-2C4F22A63B91}"/>
                    </a:ext>
                  </a:extLst>
                </p:cNvPr>
                <p:cNvGrpSpPr/>
                <p:nvPr userDrawn="1"/>
              </p:nvGrpSpPr>
              <p:grpSpPr>
                <a:xfrm>
                  <a:off x="12782157" y="3403239"/>
                  <a:ext cx="412976" cy="396132"/>
                  <a:chOff x="13554906" y="3320109"/>
                  <a:chExt cx="443917" cy="425811"/>
                </a:xfrm>
              </p:grpSpPr>
              <p:grpSp>
                <p:nvGrpSpPr>
                  <p:cNvPr id="104" name="Groep 103">
                    <a:extLst>
                      <a:ext uri="{FF2B5EF4-FFF2-40B4-BE49-F238E27FC236}">
                        <a16:creationId xmlns:a16="http://schemas.microsoft.com/office/drawing/2014/main" id="{E431EDC1-9353-4455-9306-4DE472451BF1}"/>
                      </a:ext>
                    </a:extLst>
                  </p:cNvPr>
                  <p:cNvGrpSpPr/>
                  <p:nvPr userDrawn="1"/>
                </p:nvGrpSpPr>
                <p:grpSpPr>
                  <a:xfrm>
                    <a:off x="13554906" y="3320109"/>
                    <a:ext cx="443917" cy="425811"/>
                    <a:chOff x="12909684" y="1276143"/>
                    <a:chExt cx="443917" cy="425811"/>
                  </a:xfrm>
                </p:grpSpPr>
                <p:sp>
                  <p:nvSpPr>
                    <p:cNvPr id="107" name="Rechthoek 106">
                      <a:extLst>
                        <a:ext uri="{FF2B5EF4-FFF2-40B4-BE49-F238E27FC236}">
                          <a16:creationId xmlns:a16="http://schemas.microsoft.com/office/drawing/2014/main" id="{A5B37EA6-34FC-4934-A3A1-70B13E2E4776}"/>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08" name="Rechthoek 107">
                      <a:extLst>
                        <a:ext uri="{FF2B5EF4-FFF2-40B4-BE49-F238E27FC236}">
                          <a16:creationId xmlns:a16="http://schemas.microsoft.com/office/drawing/2014/main" id="{5A76D579-05E1-4AAF-894F-5C66A5D8CF18}"/>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109" name="Ovaal 108">
                      <a:extLst>
                        <a:ext uri="{FF2B5EF4-FFF2-40B4-BE49-F238E27FC236}">
                          <a16:creationId xmlns:a16="http://schemas.microsoft.com/office/drawing/2014/main" id="{A517A479-305F-4D17-8E44-A035DD78A13F}"/>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105" name="Afbeelding 104">
                    <a:extLst>
                      <a:ext uri="{FF2B5EF4-FFF2-40B4-BE49-F238E27FC236}">
                        <a16:creationId xmlns:a16="http://schemas.microsoft.com/office/drawing/2014/main" id="{7D58E425-FAD8-4F38-BB56-540AEDF54CC9}"/>
                      </a:ext>
                    </a:extLst>
                  </p:cNvPr>
                  <p:cNvPicPr>
                    <a:picLocks noChangeAspect="1"/>
                  </p:cNvPicPr>
                  <p:nvPr userDrawn="1"/>
                </p:nvPicPr>
                <p:blipFill>
                  <a:blip r:embed="rId3" cstate="screen">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106" name="Afbeelding 105">
                    <a:extLst>
                      <a:ext uri="{FF2B5EF4-FFF2-40B4-BE49-F238E27FC236}">
                        <a16:creationId xmlns:a16="http://schemas.microsoft.com/office/drawing/2014/main" id="{C32B5DE6-4937-4EF9-91EE-D8A1B4B9F5DB}"/>
                      </a:ext>
                    </a:extLst>
                  </p:cNvPr>
                  <p:cNvPicPr>
                    <a:picLocks noChangeAspect="1"/>
                  </p:cNvPicPr>
                  <p:nvPr userDrawn="1"/>
                </p:nvPicPr>
                <p:blipFill>
                  <a:blip r:embed="rId5" cstate="screen">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98" name="Groep 97">
                  <a:extLst>
                    <a:ext uri="{FF2B5EF4-FFF2-40B4-BE49-F238E27FC236}">
                      <a16:creationId xmlns:a16="http://schemas.microsoft.com/office/drawing/2014/main" id="{7A6DDB24-B194-4362-87ED-A194637C9757}"/>
                    </a:ext>
                  </a:extLst>
                </p:cNvPr>
                <p:cNvGrpSpPr/>
                <p:nvPr userDrawn="1"/>
              </p:nvGrpSpPr>
              <p:grpSpPr>
                <a:xfrm>
                  <a:off x="13103513" y="3705268"/>
                  <a:ext cx="145820" cy="146462"/>
                  <a:chOff x="13096169" y="3602278"/>
                  <a:chExt cx="145820" cy="146462"/>
                </a:xfrm>
              </p:grpSpPr>
              <p:sp>
                <p:nvSpPr>
                  <p:cNvPr id="102" name="Rechthoek 101">
                    <a:extLst>
                      <a:ext uri="{FF2B5EF4-FFF2-40B4-BE49-F238E27FC236}">
                        <a16:creationId xmlns:a16="http://schemas.microsoft.com/office/drawing/2014/main" id="{966D7372-2BA1-4454-85FB-E4551BD1C83B}"/>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03" name="Rechthoek 102">
                    <a:extLst>
                      <a:ext uri="{FF2B5EF4-FFF2-40B4-BE49-F238E27FC236}">
                        <a16:creationId xmlns:a16="http://schemas.microsoft.com/office/drawing/2014/main" id="{7F3DC3A6-231F-47CC-A973-B1D7B05E7770}"/>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99" name="Groep 98">
                  <a:extLst>
                    <a:ext uri="{FF2B5EF4-FFF2-40B4-BE49-F238E27FC236}">
                      <a16:creationId xmlns:a16="http://schemas.microsoft.com/office/drawing/2014/main" id="{F711165E-9ED0-4435-890E-E115D3792526}"/>
                    </a:ext>
                  </a:extLst>
                </p:cNvPr>
                <p:cNvGrpSpPr/>
                <p:nvPr userDrawn="1"/>
              </p:nvGrpSpPr>
              <p:grpSpPr>
                <a:xfrm rot="10800000">
                  <a:off x="13061402" y="3665637"/>
                  <a:ext cx="145820" cy="146462"/>
                  <a:chOff x="13096169" y="3602278"/>
                  <a:chExt cx="145820" cy="146462"/>
                </a:xfrm>
              </p:grpSpPr>
              <p:sp>
                <p:nvSpPr>
                  <p:cNvPr id="100" name="Rechthoek 99">
                    <a:extLst>
                      <a:ext uri="{FF2B5EF4-FFF2-40B4-BE49-F238E27FC236}">
                        <a16:creationId xmlns:a16="http://schemas.microsoft.com/office/drawing/2014/main" id="{4B1154AC-CC74-44A9-B558-019533662B69}"/>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101" name="Rechthoek 100">
                    <a:extLst>
                      <a:ext uri="{FF2B5EF4-FFF2-40B4-BE49-F238E27FC236}">
                        <a16:creationId xmlns:a16="http://schemas.microsoft.com/office/drawing/2014/main" id="{F5106F17-041A-4BF8-8A43-203CE00ADEF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95" name="Rechthoek 94">
                <a:extLst>
                  <a:ext uri="{FF2B5EF4-FFF2-40B4-BE49-F238E27FC236}">
                    <a16:creationId xmlns:a16="http://schemas.microsoft.com/office/drawing/2014/main" id="{09D4C287-707B-4FB2-80AE-87E3E0297FB0}"/>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96" name="Gelijkbenige driehoek 95">
                <a:extLst>
                  <a:ext uri="{FF2B5EF4-FFF2-40B4-BE49-F238E27FC236}">
                    <a16:creationId xmlns:a16="http://schemas.microsoft.com/office/drawing/2014/main" id="{1B5A4055-3DA8-4AC4-89A6-5F4E35DA5D96}"/>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91" name="ICOON_info">
              <a:extLst>
                <a:ext uri="{FF2B5EF4-FFF2-40B4-BE49-F238E27FC236}">
                  <a16:creationId xmlns:a16="http://schemas.microsoft.com/office/drawing/2014/main" id="{8B64D63B-7FBF-425C-8E14-B969F3521BA6}"/>
                </a:ext>
              </a:extLst>
            </p:cNvPr>
            <p:cNvGrpSpPr/>
            <p:nvPr userDrawn="1"/>
          </p:nvGrpSpPr>
          <p:grpSpPr>
            <a:xfrm>
              <a:off x="-376736" y="4271597"/>
              <a:ext cx="283685" cy="283685"/>
              <a:chOff x="-510741" y="5913713"/>
              <a:chExt cx="267555" cy="267555"/>
            </a:xfrm>
          </p:grpSpPr>
          <p:sp>
            <p:nvSpPr>
              <p:cNvPr id="92" name="Ovaal 91">
                <a:extLst>
                  <a:ext uri="{FF2B5EF4-FFF2-40B4-BE49-F238E27FC236}">
                    <a16:creationId xmlns:a16="http://schemas.microsoft.com/office/drawing/2014/main" id="{79DA4D80-988C-4604-905D-2B5733DADA12}"/>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93" name="Graphic 163" descr="Informatie">
                <a:extLst>
                  <a:ext uri="{FF2B5EF4-FFF2-40B4-BE49-F238E27FC236}">
                    <a16:creationId xmlns:a16="http://schemas.microsoft.com/office/drawing/2014/main" id="{F94E2E70-35DA-42A9-8BE2-CBE5909D8AE1}"/>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a:solidFill>
                    <a:srgbClr val="211F26"/>
                  </a:solidFill>
                  <a:latin typeface="Calibri" panose="020F0502020204030204" pitchFamily="34" charset="0"/>
                  <a:cs typeface="Calibri" panose="020F0502020204030204" pitchFamily="34" charset="0"/>
                </a:endParaRPr>
              </a:p>
            </p:txBody>
          </p:sp>
        </p:grpSp>
      </p:grpSp>
      <p:grpSp>
        <p:nvGrpSpPr>
          <p:cNvPr id="124" name="Groep 123">
            <a:extLst>
              <a:ext uri="{FF2B5EF4-FFF2-40B4-BE49-F238E27FC236}">
                <a16:creationId xmlns:a16="http://schemas.microsoft.com/office/drawing/2014/main" id="{6FA7197A-1EB4-4FEB-B7BD-1F0CE35BFE9F}"/>
              </a:ext>
            </a:extLst>
          </p:cNvPr>
          <p:cNvGrpSpPr/>
          <p:nvPr userDrawn="1"/>
        </p:nvGrpSpPr>
        <p:grpSpPr>
          <a:xfrm>
            <a:off x="0" y="-2084542"/>
            <a:ext cx="2859314" cy="1913465"/>
            <a:chOff x="0" y="-2084542"/>
            <a:chExt cx="2859314" cy="1913465"/>
          </a:xfrm>
        </p:grpSpPr>
        <p:grpSp>
          <p:nvGrpSpPr>
            <p:cNvPr id="125" name="Groep 124">
              <a:extLst>
                <a:ext uri="{FF2B5EF4-FFF2-40B4-BE49-F238E27FC236}">
                  <a16:creationId xmlns:a16="http://schemas.microsoft.com/office/drawing/2014/main" id="{B7AF056F-2BFB-4F7F-959F-837934640629}"/>
                </a:ext>
              </a:extLst>
            </p:cNvPr>
            <p:cNvGrpSpPr/>
            <p:nvPr userDrawn="1"/>
          </p:nvGrpSpPr>
          <p:grpSpPr>
            <a:xfrm>
              <a:off x="0" y="-2084542"/>
              <a:ext cx="2859314" cy="1913465"/>
              <a:chOff x="-6934" y="-6325808"/>
              <a:chExt cx="2859314" cy="1913465"/>
            </a:xfrm>
          </p:grpSpPr>
          <p:sp>
            <p:nvSpPr>
              <p:cNvPr id="127" name="Rechthoek 126">
                <a:extLst>
                  <a:ext uri="{FF2B5EF4-FFF2-40B4-BE49-F238E27FC236}">
                    <a16:creationId xmlns:a16="http://schemas.microsoft.com/office/drawing/2014/main" id="{C6B7ABD0-D1D1-49A5-B998-8E67B1DE35D6}"/>
                  </a:ext>
                </a:extLst>
              </p:cNvPr>
              <p:cNvSpPr/>
              <p:nvPr userDrawn="1"/>
            </p:nvSpPr>
            <p:spPr>
              <a:xfrm>
                <a:off x="-6934" y="-6325808"/>
                <a:ext cx="2859314" cy="191346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Titelkleur aanpassen</a:t>
                </a:r>
              </a:p>
            </p:txBody>
          </p:sp>
          <p:sp>
            <p:nvSpPr>
              <p:cNvPr id="128" name="Ovaal 127">
                <a:extLst>
                  <a:ext uri="{FF2B5EF4-FFF2-40B4-BE49-F238E27FC236}">
                    <a16:creationId xmlns:a16="http://schemas.microsoft.com/office/drawing/2014/main" id="{20A23251-F5C2-488E-A806-C10D7ABC709D}"/>
                  </a:ext>
                </a:extLst>
              </p:cNvPr>
              <p:cNvSpPr/>
              <p:nvPr userDrawn="1"/>
            </p:nvSpPr>
            <p:spPr>
              <a:xfrm>
                <a:off x="175643" y="-5860485"/>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29" name="Rechthoek 128">
                <a:extLst>
                  <a:ext uri="{FF2B5EF4-FFF2-40B4-BE49-F238E27FC236}">
                    <a16:creationId xmlns:a16="http://schemas.microsoft.com/office/drawing/2014/main" id="{BFBB18B9-0E56-4CAF-AABF-9ABBAC8CEBD1}"/>
                  </a:ext>
                </a:extLst>
              </p:cNvPr>
              <p:cNvSpPr/>
              <p:nvPr userDrawn="1"/>
            </p:nvSpPr>
            <p:spPr>
              <a:xfrm>
                <a:off x="459815" y="-5860485"/>
                <a:ext cx="2109205" cy="658026"/>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je muis op de titel</a:t>
                </a:r>
              </a:p>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Selecteer vervolgens onder </a:t>
                </a:r>
                <a:b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‘Vorm</a:t>
                </a:r>
                <a:r>
                  <a:rPr kumimoji="0" lang="nl-NL" sz="5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1"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opvulling’ </a:t>
                </a: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de gewenste </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kleur voor de slide titel.</a:t>
                </a: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b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a:t>
                </a: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Let op! ‘Dia herstellen’ zal de </a:t>
                </a:r>
                <a:b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br>
                <a:r>
                  <a:rPr kumimoji="0" lang="nl-NL" sz="1200" b="0" i="1" u="none" strike="noStrike" kern="0" cap="none" spc="0" normalizeH="0" baseline="0" noProof="0">
                    <a:ln>
                      <a:noFill/>
                    </a:ln>
                    <a:solidFill>
                      <a:schemeClr val="tx1">
                        <a:lumMod val="50000"/>
                        <a:lumOff val="50000"/>
                      </a:schemeClr>
                    </a:solidFill>
                    <a:effectLst/>
                    <a:uLnTx/>
                    <a:uFillTx/>
                    <a:latin typeface="Calibri" panose="020F0502020204030204" pitchFamily="34" charset="0"/>
                    <a:cs typeface="Calibri" panose="020F0502020204030204" pitchFamily="34" charset="0"/>
                  </a:rPr>
                  <a:t>   wijziging ongedaan maken.</a:t>
                </a:r>
              </a:p>
            </p:txBody>
          </p:sp>
          <p:cxnSp>
            <p:nvCxnSpPr>
              <p:cNvPr id="130" name="Rechte verbindingslijn 129">
                <a:extLst>
                  <a:ext uri="{FF2B5EF4-FFF2-40B4-BE49-F238E27FC236}">
                    <a16:creationId xmlns:a16="http://schemas.microsoft.com/office/drawing/2014/main" id="{8E677191-3D09-4B37-B98A-94FF0AE4D472}"/>
                  </a:ext>
                </a:extLst>
              </p:cNvPr>
              <p:cNvCxnSpPr/>
              <p:nvPr userDrawn="1"/>
            </p:nvCxnSpPr>
            <p:spPr>
              <a:xfrm>
                <a:off x="470058" y="-4856798"/>
                <a:ext cx="0" cy="266700"/>
              </a:xfrm>
              <a:prstGeom prst="line">
                <a:avLst/>
              </a:prstGeom>
              <a:ln w="6350"/>
            </p:spPr>
            <p:style>
              <a:lnRef idx="1">
                <a:schemeClr val="accent1"/>
              </a:lnRef>
              <a:fillRef idx="0">
                <a:schemeClr val="accent1"/>
              </a:fillRef>
              <a:effectRef idx="0">
                <a:schemeClr val="accent1"/>
              </a:effectRef>
              <a:fontRef idx="minor">
                <a:schemeClr val="tx1"/>
              </a:fontRef>
            </p:style>
          </p:cxnSp>
        </p:grpSp>
        <p:pic>
          <p:nvPicPr>
            <p:cNvPr id="126" name="Afbeelding 125">
              <a:extLst>
                <a:ext uri="{FF2B5EF4-FFF2-40B4-BE49-F238E27FC236}">
                  <a16:creationId xmlns:a16="http://schemas.microsoft.com/office/drawing/2014/main" id="{5BEEC809-5A67-4B57-8E81-FD29C78F2547}"/>
                </a:ext>
              </a:extLst>
            </p:cNvPr>
            <p:cNvPicPr>
              <a:picLocks noChangeAspect="1"/>
            </p:cNvPicPr>
            <p:nvPr userDrawn="1"/>
          </p:nvPicPr>
          <p:blipFill rotWithShape="1">
            <a:blip r:embed="rId7">
              <a:clrChange>
                <a:clrFrom>
                  <a:srgbClr val="F3F2F1"/>
                </a:clrFrom>
                <a:clrTo>
                  <a:srgbClr val="F3F2F1">
                    <a:alpha val="0"/>
                  </a:srgbClr>
                </a:clrTo>
              </a:clrChange>
            </a:blip>
            <a:srcRect r="5445"/>
            <a:stretch/>
          </p:blipFill>
          <p:spPr>
            <a:xfrm>
              <a:off x="438174" y="-1338262"/>
              <a:ext cx="207146" cy="234941"/>
            </a:xfrm>
            <a:prstGeom prst="rect">
              <a:avLst/>
            </a:prstGeom>
          </p:spPr>
        </p:pic>
      </p:grpSp>
    </p:spTree>
    <p:extLst>
      <p:ext uri="{BB962C8B-B14F-4D97-AF65-F5344CB8AC3E}">
        <p14:creationId xmlns:p14="http://schemas.microsoft.com/office/powerpoint/2010/main" val="3870202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0-#ppt_w/2"/>
                                          </p:val>
                                        </p:tav>
                                        <p:tav tm="100000">
                                          <p:val>
                                            <p:strVal val="#ppt_x"/>
                                          </p:val>
                                        </p:tav>
                                      </p:tavLst>
                                    </p:anim>
                                    <p:anim calcmode="lin" valueType="num">
                                      <p:cBhvr additive="base">
                                        <p:cTn id="8" dur="10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decel="100000"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1000" fill="hold"/>
                                        <p:tgtEl>
                                          <p:spTgt spid="31"/>
                                        </p:tgtEl>
                                        <p:attrNameLst>
                                          <p:attrName>ppt_x</p:attrName>
                                        </p:attrNameLst>
                                      </p:cBhvr>
                                      <p:tavLst>
                                        <p:tav tm="0">
                                          <p:val>
                                            <p:strVal val="1+#ppt_w/2"/>
                                          </p:val>
                                        </p:tav>
                                        <p:tav tm="100000">
                                          <p:val>
                                            <p:strVal val="#ppt_x"/>
                                          </p:val>
                                        </p:tav>
                                      </p:tavLst>
                                    </p:anim>
                                    <p:anim calcmode="lin" valueType="num">
                                      <p:cBhvr additive="base">
                                        <p:cTn id="13" dur="1000" fill="hold"/>
                                        <p:tgtEl>
                                          <p:spTgt spid="31"/>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10"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tmplLst>
          <p:tmpl>
            <p:tnLst>
              <p:par>
                <p:cTn presetID="2" presetClass="entr" presetSubtype="2" decel="100000" fill="hold" nodeType="afterEffect">
                  <p:stCondLst>
                    <p:cond delay="0"/>
                  </p:stCondLst>
                  <p:childTnLst>
                    <p:set>
                      <p:cBhvr>
                        <p:cTn dur="1" fill="hold">
                          <p:stCondLst>
                            <p:cond delay="0"/>
                          </p:stCondLst>
                        </p:cTn>
                        <p:tgtEl>
                          <p:spTgt spid="31"/>
                        </p:tgtEl>
                        <p:attrNameLst>
                          <p:attrName>style.visibility</p:attrName>
                        </p:attrNameLst>
                      </p:cBhvr>
                      <p:to>
                        <p:strVal val="visible"/>
                      </p:to>
                    </p:set>
                    <p:anim calcmode="lin" valueType="num">
                      <p:cBhvr additive="base">
                        <p:cTn dur="1000" fill="hold"/>
                        <p:tgtEl>
                          <p:spTgt spid="31"/>
                        </p:tgtEl>
                        <p:attrNameLst>
                          <p:attrName>ppt_x</p:attrName>
                        </p:attrNameLst>
                      </p:cBhvr>
                      <p:tavLst>
                        <p:tav tm="0">
                          <p:val>
                            <p:strVal val="1+#ppt_w/2"/>
                          </p:val>
                        </p:tav>
                        <p:tav tm="100000">
                          <p:val>
                            <p:strVal val="#ppt_x"/>
                          </p:val>
                        </p:tav>
                      </p:tavLst>
                    </p:anim>
                    <p:anim calcmode="lin" valueType="num">
                      <p:cBhvr additive="base">
                        <p:cTn dur="1000" fill="hold"/>
                        <p:tgtEl>
                          <p:spTgt spid="31"/>
                        </p:tgtEl>
                        <p:attrNameLst>
                          <p:attrName>ppt_y</p:attrName>
                        </p:attrNameLst>
                      </p:cBhvr>
                      <p:tavLst>
                        <p:tav tm="0">
                          <p:val>
                            <p:strVal val="#ppt_y"/>
                          </p:val>
                        </p:tav>
                        <p:tav tm="100000">
                          <p:val>
                            <p:strVal val="#ppt_y"/>
                          </p:val>
                        </p:tav>
                      </p:tavLst>
                    </p:anim>
                  </p:childTnLst>
                </p:cTn>
              </p:par>
            </p:tnLst>
          </p:tmpl>
        </p:tmplLst>
      </p:bldP>
      <p:bldP spid="9" grpId="0" animBg="1"/>
      <p:bldP spid="8" grpId="0" animBg="1">
        <p:tmplLst>
          <p:tmpl>
            <p:tnLst>
              <p:par>
                <p:cTn presetID="2" presetClass="entr" presetSubtype="8" decel="100000" fill="hold" nodeType="with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1000" fill="hold"/>
                        <p:tgtEl>
                          <p:spTgt spid="8"/>
                        </p:tgtEl>
                        <p:attrNameLst>
                          <p:attrName>ppt_x</p:attrName>
                        </p:attrNameLst>
                      </p:cBhvr>
                      <p:tavLst>
                        <p:tav tm="0">
                          <p:val>
                            <p:strVal val="0-#ppt_w/2"/>
                          </p:val>
                        </p:tav>
                        <p:tav tm="100000">
                          <p:val>
                            <p:strVal val="#ppt_x"/>
                          </p:val>
                        </p:tav>
                      </p:tavLst>
                    </p:anim>
                    <p:anim calcmode="lin" valueType="num">
                      <p:cBhvr additive="base">
                        <p:cTn dur="1000" fill="hold"/>
                        <p:tgtEl>
                          <p:spTgt spid="8"/>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Outro">
    <p:bg>
      <p:bgPr>
        <a:solidFill>
          <a:schemeClr val="accent4"/>
        </a:solidFill>
        <a:effectLst/>
      </p:bgPr>
    </p:bg>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14437361-76FE-42DE-B42F-0501DA97045A}"/>
              </a:ext>
            </a:extLst>
          </p:cNvPr>
          <p:cNvSpPr/>
          <p:nvPr userDrawn="1"/>
        </p:nvSpPr>
        <p:spPr>
          <a:xfrm>
            <a:off x="10903074" y="325811"/>
            <a:ext cx="1143000" cy="890571"/>
          </a:xfrm>
          <a:prstGeom prst="rect">
            <a:avLst/>
          </a:prstGeom>
          <a:solidFill>
            <a:schemeClr val="accent4"/>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l"/>
            <a:endParaRPr lang="nl-NL">
              <a:latin typeface="+mj-lt"/>
            </a:endParaRPr>
          </a:p>
        </p:txBody>
      </p:sp>
      <p:sp>
        <p:nvSpPr>
          <p:cNvPr id="30" name="Tijdelijke aanduiding voor verticale tekst 29">
            <a:extLst>
              <a:ext uri="{FF2B5EF4-FFF2-40B4-BE49-F238E27FC236}">
                <a16:creationId xmlns:a16="http://schemas.microsoft.com/office/drawing/2014/main" id="{2EA0976E-4F2A-47F6-A97C-4428FCB18774}"/>
              </a:ext>
            </a:extLst>
          </p:cNvPr>
          <p:cNvSpPr>
            <a:spLocks noGrp="1"/>
          </p:cNvSpPr>
          <p:nvPr>
            <p:ph type="body" orient="vert" idx="39" hasCustomPrompt="1"/>
          </p:nvPr>
        </p:nvSpPr>
        <p:spPr>
          <a:xfrm>
            <a:off x="4688115" y="-12701"/>
            <a:ext cx="7503885" cy="6870701"/>
          </a:xfrm>
          <a:custGeom>
            <a:avLst/>
            <a:gdLst>
              <a:gd name="connsiteX0" fmla="*/ 8342085 w 16320431"/>
              <a:gd name="connsiteY0" fmla="*/ 1714501 h 8572501"/>
              <a:gd name="connsiteX1" fmla="*/ 16320431 w 16320431"/>
              <a:gd name="connsiteY1" fmla="*/ 1714501 h 8572501"/>
              <a:gd name="connsiteX2" fmla="*/ 16320431 w 16320431"/>
              <a:gd name="connsiteY2" fmla="*/ 8572501 h 8572501"/>
              <a:gd name="connsiteX3" fmla="*/ 8342085 w 16320431"/>
              <a:gd name="connsiteY3" fmla="*/ 8572501 h 8572501"/>
              <a:gd name="connsiteX4" fmla="*/ 207186 w 16320431"/>
              <a:gd name="connsiteY4" fmla="*/ 0 h 8572501"/>
              <a:gd name="connsiteX5" fmla="*/ 7503885 w 16320431"/>
              <a:gd name="connsiteY5" fmla="*/ 0 h 8572501"/>
              <a:gd name="connsiteX6" fmla="*/ 7503885 w 16320431"/>
              <a:gd name="connsiteY6" fmla="*/ 6858001 h 8572501"/>
              <a:gd name="connsiteX7" fmla="*/ 3290230 w 16320431"/>
              <a:gd name="connsiteY7" fmla="*/ 6858001 h 8572501"/>
              <a:gd name="connsiteX8" fmla="*/ 3099134 w 16320431"/>
              <a:gd name="connsiteY8" fmla="*/ 6760128 h 8572501"/>
              <a:gd name="connsiteX9" fmla="*/ 0 w 16320431"/>
              <a:gd name="connsiteY9" fmla="*/ 1553031 h 8572501"/>
              <a:gd name="connsiteX10" fmla="*/ 186435 w 16320431"/>
              <a:gd name="connsiteY10" fmla="*/ 73074 h 8572501"/>
              <a:gd name="connsiteX0" fmla="*/ 8342085 w 16320431"/>
              <a:gd name="connsiteY0" fmla="*/ 1714501 h 8572501"/>
              <a:gd name="connsiteX1" fmla="*/ 16320431 w 16320431"/>
              <a:gd name="connsiteY1" fmla="*/ 1714501 h 8572501"/>
              <a:gd name="connsiteX2" fmla="*/ 16320431 w 16320431"/>
              <a:gd name="connsiteY2" fmla="*/ 8572501 h 8572501"/>
              <a:gd name="connsiteX3" fmla="*/ 8342085 w 16320431"/>
              <a:gd name="connsiteY3" fmla="*/ 1714501 h 8572501"/>
              <a:gd name="connsiteX4" fmla="*/ 207186 w 16320431"/>
              <a:gd name="connsiteY4" fmla="*/ 0 h 8572501"/>
              <a:gd name="connsiteX5" fmla="*/ 7503885 w 16320431"/>
              <a:gd name="connsiteY5" fmla="*/ 0 h 8572501"/>
              <a:gd name="connsiteX6" fmla="*/ 7503885 w 16320431"/>
              <a:gd name="connsiteY6" fmla="*/ 6858001 h 8572501"/>
              <a:gd name="connsiteX7" fmla="*/ 3290230 w 16320431"/>
              <a:gd name="connsiteY7" fmla="*/ 6858001 h 8572501"/>
              <a:gd name="connsiteX8" fmla="*/ 3099134 w 16320431"/>
              <a:gd name="connsiteY8" fmla="*/ 6760128 h 8572501"/>
              <a:gd name="connsiteX9" fmla="*/ 0 w 16320431"/>
              <a:gd name="connsiteY9" fmla="*/ 1553031 h 8572501"/>
              <a:gd name="connsiteX10" fmla="*/ 186435 w 16320431"/>
              <a:gd name="connsiteY10" fmla="*/ 73074 h 8572501"/>
              <a:gd name="connsiteX11" fmla="*/ 207186 w 16320431"/>
              <a:gd name="connsiteY11" fmla="*/ 0 h 8572501"/>
              <a:gd name="connsiteX0" fmla="*/ 8342085 w 16320431"/>
              <a:gd name="connsiteY0" fmla="*/ 1714501 h 8572501"/>
              <a:gd name="connsiteX1" fmla="*/ 16320431 w 16320431"/>
              <a:gd name="connsiteY1" fmla="*/ 8572501 h 8572501"/>
              <a:gd name="connsiteX2" fmla="*/ 8342085 w 16320431"/>
              <a:gd name="connsiteY2" fmla="*/ 1714501 h 8572501"/>
              <a:gd name="connsiteX3" fmla="*/ 207186 w 16320431"/>
              <a:gd name="connsiteY3" fmla="*/ 0 h 8572501"/>
              <a:gd name="connsiteX4" fmla="*/ 7503885 w 16320431"/>
              <a:gd name="connsiteY4" fmla="*/ 0 h 8572501"/>
              <a:gd name="connsiteX5" fmla="*/ 7503885 w 16320431"/>
              <a:gd name="connsiteY5" fmla="*/ 6858001 h 8572501"/>
              <a:gd name="connsiteX6" fmla="*/ 3290230 w 16320431"/>
              <a:gd name="connsiteY6" fmla="*/ 6858001 h 8572501"/>
              <a:gd name="connsiteX7" fmla="*/ 3099134 w 16320431"/>
              <a:gd name="connsiteY7" fmla="*/ 6760128 h 8572501"/>
              <a:gd name="connsiteX8" fmla="*/ 0 w 16320431"/>
              <a:gd name="connsiteY8" fmla="*/ 1553031 h 8572501"/>
              <a:gd name="connsiteX9" fmla="*/ 186435 w 16320431"/>
              <a:gd name="connsiteY9" fmla="*/ 73074 h 8572501"/>
              <a:gd name="connsiteX10" fmla="*/ 207186 w 16320431"/>
              <a:gd name="connsiteY10" fmla="*/ 0 h 8572501"/>
              <a:gd name="connsiteX0" fmla="*/ 207186 w 7503885"/>
              <a:gd name="connsiteY0" fmla="*/ 0 h 6858001"/>
              <a:gd name="connsiteX1" fmla="*/ 7503885 w 7503885"/>
              <a:gd name="connsiteY1" fmla="*/ 0 h 6858001"/>
              <a:gd name="connsiteX2" fmla="*/ 7503885 w 7503885"/>
              <a:gd name="connsiteY2" fmla="*/ 6858001 h 6858001"/>
              <a:gd name="connsiteX3" fmla="*/ 3290230 w 7503885"/>
              <a:gd name="connsiteY3" fmla="*/ 6858001 h 6858001"/>
              <a:gd name="connsiteX4" fmla="*/ 3099134 w 7503885"/>
              <a:gd name="connsiteY4" fmla="*/ 6760128 h 6858001"/>
              <a:gd name="connsiteX5" fmla="*/ 0 w 7503885"/>
              <a:gd name="connsiteY5" fmla="*/ 1553031 h 6858001"/>
              <a:gd name="connsiteX6" fmla="*/ 186435 w 7503885"/>
              <a:gd name="connsiteY6" fmla="*/ 73074 h 6858001"/>
              <a:gd name="connsiteX7" fmla="*/ 207186 w 7503885"/>
              <a:gd name="connsiteY7" fmla="*/ 0 h 6858001"/>
              <a:gd name="connsiteX0" fmla="*/ 207186 w 7503885"/>
              <a:gd name="connsiteY0" fmla="*/ 12700 h 6870701"/>
              <a:gd name="connsiteX1" fmla="*/ 7503885 w 7503885"/>
              <a:gd name="connsiteY1" fmla="*/ 0 h 6870701"/>
              <a:gd name="connsiteX2" fmla="*/ 7503885 w 7503885"/>
              <a:gd name="connsiteY2" fmla="*/ 6870701 h 6870701"/>
              <a:gd name="connsiteX3" fmla="*/ 3290230 w 7503885"/>
              <a:gd name="connsiteY3" fmla="*/ 6870701 h 6870701"/>
              <a:gd name="connsiteX4" fmla="*/ 3099134 w 7503885"/>
              <a:gd name="connsiteY4" fmla="*/ 6772828 h 6870701"/>
              <a:gd name="connsiteX5" fmla="*/ 0 w 7503885"/>
              <a:gd name="connsiteY5" fmla="*/ 1565731 h 6870701"/>
              <a:gd name="connsiteX6" fmla="*/ 186435 w 7503885"/>
              <a:gd name="connsiteY6" fmla="*/ 85774 h 6870701"/>
              <a:gd name="connsiteX7" fmla="*/ 207186 w 7503885"/>
              <a:gd name="connsiteY7" fmla="*/ 12700 h 6870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03885" h="6870701">
                <a:moveTo>
                  <a:pt x="207186" y="12700"/>
                </a:moveTo>
                <a:lnTo>
                  <a:pt x="7503885" y="0"/>
                </a:lnTo>
                <a:lnTo>
                  <a:pt x="7503885" y="6870701"/>
                </a:lnTo>
                <a:lnTo>
                  <a:pt x="3290230" y="6870701"/>
                </a:lnTo>
                <a:lnTo>
                  <a:pt x="3099134" y="6772828"/>
                </a:lnTo>
                <a:cubicBezTo>
                  <a:pt x="1253151" y="5770029"/>
                  <a:pt x="0" y="3814225"/>
                  <a:pt x="0" y="1565731"/>
                </a:cubicBezTo>
                <a:cubicBezTo>
                  <a:pt x="0" y="1054710"/>
                  <a:pt x="64730" y="558807"/>
                  <a:pt x="186435" y="85774"/>
                </a:cubicBezTo>
                <a:lnTo>
                  <a:pt x="207186" y="12700"/>
                </a:lnTo>
                <a:close/>
              </a:path>
            </a:pathLst>
          </a:custGeom>
          <a:blipFill>
            <a:blip r:embed="rId2"/>
            <a:srcRect/>
            <a:stretch>
              <a:fillRect l="-94" r="-94"/>
            </a:stretch>
          </a:blipFill>
        </p:spPr>
        <p:txBody>
          <a:bodyPr vert="horz" wrap="square" lIns="108000" tIns="54000" rIns="108000" bIns="72000" anchor="ctr">
            <a:noAutofit/>
          </a:bodyPr>
          <a:lstStyle>
            <a:lvl1pPr marL="0" indent="0" algn="l">
              <a:lnSpc>
                <a:spcPct val="90000"/>
              </a:lnSpc>
              <a:buNone/>
              <a:defRPr sz="1400" b="0">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 </a:t>
            </a:r>
          </a:p>
        </p:txBody>
      </p:sp>
      <p:sp>
        <p:nvSpPr>
          <p:cNvPr id="31" name="Tijdelijke aanduiding voor verticale tekst 2">
            <a:extLst>
              <a:ext uri="{FF2B5EF4-FFF2-40B4-BE49-F238E27FC236}">
                <a16:creationId xmlns:a16="http://schemas.microsoft.com/office/drawing/2014/main" id="{1EAE3B43-33B7-4E0C-84D8-2CEA5753B3DE}"/>
              </a:ext>
            </a:extLst>
          </p:cNvPr>
          <p:cNvSpPr>
            <a:spLocks noGrp="1"/>
          </p:cNvSpPr>
          <p:nvPr>
            <p:ph type="body" orient="vert" idx="40" hasCustomPrompt="1"/>
          </p:nvPr>
        </p:nvSpPr>
        <p:spPr>
          <a:xfrm>
            <a:off x="-274900" y="5933625"/>
            <a:ext cx="2281231" cy="477128"/>
          </a:xfrm>
          <a:prstGeom prst="roundRect">
            <a:avLst>
              <a:gd name="adj" fmla="val 50000"/>
            </a:avLst>
          </a:prstGeom>
          <a:solidFill>
            <a:schemeClr val="bg2"/>
          </a:solidFill>
        </p:spPr>
        <p:txBody>
          <a:bodyPr vert="horz" wrap="none" lIns="792000" tIns="72000" rIns="108000" bIns="72000" anchor="ctr">
            <a:spAutoFit/>
          </a:bodyPr>
          <a:lstStyle>
            <a:lvl1pPr marL="0" indent="0" algn="l">
              <a:lnSpc>
                <a:spcPct val="90000"/>
              </a:lnSpc>
              <a:buNone/>
              <a:defRPr sz="1400" b="0">
                <a:solidFill>
                  <a:schemeClr val="bg1"/>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tekst</a:t>
            </a:r>
          </a:p>
        </p:txBody>
      </p:sp>
      <p:sp>
        <p:nvSpPr>
          <p:cNvPr id="2" name="Tijdelijke aanduiding voor dianummer 1">
            <a:extLst>
              <a:ext uri="{FF2B5EF4-FFF2-40B4-BE49-F238E27FC236}">
                <a16:creationId xmlns:a16="http://schemas.microsoft.com/office/drawing/2014/main" id="{274E126D-DF11-45E9-A6A5-261738980BEF}"/>
              </a:ext>
            </a:extLst>
          </p:cNvPr>
          <p:cNvSpPr>
            <a:spLocks noGrp="1"/>
          </p:cNvSpPr>
          <p:nvPr>
            <p:ph type="sldNum" sz="quarter" idx="41"/>
          </p:nvPr>
        </p:nvSpPr>
        <p:spPr>
          <a:xfrm>
            <a:off x="11951230" y="6858000"/>
            <a:ext cx="240770" cy="240770"/>
          </a:xfrm>
        </p:spPr>
        <p:txBody>
          <a:bodyPr/>
          <a:lstStyle/>
          <a:p>
            <a:fld id="{B502C9A5-716F-45E6-800B-D4D02CE26F90}" type="slidenum">
              <a:rPr lang="nl-NL" smtClean="0"/>
              <a:pPr/>
              <a:t>‹nr.›</a:t>
            </a:fld>
            <a:endParaRPr lang="nl-NL"/>
          </a:p>
        </p:txBody>
      </p:sp>
      <p:sp>
        <p:nvSpPr>
          <p:cNvPr id="62" name="Titel 61">
            <a:extLst>
              <a:ext uri="{FF2B5EF4-FFF2-40B4-BE49-F238E27FC236}">
                <a16:creationId xmlns:a16="http://schemas.microsoft.com/office/drawing/2014/main" id="{FE02B781-EA9E-406A-9E90-35B33490FBF3}"/>
              </a:ext>
            </a:extLst>
          </p:cNvPr>
          <p:cNvSpPr>
            <a:spLocks noGrp="1"/>
          </p:cNvSpPr>
          <p:nvPr>
            <p:ph type="title" hasCustomPrompt="1"/>
          </p:nvPr>
        </p:nvSpPr>
        <p:spPr>
          <a:xfrm>
            <a:off x="576000" y="1149077"/>
            <a:ext cx="4832321" cy="792028"/>
          </a:xfrm>
          <a:prstGeom prst="roundRect">
            <a:avLst>
              <a:gd name="adj" fmla="val 0"/>
            </a:avLst>
          </a:prstGeom>
          <a:solidFill>
            <a:schemeClr val="bg1"/>
          </a:solidFill>
        </p:spPr>
        <p:txBody>
          <a:bodyPr lIns="108000" tIns="54000" rIns="108000" bIns="72000"/>
          <a:lstStyle>
            <a:lvl1pPr>
              <a:defRPr sz="4800">
                <a:solidFill>
                  <a:schemeClr val="bg2"/>
                </a:solidFill>
              </a:defRPr>
            </a:lvl1pPr>
          </a:lstStyle>
          <a:p>
            <a:r>
              <a:rPr lang="nl-NL"/>
              <a:t>Plaats hier tekst</a:t>
            </a:r>
          </a:p>
        </p:txBody>
      </p:sp>
      <p:sp>
        <p:nvSpPr>
          <p:cNvPr id="63" name="Tijdelijke aanduiding voor verticale tekst 2">
            <a:extLst>
              <a:ext uri="{FF2B5EF4-FFF2-40B4-BE49-F238E27FC236}">
                <a16:creationId xmlns:a16="http://schemas.microsoft.com/office/drawing/2014/main" id="{99121E1E-9E94-46A1-B96E-21B9DAAAFCFC}"/>
              </a:ext>
            </a:extLst>
          </p:cNvPr>
          <p:cNvSpPr>
            <a:spLocks noGrp="1"/>
          </p:cNvSpPr>
          <p:nvPr>
            <p:ph type="body" orient="vert" idx="1" hasCustomPrompt="1"/>
          </p:nvPr>
        </p:nvSpPr>
        <p:spPr>
          <a:xfrm>
            <a:off x="578251" y="2127456"/>
            <a:ext cx="4206381" cy="792028"/>
          </a:xfrm>
          <a:solidFill>
            <a:schemeClr val="bg1"/>
          </a:solidFill>
        </p:spPr>
        <p:txBody>
          <a:bodyPr vert="horz" wrap="none" lIns="108000" tIns="54000" rIns="108000" bIns="72000" anchor="ctr">
            <a:spAutoFit/>
          </a:bodyPr>
          <a:lstStyle>
            <a:lvl1pPr marL="0" indent="0" algn="l">
              <a:lnSpc>
                <a:spcPct val="90000"/>
              </a:lnSpc>
              <a:buNone/>
              <a:defRPr sz="4800" b="0">
                <a:solidFill>
                  <a:schemeClr val="bg2"/>
                </a:solidFill>
                <a:latin typeface="+mn-lt"/>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tekst</a:t>
            </a:r>
          </a:p>
        </p:txBody>
      </p:sp>
      <p:sp>
        <p:nvSpPr>
          <p:cNvPr id="64" name="Tijdelijke aanduiding voor verticale tekst 2">
            <a:extLst>
              <a:ext uri="{FF2B5EF4-FFF2-40B4-BE49-F238E27FC236}">
                <a16:creationId xmlns:a16="http://schemas.microsoft.com/office/drawing/2014/main" id="{2FAA1DC8-6BDC-4F2C-BE68-75B14ECEF3BF}"/>
              </a:ext>
            </a:extLst>
          </p:cNvPr>
          <p:cNvSpPr>
            <a:spLocks noGrp="1"/>
          </p:cNvSpPr>
          <p:nvPr>
            <p:ph type="body" orient="vert" idx="36" hasCustomPrompt="1"/>
          </p:nvPr>
        </p:nvSpPr>
        <p:spPr>
          <a:xfrm>
            <a:off x="576000" y="641593"/>
            <a:ext cx="1465439" cy="321130"/>
          </a:xfrm>
          <a:solidFill>
            <a:schemeClr val="bg1"/>
          </a:solidFill>
        </p:spPr>
        <p:txBody>
          <a:bodyPr vert="horz" wrap="none" lIns="108000" tIns="54000" rIns="108000" bIns="72000" anchor="ctr">
            <a:spAutoFit/>
          </a:bodyPr>
          <a:lstStyle>
            <a:lvl1pPr marL="0" indent="0" algn="l">
              <a:lnSpc>
                <a:spcPct val="90000"/>
              </a:lnSpc>
              <a:buNone/>
              <a:defRPr sz="1400" b="0">
                <a:solidFill>
                  <a:schemeClr val="bg2"/>
                </a:solidFill>
              </a:defRPr>
            </a:lvl1pPr>
            <a:lvl2pPr>
              <a:defRPr/>
            </a:lvl2pPr>
            <a:lvl3pPr>
              <a:defRPr/>
            </a:lvl3pPr>
            <a:lvl4pPr>
              <a:defRPr/>
            </a:lvl4pPr>
            <a:lvl5pPr>
              <a:defRPr/>
            </a:lvl5pPr>
            <a:lvl6pPr>
              <a:defRPr/>
            </a:lvl6pPr>
            <a:lvl7pPr>
              <a:defRPr/>
            </a:lvl7pPr>
            <a:lvl8pPr>
              <a:defRPr/>
            </a:lvl8pPr>
            <a:lvl9pPr>
              <a:defRPr/>
            </a:lvl9pPr>
          </a:lstStyle>
          <a:p>
            <a:pPr lvl="0"/>
            <a:r>
              <a:rPr lang="nl-NL"/>
              <a:t>Plaats hier tekst</a:t>
            </a:r>
          </a:p>
        </p:txBody>
      </p:sp>
    </p:spTree>
    <p:extLst>
      <p:ext uri="{BB962C8B-B14F-4D97-AF65-F5344CB8AC3E}">
        <p14:creationId xmlns:p14="http://schemas.microsoft.com/office/powerpoint/2010/main" val="5873137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750" fill="hold"/>
                                        <p:tgtEl>
                                          <p:spTgt spid="64"/>
                                        </p:tgtEl>
                                        <p:attrNameLst>
                                          <p:attrName>ppt_x</p:attrName>
                                        </p:attrNameLst>
                                      </p:cBhvr>
                                      <p:tavLst>
                                        <p:tav tm="0">
                                          <p:val>
                                            <p:strVal val="0-#ppt_w/2"/>
                                          </p:val>
                                        </p:tav>
                                        <p:tav tm="100000">
                                          <p:val>
                                            <p:strVal val="#ppt_x"/>
                                          </p:val>
                                        </p:tav>
                                      </p:tavLst>
                                    </p:anim>
                                    <p:anim calcmode="lin" valueType="num">
                                      <p:cBhvr additive="base">
                                        <p:cTn id="8" dur="750" fill="hold"/>
                                        <p:tgtEl>
                                          <p:spTgt spid="64"/>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1000" fill="hold"/>
                                        <p:tgtEl>
                                          <p:spTgt spid="62"/>
                                        </p:tgtEl>
                                        <p:attrNameLst>
                                          <p:attrName>ppt_x</p:attrName>
                                        </p:attrNameLst>
                                      </p:cBhvr>
                                      <p:tavLst>
                                        <p:tav tm="0">
                                          <p:val>
                                            <p:strVal val="0-#ppt_w/2"/>
                                          </p:val>
                                        </p:tav>
                                        <p:tav tm="100000">
                                          <p:val>
                                            <p:strVal val="#ppt_x"/>
                                          </p:val>
                                        </p:tav>
                                      </p:tavLst>
                                    </p:anim>
                                    <p:anim calcmode="lin" valueType="num">
                                      <p:cBhvr additive="base">
                                        <p:cTn id="12" dur="1000" fill="hold"/>
                                        <p:tgtEl>
                                          <p:spTgt spid="62"/>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100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1000" fill="hold"/>
                                        <p:tgtEl>
                                          <p:spTgt spid="63"/>
                                        </p:tgtEl>
                                        <p:attrNameLst>
                                          <p:attrName>ppt_x</p:attrName>
                                        </p:attrNameLst>
                                      </p:cBhvr>
                                      <p:tavLst>
                                        <p:tav tm="0">
                                          <p:val>
                                            <p:strVal val="0-#ppt_w/2"/>
                                          </p:val>
                                        </p:tav>
                                        <p:tav tm="100000">
                                          <p:val>
                                            <p:strVal val="#ppt_x"/>
                                          </p:val>
                                        </p:tav>
                                      </p:tavLst>
                                    </p:anim>
                                    <p:anim calcmode="lin" valueType="num">
                                      <p:cBhvr additive="base">
                                        <p:cTn id="16" dur="1000" fill="hold"/>
                                        <p:tgtEl>
                                          <p:spTgt spid="63"/>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1000" fill="hold"/>
                                        <p:tgtEl>
                                          <p:spTgt spid="31"/>
                                        </p:tgtEl>
                                        <p:attrNameLst>
                                          <p:attrName>ppt_x</p:attrName>
                                        </p:attrNameLst>
                                      </p:cBhvr>
                                      <p:tavLst>
                                        <p:tav tm="0">
                                          <p:val>
                                            <p:strVal val="0-#ppt_w/2"/>
                                          </p:val>
                                        </p:tav>
                                        <p:tav tm="100000">
                                          <p:val>
                                            <p:strVal val="#ppt_x"/>
                                          </p:val>
                                        </p:tav>
                                      </p:tavLst>
                                    </p:anim>
                                    <p:anim calcmode="lin" valueType="num">
                                      <p:cBhvr additive="base">
                                        <p:cTn id="20" dur="10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tmplLst>
          <p:tmpl>
            <p:tnLst>
              <p:par>
                <p:cTn presetID="2" presetClass="entr" presetSubtype="8" decel="100000" fill="hold" nodeType="withEffect">
                  <p:stCondLst>
                    <p:cond delay="0"/>
                  </p:stCondLst>
                  <p:childTnLst>
                    <p:set>
                      <p:cBhvr>
                        <p:cTn dur="1" fill="hold">
                          <p:stCondLst>
                            <p:cond delay="0"/>
                          </p:stCondLst>
                        </p:cTn>
                        <p:tgtEl>
                          <p:spTgt spid="31"/>
                        </p:tgtEl>
                        <p:attrNameLst>
                          <p:attrName>style.visibility</p:attrName>
                        </p:attrNameLst>
                      </p:cBhvr>
                      <p:to>
                        <p:strVal val="visible"/>
                      </p:to>
                    </p:set>
                    <p:anim calcmode="lin" valueType="num">
                      <p:cBhvr additive="base">
                        <p:cTn dur="1000" fill="hold"/>
                        <p:tgtEl>
                          <p:spTgt spid="31"/>
                        </p:tgtEl>
                        <p:attrNameLst>
                          <p:attrName>ppt_x</p:attrName>
                        </p:attrNameLst>
                      </p:cBhvr>
                      <p:tavLst>
                        <p:tav tm="0">
                          <p:val>
                            <p:strVal val="0-#ppt_w/2"/>
                          </p:val>
                        </p:tav>
                        <p:tav tm="100000">
                          <p:val>
                            <p:strVal val="#ppt_x"/>
                          </p:val>
                        </p:tav>
                      </p:tavLst>
                    </p:anim>
                    <p:anim calcmode="lin" valueType="num">
                      <p:cBhvr additive="base">
                        <p:cTn dur="1000" fill="hold"/>
                        <p:tgtEl>
                          <p:spTgt spid="31"/>
                        </p:tgtEl>
                        <p:attrNameLst>
                          <p:attrName>ppt_y</p:attrName>
                        </p:attrNameLst>
                      </p:cBhvr>
                      <p:tavLst>
                        <p:tav tm="0">
                          <p:val>
                            <p:strVal val="#ppt_y"/>
                          </p:val>
                        </p:tav>
                        <p:tav tm="100000">
                          <p:val>
                            <p:strVal val="#ppt_y"/>
                          </p:val>
                        </p:tav>
                      </p:tavLst>
                    </p:anim>
                  </p:childTnLst>
                </p:cTn>
              </p:par>
            </p:tnLst>
          </p:tmpl>
        </p:tmplLst>
      </p:bldP>
      <p:bldP spid="62" grpId="0" animBg="1"/>
      <p:bldP spid="63" grpId="0" animBg="1">
        <p:tmplLst>
          <p:tmpl>
            <p:tnLst>
              <p:par>
                <p:cTn presetID="2" presetClass="entr" presetSubtype="8" decel="100000" fill="hold" nodeType="withEffect">
                  <p:stCondLst>
                    <p:cond delay="1000"/>
                  </p:stCondLst>
                  <p:childTnLst>
                    <p:set>
                      <p:cBhvr>
                        <p:cTn dur="1" fill="hold">
                          <p:stCondLst>
                            <p:cond delay="0"/>
                          </p:stCondLst>
                        </p:cTn>
                        <p:tgtEl>
                          <p:spTgt spid="63"/>
                        </p:tgtEl>
                        <p:attrNameLst>
                          <p:attrName>style.visibility</p:attrName>
                        </p:attrNameLst>
                      </p:cBhvr>
                      <p:to>
                        <p:strVal val="visible"/>
                      </p:to>
                    </p:set>
                    <p:anim calcmode="lin" valueType="num">
                      <p:cBhvr additive="base">
                        <p:cTn dur="1000" fill="hold"/>
                        <p:tgtEl>
                          <p:spTgt spid="63"/>
                        </p:tgtEl>
                        <p:attrNameLst>
                          <p:attrName>ppt_x</p:attrName>
                        </p:attrNameLst>
                      </p:cBhvr>
                      <p:tavLst>
                        <p:tav tm="0">
                          <p:val>
                            <p:strVal val="0-#ppt_w/2"/>
                          </p:val>
                        </p:tav>
                        <p:tav tm="100000">
                          <p:val>
                            <p:strVal val="#ppt_x"/>
                          </p:val>
                        </p:tav>
                      </p:tavLst>
                    </p:anim>
                    <p:anim calcmode="lin" valueType="num">
                      <p:cBhvr additive="base">
                        <p:cTn dur="1000" fill="hold"/>
                        <p:tgtEl>
                          <p:spTgt spid="63"/>
                        </p:tgtEl>
                        <p:attrNameLst>
                          <p:attrName>ppt_y</p:attrName>
                        </p:attrNameLst>
                      </p:cBhvr>
                      <p:tavLst>
                        <p:tav tm="0">
                          <p:val>
                            <p:strVal val="#ppt_y"/>
                          </p:val>
                        </p:tav>
                        <p:tav tm="100000">
                          <p:val>
                            <p:strVal val="#ppt_y"/>
                          </p:val>
                        </p:tav>
                      </p:tavLst>
                    </p:anim>
                  </p:childTnLst>
                </p:cTn>
              </p:par>
            </p:tnLst>
          </p:tmpl>
        </p:tmplLst>
      </p:bldP>
      <p:bldP spid="64" grpId="0" animBg="1">
        <p:tmplLst>
          <p:tmpl>
            <p:tnLst>
              <p:par>
                <p:cTn presetID="2" presetClass="entr" presetSubtype="8" decel="100000" fill="hold" nodeType="withEffect">
                  <p:stCondLst>
                    <p:cond delay="0"/>
                  </p:stCondLst>
                  <p:childTnLst>
                    <p:set>
                      <p:cBhvr>
                        <p:cTn dur="1" fill="hold">
                          <p:stCondLst>
                            <p:cond delay="0"/>
                          </p:stCondLst>
                        </p:cTn>
                        <p:tgtEl>
                          <p:spTgt spid="64"/>
                        </p:tgtEl>
                        <p:attrNameLst>
                          <p:attrName>style.visibility</p:attrName>
                        </p:attrNameLst>
                      </p:cBhvr>
                      <p:to>
                        <p:strVal val="visible"/>
                      </p:to>
                    </p:set>
                    <p:anim calcmode="lin" valueType="num">
                      <p:cBhvr additive="base">
                        <p:cTn dur="750" fill="hold"/>
                        <p:tgtEl>
                          <p:spTgt spid="64"/>
                        </p:tgtEl>
                        <p:attrNameLst>
                          <p:attrName>ppt_x</p:attrName>
                        </p:attrNameLst>
                      </p:cBhvr>
                      <p:tavLst>
                        <p:tav tm="0">
                          <p:val>
                            <p:strVal val="0-#ppt_w/2"/>
                          </p:val>
                        </p:tav>
                        <p:tav tm="100000">
                          <p:val>
                            <p:strVal val="#ppt_x"/>
                          </p:val>
                        </p:tav>
                      </p:tavLst>
                    </p:anim>
                    <p:anim calcmode="lin" valueType="num">
                      <p:cBhvr additive="base">
                        <p:cTn dur="750" fill="hold"/>
                        <p:tgtEl>
                          <p:spTgt spid="64"/>
                        </p:tgtEl>
                        <p:attrNameLst>
                          <p:attrName>ppt_y</p:attrName>
                        </p:attrNameLst>
                      </p:cBhvr>
                      <p:tavLst>
                        <p:tav tm="0">
                          <p:val>
                            <p:strVal val="#ppt_y"/>
                          </p:val>
                        </p:tav>
                        <p:tav tm="100000">
                          <p:val>
                            <p:strVal val="#ppt_y"/>
                          </p:val>
                        </p:tav>
                      </p:tavLst>
                    </p:anim>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theme" Target="../theme/theme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theme" Target="../theme/theme3.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theme" Target="../theme/theme4.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6" Type="http://schemas.openxmlformats.org/officeDocument/2006/relationships/theme" Target="../theme/theme5.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17" Type="http://schemas.openxmlformats.org/officeDocument/2006/relationships/theme" Target="../theme/theme6.xml"/><Relationship Id="rId2" Type="http://schemas.openxmlformats.org/officeDocument/2006/relationships/slideLayout" Target="../slideLayouts/slideLayout89.xml"/><Relationship Id="rId16" Type="http://schemas.openxmlformats.org/officeDocument/2006/relationships/slideLayout" Target="../slideLayouts/slideLayout103.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5" Type="http://schemas.openxmlformats.org/officeDocument/2006/relationships/slideLayout" Target="../slideLayouts/slideLayout10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slideLayout" Target="../slideLayouts/slideLayout10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slideLayout" Target="../slideLayouts/slideLayout116.xml"/><Relationship Id="rId18" Type="http://schemas.openxmlformats.org/officeDocument/2006/relationships/slideLayout" Target="../slideLayouts/slideLayout121.xml"/><Relationship Id="rId26" Type="http://schemas.openxmlformats.org/officeDocument/2006/relationships/image" Target="../media/image44.png"/><Relationship Id="rId3" Type="http://schemas.openxmlformats.org/officeDocument/2006/relationships/slideLayout" Target="../slideLayouts/slideLayout106.xml"/><Relationship Id="rId21" Type="http://schemas.openxmlformats.org/officeDocument/2006/relationships/slideLayout" Target="../slideLayouts/slideLayout124.xml"/><Relationship Id="rId7" Type="http://schemas.openxmlformats.org/officeDocument/2006/relationships/slideLayout" Target="../slideLayouts/slideLayout110.xml"/><Relationship Id="rId12" Type="http://schemas.openxmlformats.org/officeDocument/2006/relationships/slideLayout" Target="../slideLayouts/slideLayout115.xml"/><Relationship Id="rId17" Type="http://schemas.openxmlformats.org/officeDocument/2006/relationships/slideLayout" Target="../slideLayouts/slideLayout120.xml"/><Relationship Id="rId25" Type="http://schemas.openxmlformats.org/officeDocument/2006/relationships/theme" Target="../theme/theme7.xml"/><Relationship Id="rId2" Type="http://schemas.openxmlformats.org/officeDocument/2006/relationships/slideLayout" Target="../slideLayouts/slideLayout105.xml"/><Relationship Id="rId16" Type="http://schemas.openxmlformats.org/officeDocument/2006/relationships/slideLayout" Target="../slideLayouts/slideLayout119.xml"/><Relationship Id="rId20" Type="http://schemas.openxmlformats.org/officeDocument/2006/relationships/slideLayout" Target="../slideLayouts/slideLayout123.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24" Type="http://schemas.openxmlformats.org/officeDocument/2006/relationships/slideLayout" Target="../slideLayouts/slideLayout127.xml"/><Relationship Id="rId5" Type="http://schemas.openxmlformats.org/officeDocument/2006/relationships/slideLayout" Target="../slideLayouts/slideLayout108.xml"/><Relationship Id="rId15" Type="http://schemas.openxmlformats.org/officeDocument/2006/relationships/slideLayout" Target="../slideLayouts/slideLayout118.xml"/><Relationship Id="rId23" Type="http://schemas.openxmlformats.org/officeDocument/2006/relationships/slideLayout" Target="../slideLayouts/slideLayout126.xml"/><Relationship Id="rId10" Type="http://schemas.openxmlformats.org/officeDocument/2006/relationships/slideLayout" Target="../slideLayouts/slideLayout113.xml"/><Relationship Id="rId19" Type="http://schemas.openxmlformats.org/officeDocument/2006/relationships/slideLayout" Target="../slideLayouts/slideLayout122.xml"/><Relationship Id="rId4" Type="http://schemas.openxmlformats.org/officeDocument/2006/relationships/slideLayout" Target="../slideLayouts/slideLayout107.xml"/><Relationship Id="rId9" Type="http://schemas.openxmlformats.org/officeDocument/2006/relationships/slideLayout" Target="../slideLayouts/slideLayout112.xml"/><Relationship Id="rId14" Type="http://schemas.openxmlformats.org/officeDocument/2006/relationships/slideLayout" Target="../slideLayouts/slideLayout117.xml"/><Relationship Id="rId22" Type="http://schemas.openxmlformats.org/officeDocument/2006/relationships/slideLayout" Target="../slideLayouts/slideLayout1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46DE98B-1EF6-9B49-A614-24BD8D5B40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1B95E89F-39D4-6246-B49F-71F2D0FA29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761D9893-69ED-511A-9B54-E24B0F69CBD6}"/>
              </a:ext>
            </a:extLst>
          </p:cNvPr>
          <p:cNvSpPr>
            <a:spLocks noGrp="1"/>
          </p:cNvSpPr>
          <p:nvPr>
            <p:ph type="dt" sz="half" idx="2"/>
          </p:nvPr>
        </p:nvSpPr>
        <p:spPr>
          <a:xfrm>
            <a:off x="8610600" y="6176787"/>
            <a:ext cx="2743200" cy="632176"/>
          </a:xfrm>
          <a:prstGeom prst="rect">
            <a:avLst/>
          </a:prstGeom>
        </p:spPr>
        <p:txBody>
          <a:bodyPr anchor="ctr"/>
          <a:lstStyle>
            <a:lvl1pPr algn="l">
              <a:defRPr sz="1600">
                <a:solidFill>
                  <a:srgbClr val="003340"/>
                </a:solidFill>
                <a:latin typeface="Poppins" pitchFamily="2" charset="77"/>
                <a:cs typeface="Poppins" pitchFamily="2" charset="77"/>
              </a:defRPr>
            </a:lvl1pPr>
          </a:lstStyle>
          <a:p>
            <a:fld id="{E92771B1-6B0A-B146-AD5E-45A32CA57D05}" type="datetime1">
              <a:rPr lang="nl-NL" smtClean="0"/>
              <a:t>31-8-2026</a:t>
            </a:fld>
            <a:endParaRPr lang="nl-NL" dirty="0"/>
          </a:p>
        </p:txBody>
      </p:sp>
      <p:sp>
        <p:nvSpPr>
          <p:cNvPr id="7" name="Tekstvak 6">
            <a:extLst>
              <a:ext uri="{FF2B5EF4-FFF2-40B4-BE49-F238E27FC236}">
                <a16:creationId xmlns:a16="http://schemas.microsoft.com/office/drawing/2014/main" id="{E8C11D92-2A12-1713-0548-503A0B425A82}"/>
              </a:ext>
            </a:extLst>
          </p:cNvPr>
          <p:cNvSpPr txBox="1"/>
          <p:nvPr userDrawn="1"/>
        </p:nvSpPr>
        <p:spPr>
          <a:xfrm>
            <a:off x="2727434" y="6653048"/>
            <a:ext cx="0" cy="0"/>
          </a:xfrm>
          <a:prstGeom prst="rect">
            <a:avLst/>
          </a:prstGeom>
        </p:spPr>
        <p:txBody>
          <a:bodyPr vert="horz" wrap="none" lIns="91440" tIns="45720" rIns="91440" bIns="45720" rtlCol="0" anchor="ctr">
            <a:normAutofit fontScale="25000" lnSpcReduction="20000"/>
          </a:bodyPr>
          <a:lstStyle/>
          <a:p>
            <a:pPr algn="l"/>
            <a:endParaRPr lang="nl-NL" b="0" i="0" dirty="0">
              <a:solidFill>
                <a:srgbClr val="F8EFE3"/>
              </a:solidFill>
              <a:latin typeface="Poppins Medium" pitchFamily="2" charset="77"/>
              <a:cs typeface="Poppins Medium" pitchFamily="2" charset="77"/>
            </a:endParaRPr>
          </a:p>
        </p:txBody>
      </p:sp>
    </p:spTree>
    <p:extLst>
      <p:ext uri="{BB962C8B-B14F-4D97-AF65-F5344CB8AC3E}">
        <p14:creationId xmlns:p14="http://schemas.microsoft.com/office/powerpoint/2010/main" val="2710300984"/>
      </p:ext>
    </p:extLst>
  </p:cSld>
  <p:clrMap bg1="lt1" tx1="dk1" bg2="lt2" tx2="dk2" accent1="accent1" accent2="accent2" accent3="accent3" accent4="accent4" accent5="accent5" accent6="accent6" hlink="hlink" folHlink="folHlink"/>
  <p:sldLayoutIdLst>
    <p:sldLayoutId id="2147483681" r:id="rId1"/>
    <p:sldLayoutId id="2147483686" r:id="rId2"/>
    <p:sldLayoutId id="2147483700" r:id="rId3"/>
    <p:sldLayoutId id="2147483690" r:id="rId4"/>
    <p:sldLayoutId id="2147483699" r:id="rId5"/>
    <p:sldLayoutId id="2147483682" r:id="rId6"/>
    <p:sldLayoutId id="2147483661" r:id="rId7"/>
    <p:sldLayoutId id="2147483688" r:id="rId8"/>
    <p:sldLayoutId id="2147483692" r:id="rId9"/>
    <p:sldLayoutId id="2147483691" r:id="rId10"/>
    <p:sldLayoutId id="2147483660" r:id="rId11"/>
    <p:sldLayoutId id="2147483678" r:id="rId12"/>
    <p:sldLayoutId id="2147483698" r:id="rId13"/>
    <p:sldLayoutId id="2147483679" r:id="rId14"/>
    <p:sldLayoutId id="2147483694" r:id="rId15"/>
    <p:sldLayoutId id="2147483650" r:id="rId16"/>
    <p:sldLayoutId id="2147483663" r:id="rId17"/>
    <p:sldLayoutId id="2147483652" r:id="rId18"/>
    <p:sldLayoutId id="2147483653" r:id="rId19"/>
    <p:sldLayoutId id="2147483696" r:id="rId20"/>
    <p:sldLayoutId id="2147483697" r:id="rId21"/>
    <p:sldLayoutId id="2147483666" r:id="rId22"/>
    <p:sldLayoutId id="2147483677" r:id="rId23"/>
    <p:sldLayoutId id="2147483689" r:id="rId24"/>
    <p:sldLayoutId id="2147483672" r:id="rId25"/>
    <p:sldLayoutId id="2147483723" r:id="rId26"/>
    <p:sldLayoutId id="2147483818" r:id="rId27"/>
  </p:sldLayoutIdLst>
  <p:hf hdr="0" ftr="0"/>
  <p:txStyles>
    <p:titleStyle>
      <a:lvl1pPr algn="l" defTabSz="914400" rtl="0" eaLnBrk="1" latinLnBrk="0" hangingPunct="1">
        <a:lnSpc>
          <a:spcPct val="90000"/>
        </a:lnSpc>
        <a:spcBef>
          <a:spcPct val="0"/>
        </a:spcBef>
        <a:buNone/>
        <a:defRPr sz="4200" b="1" i="0" kern="1200">
          <a:solidFill>
            <a:srgbClr val="0B485F"/>
          </a:solidFill>
          <a:latin typeface="Poppins SemiBold" pitchFamily="2" charset="77"/>
          <a:ea typeface="+mj-ea"/>
          <a:cs typeface="Poppins SemiBold" pitchFamily="2" charset="77"/>
        </a:defRPr>
      </a:lvl1pPr>
    </p:titleStyle>
    <p:bodyStyle>
      <a:lvl1pPr marL="228600" indent="-228600" algn="l" defTabSz="914400" rtl="0" eaLnBrk="1" latinLnBrk="0" hangingPunct="1">
        <a:lnSpc>
          <a:spcPct val="90000"/>
        </a:lnSpc>
        <a:spcBef>
          <a:spcPts val="1000"/>
        </a:spcBef>
        <a:buClr>
          <a:srgbClr val="D4104B"/>
        </a:buClr>
        <a:buFont typeface="Arial" panose="020B0604020202020204" pitchFamily="34" charset="0"/>
        <a:buChar char="•"/>
        <a:defRPr sz="2400" kern="1200">
          <a:solidFill>
            <a:srgbClr val="003340"/>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Clr>
          <a:srgbClr val="D4104B"/>
        </a:buClr>
        <a:buFont typeface="Arial" panose="020B0604020202020204" pitchFamily="34" charset="0"/>
        <a:buChar char="•"/>
        <a:defRPr sz="2200" kern="1200">
          <a:solidFill>
            <a:srgbClr val="003340"/>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Clr>
          <a:srgbClr val="D4104B"/>
        </a:buClr>
        <a:buFont typeface="Arial" panose="020B0604020202020204" pitchFamily="34" charset="0"/>
        <a:buChar char="•"/>
        <a:defRPr sz="2000" kern="1200">
          <a:solidFill>
            <a:srgbClr val="003340"/>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Clr>
          <a:srgbClr val="D4104B"/>
        </a:buClr>
        <a:buFont typeface="Arial" panose="020B0604020202020204" pitchFamily="34" charset="0"/>
        <a:buChar char="•"/>
        <a:defRPr sz="1800" kern="1200">
          <a:solidFill>
            <a:srgbClr val="003340"/>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Clr>
          <a:srgbClr val="D4104B"/>
        </a:buClr>
        <a:buFont typeface="Arial" panose="020B0604020202020204" pitchFamily="34" charset="0"/>
        <a:buChar char="•"/>
        <a:defRPr sz="1800" kern="1200">
          <a:solidFill>
            <a:srgbClr val="003340"/>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0EAF72-FAA1-452F-B6E6-25526576805F}" type="datetimeFigureOut">
              <a:rPr lang="nl-NL" smtClean="0"/>
              <a:t>31-8-2026</a:t>
            </a:fld>
            <a:endParaRPr lang="nl-NL"/>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3DE5A9-5320-4686-A75A-FA6B6904F7E3}" type="slidenum">
              <a:rPr lang="nl-NL" smtClean="0"/>
              <a:t>‹nr.›</a:t>
            </a:fld>
            <a:endParaRPr lang="nl-NL"/>
          </a:p>
        </p:txBody>
      </p:sp>
    </p:spTree>
    <p:extLst>
      <p:ext uri="{BB962C8B-B14F-4D97-AF65-F5344CB8AC3E}">
        <p14:creationId xmlns:p14="http://schemas.microsoft.com/office/powerpoint/2010/main" val="8266634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 id="214748372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46DE98B-1EF6-9B49-A614-24BD8D5B40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1B95E89F-39D4-6246-B49F-71F2D0FA29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a:t>
            </a:r>
            <a:r>
              <a:rPr lang="nl-NL" dirty="0" err="1"/>
              <a:t>tekststjil</a:t>
            </a:r>
            <a:r>
              <a:rPr lang="nl-NL" dirty="0"/>
              <a:t>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63741972"/>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74" r:id="rId17"/>
  </p:sldLayoutIdLst>
  <p:txStyles>
    <p:titleStyle>
      <a:lvl1pPr algn="l" defTabSz="914400" rtl="0" eaLnBrk="1" latinLnBrk="0" hangingPunct="1">
        <a:lnSpc>
          <a:spcPct val="90000"/>
        </a:lnSpc>
        <a:spcBef>
          <a:spcPct val="0"/>
        </a:spcBef>
        <a:buNone/>
        <a:defRPr sz="4200" kern="1200">
          <a:solidFill>
            <a:srgbClr val="0B485F"/>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Clr>
          <a:srgbClr val="D4104B"/>
        </a:buClr>
        <a:buFont typeface="Arial" panose="020B0604020202020204" pitchFamily="34" charset="0"/>
        <a:buChar char="•"/>
        <a:defRPr sz="2400" kern="1200">
          <a:solidFill>
            <a:srgbClr val="0B485F"/>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Clr>
          <a:srgbClr val="D4104B"/>
        </a:buClr>
        <a:buFont typeface="Arial" panose="020B0604020202020204" pitchFamily="34" charset="0"/>
        <a:buChar char="•"/>
        <a:defRPr sz="2200" kern="1200">
          <a:solidFill>
            <a:srgbClr val="0B485F"/>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Clr>
          <a:srgbClr val="D4104B"/>
        </a:buClr>
        <a:buFont typeface="Arial" panose="020B0604020202020204" pitchFamily="34" charset="0"/>
        <a:buChar char="•"/>
        <a:defRPr sz="2000" kern="1200">
          <a:solidFill>
            <a:srgbClr val="0B485F"/>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Clr>
          <a:srgbClr val="D4104B"/>
        </a:buClr>
        <a:buFont typeface="Arial" panose="020B0604020202020204" pitchFamily="34" charset="0"/>
        <a:buChar char="•"/>
        <a:defRPr sz="1800" kern="1200">
          <a:solidFill>
            <a:srgbClr val="0B485F"/>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Clr>
          <a:srgbClr val="D4104B"/>
        </a:buClr>
        <a:buFont typeface="Arial" panose="020B0604020202020204" pitchFamily="34" charset="0"/>
        <a:buChar char="•"/>
        <a:defRPr sz="1800" kern="1200">
          <a:solidFill>
            <a:srgbClr val="0B485F"/>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9"/>
        <p:cNvGrpSpPr/>
        <p:nvPr/>
      </p:nvGrpSpPr>
      <p:grpSpPr>
        <a:xfrm>
          <a:off x="0" y="0"/>
          <a:ext cx="0" cy="0"/>
          <a:chOff x="0" y="0"/>
          <a:chExt cx="0" cy="0"/>
        </a:xfrm>
      </p:grpSpPr>
      <p:sp>
        <p:nvSpPr>
          <p:cNvPr id="130" name="Google Shape;130;p9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1" name="Google Shape;131;p9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2" name="Google Shape;132;p9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3" name="Google Shape;133;p9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4" name="Google Shape;134;p9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extLst>
      <p:ext uri="{BB962C8B-B14F-4D97-AF65-F5344CB8AC3E}">
        <p14:creationId xmlns:p14="http://schemas.microsoft.com/office/powerpoint/2010/main" val="2775113325"/>
      </p:ext>
    </p:extLst>
  </p:cSld>
  <p:clrMap bg1="lt1" tx1="dk1" bg2="dk2" tx2="lt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40"/>
            <a:ext cx="10972801" cy="711081"/>
          </a:xfrm>
          <a:prstGeom prst="rect">
            <a:avLst/>
          </a:prstGeom>
        </p:spPr>
        <p:txBody>
          <a:bodyPr vert="horz" lIns="0" tIns="60949" rIns="0" bIns="60949" rtlCol="0" anchor="ctr">
            <a:normAutofit/>
          </a:bodyPr>
          <a:lstStyle/>
          <a:p>
            <a:r>
              <a:rPr lang="en-US"/>
              <a:t>Click to edit Master title style</a:t>
            </a:r>
          </a:p>
        </p:txBody>
      </p:sp>
      <p:sp>
        <p:nvSpPr>
          <p:cNvPr id="3" name="Text Placeholder 2"/>
          <p:cNvSpPr>
            <a:spLocks noGrp="1"/>
          </p:cNvSpPr>
          <p:nvPr>
            <p:ph type="body" idx="1"/>
          </p:nvPr>
        </p:nvSpPr>
        <p:spPr>
          <a:xfrm>
            <a:off x="609600" y="1138426"/>
            <a:ext cx="10972801" cy="4987739"/>
          </a:xfrm>
          <a:prstGeom prst="rect">
            <a:avLst/>
          </a:prstGeom>
        </p:spPr>
        <p:txBody>
          <a:bodyPr vert="horz" lIns="0" tIns="60949" rIns="0"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0" tIns="60949" rIns="0" bIns="60949" rtlCol="0" anchor="ctr"/>
          <a:lstStyle>
            <a:lvl1pPr algn="l">
              <a:defRPr sz="1600">
                <a:solidFill>
                  <a:schemeClr val="tx1">
                    <a:tint val="75000"/>
                  </a:schemeClr>
                </a:solidFill>
              </a:defRPr>
            </a:lvl1pPr>
          </a:lstStyle>
          <a:p>
            <a:fld id="{425404F2-BE9A-4460-8815-8F645183555F}" type="datetimeFigureOut">
              <a:rPr lang="en-US" smtClean="0"/>
              <a:pPr/>
              <a:t>8/31/2026</a:t>
            </a:fld>
            <a:endParaRPr lang="en-US"/>
          </a:p>
        </p:txBody>
      </p:sp>
      <p:sp>
        <p:nvSpPr>
          <p:cNvPr id="5" name="Footer Placeholder 4"/>
          <p:cNvSpPr>
            <a:spLocks noGrp="1"/>
          </p:cNvSpPr>
          <p:nvPr>
            <p:ph type="ftr" sz="quarter" idx="3"/>
          </p:nvPr>
        </p:nvSpPr>
        <p:spPr>
          <a:xfrm>
            <a:off x="4165601" y="6356352"/>
            <a:ext cx="3860800" cy="365125"/>
          </a:xfrm>
          <a:prstGeom prst="rect">
            <a:avLst/>
          </a:prstGeom>
        </p:spPr>
        <p:txBody>
          <a:bodyPr vert="horz" lIns="121899" tIns="60949" rIns="121899" bIns="60949"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1" y="6356352"/>
            <a:ext cx="2844800" cy="365125"/>
          </a:xfrm>
          <a:prstGeom prst="rect">
            <a:avLst/>
          </a:prstGeom>
        </p:spPr>
        <p:txBody>
          <a:bodyPr vert="horz" lIns="0" tIns="60949" rIns="0" bIns="60949" rtlCol="0" anchor="ctr"/>
          <a:lstStyle>
            <a:lvl1pPr algn="r">
              <a:defRPr sz="1600">
                <a:solidFill>
                  <a:schemeClr val="tx1">
                    <a:tint val="75000"/>
                  </a:schemeClr>
                </a:solidFill>
              </a:defRPr>
            </a:lvl1pPr>
          </a:lstStyle>
          <a:p>
            <a:fld id="{96E69268-9C8B-4EBF-A9EE-DC5DC2D48DC3}" type="slidenum">
              <a:rPr lang="en-US" smtClean="0"/>
              <a:pPr/>
              <a:t>‹nr.›</a:t>
            </a:fld>
            <a:endParaRPr lang="en-US"/>
          </a:p>
        </p:txBody>
      </p:sp>
    </p:spTree>
    <p:extLst>
      <p:ext uri="{BB962C8B-B14F-4D97-AF65-F5344CB8AC3E}">
        <p14:creationId xmlns:p14="http://schemas.microsoft.com/office/powerpoint/2010/main" val="481700571"/>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70" r:id="rId13"/>
    <p:sldLayoutId id="2147483771" r:id="rId14"/>
    <p:sldLayoutId id="2147483773" r:id="rId15"/>
  </p:sldLayoutIdLst>
  <p:txStyles>
    <p:titleStyle>
      <a:lvl1pPr algn="l" defTabSz="1218987" rtl="0" eaLnBrk="1" latinLnBrk="0" hangingPunct="1">
        <a:spcBef>
          <a:spcPct val="0"/>
        </a:spcBef>
        <a:buNone/>
        <a:defRPr sz="3600" kern="1200">
          <a:solidFill>
            <a:schemeClr val="tx1"/>
          </a:solidFill>
          <a:latin typeface="+mj-lt"/>
          <a:ea typeface="+mj-ea"/>
          <a:cs typeface="+mj-cs"/>
        </a:defRPr>
      </a:lvl1pPr>
    </p:titleStyle>
    <p:bodyStyle>
      <a:lvl1pPr marL="457120" indent="-457120" algn="l" defTabSz="1218987" rtl="0" eaLnBrk="1" latinLnBrk="0" hangingPunct="1">
        <a:spcBef>
          <a:spcPct val="20000"/>
        </a:spcBef>
        <a:buFont typeface="Arial" pitchFamily="34" charset="0"/>
        <a:buChar char="•"/>
        <a:defRPr sz="3600" kern="1200">
          <a:solidFill>
            <a:schemeClr val="tx1"/>
          </a:solidFill>
          <a:latin typeface="+mj-lt"/>
          <a:ea typeface="+mn-ea"/>
          <a:cs typeface="+mn-cs"/>
        </a:defRPr>
      </a:lvl1pPr>
      <a:lvl2pPr marL="990427" indent="-380933" algn="l" defTabSz="1218987" rtl="0" eaLnBrk="1" latinLnBrk="0" hangingPunct="1">
        <a:spcBef>
          <a:spcPct val="20000"/>
        </a:spcBef>
        <a:buFont typeface="Arial" pitchFamily="34" charset="0"/>
        <a:buChar char="–"/>
        <a:defRPr sz="3200" kern="1200">
          <a:solidFill>
            <a:schemeClr val="tx1"/>
          </a:solidFill>
          <a:latin typeface="+mj-lt"/>
          <a:ea typeface="+mn-ea"/>
          <a:cs typeface="+mn-cs"/>
        </a:defRPr>
      </a:lvl2pPr>
      <a:lvl3pPr marL="1523733" indent="-304747" algn="l" defTabSz="1218987"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2133227"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742720"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96DFF08F-DC6B-4601-B491-B0F83F6DD2DA}" type="datetimeFigureOut">
              <a:rPr lang="en-US" dirty="0"/>
              <a:pPr/>
              <a:t>8/31/2026</a:t>
            </a:fld>
            <a:endParaRPr lang="en-US"/>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n-US"/>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4FAB73BC-B049-4115-A692-8D63A059BFB8}" type="slidenum">
              <a:rPr lang="en-US" dirty="0"/>
              <a:pPr/>
              <a:t>‹nr.›</a:t>
            </a:fld>
            <a:endParaRPr lang="en-US"/>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9744475"/>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 id="2147483790" r:id="rId14"/>
    <p:sldLayoutId id="2147483791" r:id="rId15"/>
    <p:sldLayoutId id="2147483792" r:id="rId16"/>
  </p:sldLayoutIdLst>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395550" y="578650"/>
            <a:ext cx="3070980" cy="452796"/>
          </a:xfrm>
          <a:prstGeom prst="roundRect">
            <a:avLst>
              <a:gd name="adj" fmla="val 50000"/>
            </a:avLst>
          </a:prstGeom>
          <a:solidFill>
            <a:schemeClr val="accent4"/>
          </a:solidFill>
        </p:spPr>
        <p:txBody>
          <a:bodyPr vert="horz" wrap="none" lIns="882000" tIns="36000" rIns="180000" bIns="36000" rtlCol="0" anchor="ctr">
            <a:spAutoFit/>
          </a:bodyPr>
          <a:lstStyle/>
          <a:p>
            <a:r>
              <a:rPr lang="nl-NL"/>
              <a:t>Plaats hier je titel</a:t>
            </a:r>
          </a:p>
        </p:txBody>
      </p:sp>
      <p:sp>
        <p:nvSpPr>
          <p:cNvPr id="3" name="Tijdelijke aanduiding voor tekst 2"/>
          <p:cNvSpPr>
            <a:spLocks noGrp="1"/>
          </p:cNvSpPr>
          <p:nvPr>
            <p:ph type="body" idx="1"/>
          </p:nvPr>
        </p:nvSpPr>
        <p:spPr>
          <a:xfrm>
            <a:off x="575999" y="1313868"/>
            <a:ext cx="11039999" cy="4440604"/>
          </a:xfrm>
          <a:prstGeom prst="rect">
            <a:avLst/>
          </a:prstGeom>
        </p:spPr>
        <p:txBody>
          <a:bodyPr vert="horz" lIns="0" tIns="0" rIns="0" bIns="0" rtlCol="0">
            <a:noAutofit/>
          </a:bodyPr>
          <a:lstStyle/>
          <a:p>
            <a:pPr lvl="0"/>
            <a:r>
              <a:rPr lang="nl-NL"/>
              <a:t>Bullet</a:t>
            </a:r>
          </a:p>
          <a:p>
            <a:pPr lvl="1"/>
            <a:r>
              <a:rPr lang="nl-NL"/>
              <a:t>Sub-</a:t>
            </a:r>
            <a:r>
              <a:rPr lang="nl-NL" err="1"/>
              <a:t>bullet</a:t>
            </a:r>
            <a:endParaRPr lang="nl-NL"/>
          </a:p>
          <a:p>
            <a:pPr lvl="2"/>
            <a:r>
              <a:rPr lang="nl-NL"/>
              <a:t>Leestekst</a:t>
            </a:r>
          </a:p>
          <a:p>
            <a:pPr lvl="3"/>
            <a:r>
              <a:rPr lang="nl-NL"/>
              <a:t>Subtitel</a:t>
            </a:r>
          </a:p>
          <a:p>
            <a:pPr lvl="4"/>
            <a:r>
              <a:rPr lang="nl-NL"/>
              <a:t>Numerieke </a:t>
            </a:r>
            <a:r>
              <a:rPr lang="nl-NL" err="1"/>
              <a:t>bullet</a:t>
            </a:r>
            <a:endParaRPr lang="nl-NL"/>
          </a:p>
          <a:p>
            <a:pPr lvl="5"/>
            <a:r>
              <a:rPr lang="nl-NL" err="1"/>
              <a:t>Bullet</a:t>
            </a:r>
            <a:endParaRPr lang="nl-NL"/>
          </a:p>
          <a:p>
            <a:pPr lvl="6"/>
            <a:r>
              <a:rPr lang="nl-NL"/>
              <a:t>Sub-</a:t>
            </a:r>
            <a:r>
              <a:rPr lang="nl-NL" err="1"/>
              <a:t>bullet</a:t>
            </a:r>
            <a:endParaRPr lang="nl-NL"/>
          </a:p>
          <a:p>
            <a:pPr lvl="7"/>
            <a:r>
              <a:rPr lang="nl-NL"/>
              <a:t>Leestekst</a:t>
            </a:r>
          </a:p>
          <a:p>
            <a:pPr lvl="8"/>
            <a:r>
              <a:rPr lang="nl-NL"/>
              <a:t>Subtitel</a:t>
            </a:r>
          </a:p>
        </p:txBody>
      </p:sp>
      <p:sp>
        <p:nvSpPr>
          <p:cNvPr id="6" name="Tijdelijke aanduiding voor dianummer 5"/>
          <p:cNvSpPr>
            <a:spLocks noGrp="1"/>
          </p:cNvSpPr>
          <p:nvPr>
            <p:ph type="sldNum" sz="quarter" idx="4"/>
          </p:nvPr>
        </p:nvSpPr>
        <p:spPr>
          <a:xfrm>
            <a:off x="11655230" y="6306857"/>
            <a:ext cx="240770" cy="240770"/>
          </a:xfrm>
          <a:prstGeom prst="ellipse">
            <a:avLst/>
          </a:prstGeom>
          <a:solidFill>
            <a:schemeClr val="bg2"/>
          </a:solidFill>
        </p:spPr>
        <p:txBody>
          <a:bodyPr vert="horz" lIns="0" tIns="0" rIns="0" bIns="0" rtlCol="0" anchor="ctr">
            <a:noAutofit/>
          </a:bodyPr>
          <a:lstStyle>
            <a:lvl1pPr algn="ctr">
              <a:defRPr sz="700" b="1">
                <a:solidFill>
                  <a:schemeClr val="bg1"/>
                </a:solidFill>
                <a:latin typeface="+mj-lt"/>
              </a:defRPr>
            </a:lvl1pPr>
          </a:lstStyle>
          <a:p>
            <a:fld id="{B502C9A5-716F-45E6-800B-D4D02CE26F90}" type="slidenum">
              <a:rPr lang="nl-NL" smtClean="0"/>
              <a:pPr/>
              <a:t>‹nr.›</a:t>
            </a:fld>
            <a:endParaRPr lang="nl-NL"/>
          </a:p>
        </p:txBody>
      </p:sp>
      <p:pic>
        <p:nvPicPr>
          <p:cNvPr id="21" name="Afbeelding 20" hidden="1">
            <a:extLst>
              <a:ext uri="{FF2B5EF4-FFF2-40B4-BE49-F238E27FC236}">
                <a16:creationId xmlns:a16="http://schemas.microsoft.com/office/drawing/2014/main" id="{0C89CD1F-A072-4ED8-86C6-B3A50D5DB53C}"/>
              </a:ext>
            </a:extLst>
          </p:cNvPr>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11244263" y="5932223"/>
            <a:ext cx="450597" cy="450597"/>
          </a:xfrm>
          <a:prstGeom prst="rect">
            <a:avLst/>
          </a:prstGeom>
        </p:spPr>
      </p:pic>
      <p:grpSp>
        <p:nvGrpSpPr>
          <p:cNvPr id="34" name="GRID" hidden="1">
            <a:extLst>
              <a:ext uri="{FF2B5EF4-FFF2-40B4-BE49-F238E27FC236}">
                <a16:creationId xmlns:a16="http://schemas.microsoft.com/office/drawing/2014/main" id="{3984E5DA-3C4D-4B07-8522-96AE3B1BF378}"/>
              </a:ext>
            </a:extLst>
          </p:cNvPr>
          <p:cNvGrpSpPr/>
          <p:nvPr userDrawn="1"/>
        </p:nvGrpSpPr>
        <p:grpSpPr>
          <a:xfrm>
            <a:off x="0" y="-1"/>
            <a:ext cx="12192000" cy="6858002"/>
            <a:chOff x="0" y="-1"/>
            <a:chExt cx="12169775" cy="6858002"/>
          </a:xfrm>
          <a:solidFill>
            <a:srgbClr val="FF0000">
              <a:alpha val="60000"/>
            </a:srgbClr>
          </a:solidFill>
        </p:grpSpPr>
        <p:sp>
          <p:nvSpPr>
            <p:cNvPr id="35" name="Rechthoek 34">
              <a:extLst>
                <a:ext uri="{FF2B5EF4-FFF2-40B4-BE49-F238E27FC236}">
                  <a16:creationId xmlns:a16="http://schemas.microsoft.com/office/drawing/2014/main" id="{16D4F967-3228-4EEF-8E4B-B9290F07D396}"/>
                </a:ext>
              </a:extLst>
            </p:cNvPr>
            <p:cNvSpPr/>
            <p:nvPr userDrawn="1"/>
          </p:nvSpPr>
          <p:spPr>
            <a:xfrm>
              <a:off x="0" y="6282000"/>
              <a:ext cx="12169774" cy="57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
          <p:nvSpPr>
            <p:cNvPr id="36" name="Rechthoek 35">
              <a:extLst>
                <a:ext uri="{FF2B5EF4-FFF2-40B4-BE49-F238E27FC236}">
                  <a16:creationId xmlns:a16="http://schemas.microsoft.com/office/drawing/2014/main" id="{A77D98FD-55CB-45F7-9DF0-13402F783900}"/>
                </a:ext>
              </a:extLst>
            </p:cNvPr>
            <p:cNvSpPr/>
            <p:nvPr userDrawn="1"/>
          </p:nvSpPr>
          <p:spPr>
            <a:xfrm>
              <a:off x="0" y="0"/>
              <a:ext cx="12169774" cy="576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
          <p:nvSpPr>
            <p:cNvPr id="37" name="Rechthoek 36">
              <a:extLst>
                <a:ext uri="{FF2B5EF4-FFF2-40B4-BE49-F238E27FC236}">
                  <a16:creationId xmlns:a16="http://schemas.microsoft.com/office/drawing/2014/main" id="{B700E8A6-19E1-4D82-AF0B-D2D81C24BB20}"/>
                </a:ext>
              </a:extLst>
            </p:cNvPr>
            <p:cNvSpPr/>
            <p:nvPr userDrawn="1"/>
          </p:nvSpPr>
          <p:spPr>
            <a:xfrm rot="5400000">
              <a:off x="-3141525" y="3141524"/>
              <a:ext cx="6858000" cy="5749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
          <p:nvSpPr>
            <p:cNvPr id="38" name="Rechthoek 37">
              <a:extLst>
                <a:ext uri="{FF2B5EF4-FFF2-40B4-BE49-F238E27FC236}">
                  <a16:creationId xmlns:a16="http://schemas.microsoft.com/office/drawing/2014/main" id="{B278FEE4-F43F-4813-97C6-3B618DC5C549}"/>
                </a:ext>
              </a:extLst>
            </p:cNvPr>
            <p:cNvSpPr/>
            <p:nvPr userDrawn="1"/>
          </p:nvSpPr>
          <p:spPr>
            <a:xfrm rot="5400000">
              <a:off x="8453300" y="3141524"/>
              <a:ext cx="6858000" cy="5749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
          <p:nvSpPr>
            <p:cNvPr id="39" name="Rechthoek 38">
              <a:extLst>
                <a:ext uri="{FF2B5EF4-FFF2-40B4-BE49-F238E27FC236}">
                  <a16:creationId xmlns:a16="http://schemas.microsoft.com/office/drawing/2014/main" id="{9BD9B0A3-0722-4DE7-8611-A7500CEEC097}"/>
                </a:ext>
              </a:extLst>
            </p:cNvPr>
            <p:cNvSpPr/>
            <p:nvPr userDrawn="1"/>
          </p:nvSpPr>
          <p:spPr>
            <a:xfrm>
              <a:off x="0" y="1020119"/>
              <a:ext cx="12169774"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
          <p:nvSpPr>
            <p:cNvPr id="42" name="Rechthoek 41">
              <a:extLst>
                <a:ext uri="{FF2B5EF4-FFF2-40B4-BE49-F238E27FC236}">
                  <a16:creationId xmlns:a16="http://schemas.microsoft.com/office/drawing/2014/main" id="{3C73A220-8802-420E-9D15-B5C6EE029402}"/>
                </a:ext>
              </a:extLst>
            </p:cNvPr>
            <p:cNvSpPr/>
            <p:nvPr userDrawn="1"/>
          </p:nvSpPr>
          <p:spPr>
            <a:xfrm rot="5400000">
              <a:off x="8597038" y="3285263"/>
              <a:ext cx="6858000" cy="2874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
          <p:nvSpPr>
            <p:cNvPr id="43" name="Rechthoek 42">
              <a:extLst>
                <a:ext uri="{FF2B5EF4-FFF2-40B4-BE49-F238E27FC236}">
                  <a16:creationId xmlns:a16="http://schemas.microsoft.com/office/drawing/2014/main" id="{700A0B89-C792-4781-89DC-8D383ED8B74F}"/>
                </a:ext>
              </a:extLst>
            </p:cNvPr>
            <p:cNvSpPr/>
            <p:nvPr/>
          </p:nvSpPr>
          <p:spPr>
            <a:xfrm rot="5400000">
              <a:off x="723417" y="3141524"/>
              <a:ext cx="6858000" cy="5749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
          <p:nvSpPr>
            <p:cNvPr id="44" name="Rechthoek 43">
              <a:extLst>
                <a:ext uri="{FF2B5EF4-FFF2-40B4-BE49-F238E27FC236}">
                  <a16:creationId xmlns:a16="http://schemas.microsoft.com/office/drawing/2014/main" id="{5C580FBC-7BD2-4D3D-A035-7854C0D99360}"/>
                </a:ext>
              </a:extLst>
            </p:cNvPr>
            <p:cNvSpPr/>
            <p:nvPr/>
          </p:nvSpPr>
          <p:spPr>
            <a:xfrm rot="5400000">
              <a:off x="4588358" y="3141524"/>
              <a:ext cx="6858000" cy="5749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grpSp>
    </p:spTree>
    <p:extLst>
      <p:ext uri="{BB962C8B-B14F-4D97-AF65-F5344CB8AC3E}">
        <p14:creationId xmlns:p14="http://schemas.microsoft.com/office/powerpoint/2010/main" val="934554828"/>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 id="2147483807" r:id="rId14"/>
    <p:sldLayoutId id="2147483808" r:id="rId15"/>
    <p:sldLayoutId id="2147483809" r:id="rId16"/>
    <p:sldLayoutId id="2147483810" r:id="rId17"/>
    <p:sldLayoutId id="2147483811" r:id="rId18"/>
    <p:sldLayoutId id="2147483812" r:id="rId19"/>
    <p:sldLayoutId id="2147483813" r:id="rId20"/>
    <p:sldLayoutId id="2147483814" r:id="rId21"/>
    <p:sldLayoutId id="2147483815" r:id="rId22"/>
    <p:sldLayoutId id="2147483816" r:id="rId23"/>
    <p:sldLayoutId id="2147483817" r:id="rId2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tabLst>
          <a:tab pos="1255713" algn="l"/>
        </a:tabLst>
        <a:defRPr sz="1800" b="1" kern="1200">
          <a:solidFill>
            <a:schemeClr val="bg1"/>
          </a:solidFill>
          <a:latin typeface="+mj-lt"/>
          <a:ea typeface="+mj-ea"/>
          <a:cs typeface="+mj-cs"/>
        </a:defRPr>
      </a:lvl1pPr>
    </p:titleStyle>
    <p:bodyStyle>
      <a:lvl1pPr marL="217488" indent="-217488" algn="l" defTabSz="719138" rtl="0" eaLnBrk="1" latinLnBrk="0" hangingPunct="1">
        <a:lnSpc>
          <a:spcPct val="110000"/>
        </a:lnSpc>
        <a:spcBef>
          <a:spcPts val="300"/>
        </a:spcBef>
        <a:spcAft>
          <a:spcPts val="600"/>
        </a:spcAft>
        <a:buClr>
          <a:schemeClr val="tx2"/>
        </a:buClr>
        <a:buSzPct val="100000"/>
        <a:buFont typeface="Segoe UI Light" panose="020B0502040204020203" pitchFamily="34" charset="0"/>
        <a:buChar char="•"/>
        <a:defRPr sz="1600" kern="1200">
          <a:solidFill>
            <a:schemeClr val="bg2"/>
          </a:solidFill>
          <a:latin typeface="+mj-lt"/>
          <a:ea typeface="+mn-ea"/>
          <a:cs typeface="+mn-cs"/>
        </a:defRPr>
      </a:lvl1pPr>
      <a:lvl2pPr marL="471488" indent="-254000" algn="l" defTabSz="719138" rtl="0" eaLnBrk="1" latinLnBrk="0" hangingPunct="1">
        <a:lnSpc>
          <a:spcPct val="110000"/>
        </a:lnSpc>
        <a:spcBef>
          <a:spcPts val="300"/>
        </a:spcBef>
        <a:spcAft>
          <a:spcPts val="600"/>
        </a:spcAft>
        <a:buClr>
          <a:schemeClr val="tx2"/>
        </a:buClr>
        <a:buSzPct val="100000"/>
        <a:buFont typeface="Arial" panose="020B0604020202020204" pitchFamily="34" charset="0"/>
        <a:buChar char="•"/>
        <a:defRPr sz="1600" i="0" kern="1200">
          <a:solidFill>
            <a:schemeClr val="bg2"/>
          </a:solidFill>
          <a:latin typeface="+mj-lt"/>
          <a:ea typeface="+mn-ea"/>
          <a:cs typeface="+mn-cs"/>
        </a:defRPr>
      </a:lvl2pPr>
      <a:lvl3pPr marL="0" indent="0" algn="l" defTabSz="719138" rtl="0" eaLnBrk="1" latinLnBrk="0" hangingPunct="1">
        <a:lnSpc>
          <a:spcPct val="110000"/>
        </a:lnSpc>
        <a:spcBef>
          <a:spcPts val="300"/>
        </a:spcBef>
        <a:spcAft>
          <a:spcPts val="600"/>
        </a:spcAft>
        <a:buClr>
          <a:srgbClr val="0070C0"/>
        </a:buClr>
        <a:buSzPct val="85000"/>
        <a:buFont typeface="Arial" panose="020B0604020202020204" pitchFamily="34" charset="0"/>
        <a:buNone/>
        <a:defRPr sz="1600" i="0" kern="1200">
          <a:solidFill>
            <a:schemeClr val="bg2"/>
          </a:solidFill>
          <a:latin typeface="+mj-lt"/>
          <a:ea typeface="+mn-ea"/>
          <a:cs typeface="+mn-cs"/>
        </a:defRPr>
      </a:lvl3pPr>
      <a:lvl4pPr marL="0" indent="0" algn="l" defTabSz="719138" rtl="0" eaLnBrk="1" latinLnBrk="0" hangingPunct="1">
        <a:lnSpc>
          <a:spcPct val="100000"/>
        </a:lnSpc>
        <a:spcBef>
          <a:spcPts val="300"/>
        </a:spcBef>
        <a:spcAft>
          <a:spcPts val="1200"/>
        </a:spcAft>
        <a:buFont typeface="Arial" panose="020B0604020202020204" pitchFamily="34" charset="0"/>
        <a:buNone/>
        <a:defRPr sz="2000" b="1" kern="1200" cap="none" spc="30" baseline="0">
          <a:solidFill>
            <a:schemeClr val="bg2"/>
          </a:solidFill>
          <a:latin typeface="+mj-lt"/>
          <a:ea typeface="+mn-ea"/>
          <a:cs typeface="Calibri" panose="020F0502020204030204" pitchFamily="34" charset="0"/>
        </a:defRPr>
      </a:lvl4pPr>
      <a:lvl5pPr marL="271463" indent="-271463" algn="l" defTabSz="719138" rtl="0" eaLnBrk="1" latinLnBrk="0" hangingPunct="1">
        <a:lnSpc>
          <a:spcPct val="110000"/>
        </a:lnSpc>
        <a:spcBef>
          <a:spcPts val="300"/>
        </a:spcBef>
        <a:spcAft>
          <a:spcPts val="600"/>
        </a:spcAft>
        <a:buClr>
          <a:schemeClr val="bg2"/>
        </a:buClr>
        <a:buFont typeface="+mj-lt"/>
        <a:buAutoNum type="arabicPeriod"/>
        <a:defRPr sz="1600" i="0" kern="1200">
          <a:solidFill>
            <a:schemeClr val="bg2"/>
          </a:solidFill>
          <a:latin typeface="+mj-lt"/>
          <a:ea typeface="+mn-ea"/>
          <a:cs typeface="+mn-cs"/>
        </a:defRPr>
      </a:lvl5pPr>
      <a:lvl6pPr marL="217488" indent="-217488" algn="l" defTabSz="914400" rtl="0" eaLnBrk="1" latinLnBrk="0" hangingPunct="1">
        <a:lnSpc>
          <a:spcPct val="110000"/>
        </a:lnSpc>
        <a:spcBef>
          <a:spcPts val="300"/>
        </a:spcBef>
        <a:spcAft>
          <a:spcPts val="600"/>
        </a:spcAft>
        <a:buClr>
          <a:schemeClr val="tx2"/>
        </a:buClr>
        <a:buFont typeface="Arial" panose="020B0604020202020204" pitchFamily="34" charset="0"/>
        <a:buChar char="•"/>
        <a:defRPr sz="1600" b="0" i="0" kern="1200">
          <a:solidFill>
            <a:schemeClr val="bg2"/>
          </a:solidFill>
          <a:latin typeface="+mj-lt"/>
          <a:ea typeface="+mn-ea"/>
          <a:cs typeface="+mn-cs"/>
        </a:defRPr>
      </a:lvl6pPr>
      <a:lvl7pPr marL="471488" indent="-254000" algn="l" defTabSz="914400" rtl="0" eaLnBrk="1" latinLnBrk="0" hangingPunct="1">
        <a:lnSpc>
          <a:spcPct val="110000"/>
        </a:lnSpc>
        <a:spcBef>
          <a:spcPts val="300"/>
        </a:spcBef>
        <a:spcAft>
          <a:spcPts val="600"/>
        </a:spcAft>
        <a:buClr>
          <a:schemeClr val="tx2"/>
        </a:buClr>
        <a:buFont typeface="Arial" panose="020B0604020202020204" pitchFamily="34" charset="0"/>
        <a:buChar char="•"/>
        <a:defRPr sz="1600" b="0" i="0" kern="1200">
          <a:solidFill>
            <a:schemeClr val="bg2"/>
          </a:solidFill>
          <a:latin typeface="+mj-lt"/>
          <a:ea typeface="+mn-ea"/>
          <a:cs typeface="+mn-cs"/>
        </a:defRPr>
      </a:lvl7pPr>
      <a:lvl8pPr marL="0" indent="0" algn="l" defTabSz="914400" rtl="0" eaLnBrk="1" latinLnBrk="0" hangingPunct="1">
        <a:lnSpc>
          <a:spcPct val="110000"/>
        </a:lnSpc>
        <a:spcBef>
          <a:spcPts val="300"/>
        </a:spcBef>
        <a:spcAft>
          <a:spcPts val="600"/>
        </a:spcAft>
        <a:buFont typeface="Arial" panose="020B0604020202020204" pitchFamily="34" charset="0"/>
        <a:buNone/>
        <a:defRPr sz="1600" kern="1200">
          <a:solidFill>
            <a:schemeClr val="bg2"/>
          </a:solidFill>
          <a:latin typeface="+mj-lt"/>
          <a:ea typeface="+mn-ea"/>
          <a:cs typeface="+mn-cs"/>
        </a:defRPr>
      </a:lvl8pPr>
      <a:lvl9pPr marL="0" indent="0" algn="l" defTabSz="914400" rtl="0" eaLnBrk="1" latinLnBrk="0" hangingPunct="1">
        <a:lnSpc>
          <a:spcPct val="100000"/>
        </a:lnSpc>
        <a:spcBef>
          <a:spcPts val="300"/>
        </a:spcBef>
        <a:spcAft>
          <a:spcPts val="1200"/>
        </a:spcAft>
        <a:buFont typeface="Arial" panose="020B0604020202020204" pitchFamily="34" charset="0"/>
        <a:buNone/>
        <a:defRPr sz="2000" b="1" kern="1200">
          <a:solidFill>
            <a:schemeClr val="bg2"/>
          </a:solidFill>
          <a:latin typeface="+mj-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776">
          <p15:clr>
            <a:srgbClr val="F26B43"/>
          </p15:clr>
        </p15:guide>
        <p15:guide id="3" orient="horz" pos="1002">
          <p15:clr>
            <a:srgbClr val="F26B43"/>
          </p15:clr>
        </p15:guide>
        <p15:guide id="5" orient="horz" pos="386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7.xml"/><Relationship Id="rId4" Type="http://schemas.openxmlformats.org/officeDocument/2006/relationships/image" Target="../media/image50.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s://www.youtube.com/watch?v=qNkzVz5Aljk" TargetMode="External"/><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qNkzVz5Aljk" TargetMode="Externa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hyperlink" Target="https://gezond010.nl/het-akkoord/" TargetMode="External"/><Relationship Id="rId2" Type="http://schemas.openxmlformats.org/officeDocument/2006/relationships/image" Target="../media/image52.png"/><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xml"/><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xml"/><Relationship Id="rId1" Type="http://schemas.openxmlformats.org/officeDocument/2006/relationships/slideLayout" Target="../slideLayouts/slideLayout58.xml"/></Relationships>
</file>

<file path=ppt/slides/_rels/slide13.xml.rels><?xml version="1.0" encoding="UTF-8" standalone="yes"?>
<Relationships xmlns="http://schemas.openxmlformats.org/package/2006/relationships"><Relationship Id="rId8" Type="http://schemas.openxmlformats.org/officeDocument/2006/relationships/image" Target="../media/image66.jpeg"/><Relationship Id="rId13" Type="http://schemas.openxmlformats.org/officeDocument/2006/relationships/image" Target="../media/image71.jpeg"/><Relationship Id="rId3" Type="http://schemas.openxmlformats.org/officeDocument/2006/relationships/image" Target="../media/image61.jpeg"/><Relationship Id="rId7" Type="http://schemas.openxmlformats.org/officeDocument/2006/relationships/image" Target="../media/image65.jpeg"/><Relationship Id="rId12" Type="http://schemas.openxmlformats.org/officeDocument/2006/relationships/image" Target="../media/image70.jpeg"/><Relationship Id="rId2" Type="http://schemas.openxmlformats.org/officeDocument/2006/relationships/notesSlide" Target="../notesSlides/notesSlide4.xml"/><Relationship Id="rId1" Type="http://schemas.openxmlformats.org/officeDocument/2006/relationships/slideLayout" Target="../slideLayouts/slideLayout102.xml"/><Relationship Id="rId6" Type="http://schemas.openxmlformats.org/officeDocument/2006/relationships/image" Target="../media/image64.jpeg"/><Relationship Id="rId11" Type="http://schemas.openxmlformats.org/officeDocument/2006/relationships/image" Target="../media/image69.jpeg"/><Relationship Id="rId5" Type="http://schemas.openxmlformats.org/officeDocument/2006/relationships/image" Target="../media/image63.jpeg"/><Relationship Id="rId10" Type="http://schemas.openxmlformats.org/officeDocument/2006/relationships/image" Target="../media/image68.jpeg"/><Relationship Id="rId4" Type="http://schemas.openxmlformats.org/officeDocument/2006/relationships/image" Target="../media/image62.jpeg"/><Relationship Id="rId9" Type="http://schemas.openxmlformats.org/officeDocument/2006/relationships/image" Target="../media/image67.jpeg"/><Relationship Id="rId14" Type="http://schemas.openxmlformats.org/officeDocument/2006/relationships/image" Target="../media/image7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_rels/slide15.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99.xml"/></Relationships>
</file>

<file path=ppt/slides/_rels/slide16.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99.xml"/></Relationships>
</file>

<file path=ppt/slides/_rels/slide1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xml"/><Relationship Id="rId1" Type="http://schemas.openxmlformats.org/officeDocument/2006/relationships/slideLayout" Target="../slideLayouts/slideLayout99.xml"/></Relationships>
</file>

<file path=ppt/slides/_rels/slide18.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9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_rels/slide20.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99.xml"/></Relationships>
</file>

<file path=ppt/slides/_rels/slide21.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9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_rels/slide23.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9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_rels/slide2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hyperlink" Target="http://www.goedevis.nl/" TargetMode="External"/><Relationship Id="rId1" Type="http://schemas.openxmlformats.org/officeDocument/2006/relationships/slideLayout" Target="../slideLayouts/slideLayout99.xml"/></Relationships>
</file>

<file path=ppt/slides/_rels/slide26.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99.xml"/></Relationships>
</file>

<file path=ppt/slides/_rels/slide27.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99.xml"/></Relationships>
</file>

<file path=ppt/slides/_rels/slide28.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99.xml"/></Relationships>
</file>

<file path=ppt/slides/_rels/slide29.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9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_rels/slide3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99.xml"/></Relationships>
</file>

<file path=ppt/slides/_rels/slide32.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99.xml"/></Relationships>
</file>

<file path=ppt/slides/_rels/slide33.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99.xml"/></Relationships>
</file>

<file path=ppt/slides/_rels/slide34.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notesSlide" Target="../notesSlides/notesSlide6.xml"/><Relationship Id="rId1" Type="http://schemas.openxmlformats.org/officeDocument/2006/relationships/slideLayout" Target="../slideLayouts/slideLayout34.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3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86.xml"/><Relationship Id="rId4" Type="http://schemas.openxmlformats.org/officeDocument/2006/relationships/image" Target="../media/image96.jpeg"/></Relationships>
</file>

<file path=ppt/slides/_rels/slide37.xml.rels><?xml version="1.0" encoding="UTF-8" standalone="yes"?>
<Relationships xmlns="http://schemas.openxmlformats.org/package/2006/relationships"><Relationship Id="rId3" Type="http://schemas.openxmlformats.org/officeDocument/2006/relationships/hyperlink" Target="https://www.kenniscentrumondervoeding.nl/expertraad-onderwijs/" TargetMode="External"/><Relationship Id="rId2" Type="http://schemas.openxmlformats.org/officeDocument/2006/relationships/image" Target="../media/image97.png"/><Relationship Id="rId1" Type="http://schemas.openxmlformats.org/officeDocument/2006/relationships/slideLayout" Target="../slideLayouts/slideLayout78.xml"/></Relationships>
</file>

<file path=ppt/slides/_rels/slide38.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7.xml"/><Relationship Id="rId1" Type="http://schemas.openxmlformats.org/officeDocument/2006/relationships/slideLayout" Target="../slideLayouts/slideLayout62.xml"/></Relationships>
</file>

<file path=ppt/slides/_rels/slide3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8.xml"/><Relationship Id="rId1" Type="http://schemas.openxmlformats.org/officeDocument/2006/relationships/slideLayout" Target="../slideLayouts/slideLayout60.xml"/></Relationships>
</file>

<file path=ppt/slides/_rels/slide4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9.xml"/><Relationship Id="rId1" Type="http://schemas.openxmlformats.org/officeDocument/2006/relationships/slideLayout" Target="../slideLayouts/slideLayout60.xml"/></Relationships>
</file>

<file path=ppt/slides/_rels/slide4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0.xml"/><Relationship Id="rId1" Type="http://schemas.openxmlformats.org/officeDocument/2006/relationships/slideLayout" Target="../slideLayouts/slideLayout60.xml"/></Relationships>
</file>

<file path=ppt/slides/_rels/slide42.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3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4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85.xml"/><Relationship Id="rId5" Type="http://schemas.openxmlformats.org/officeDocument/2006/relationships/hyperlink" Target="http://www.dietistencoalitie010.nl/" TargetMode="External"/><Relationship Id="rId4" Type="http://schemas.openxmlformats.org/officeDocument/2006/relationships/image" Target="../media/image103.png"/></Relationships>
</file>

<file path=ppt/slides/_rels/slide4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1.xml"/><Relationship Id="rId1" Type="http://schemas.openxmlformats.org/officeDocument/2006/relationships/slideLayout" Target="../slideLayouts/slideLayout111.xml"/></Relationships>
</file>

<file path=ppt/slides/_rels/slide4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2.xml"/><Relationship Id="rId1" Type="http://schemas.openxmlformats.org/officeDocument/2006/relationships/slideLayout" Target="../slideLayouts/slideLayout111.xml"/><Relationship Id="rId4" Type="http://schemas.openxmlformats.org/officeDocument/2006/relationships/image" Target="../media/image106.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1.xml"/></Relationships>
</file>

<file path=ppt/slides/_rels/slide4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xml"/><Relationship Id="rId1" Type="http://schemas.openxmlformats.org/officeDocument/2006/relationships/slideLayout" Target="../slideLayouts/slideLayout111.xml"/></Relationships>
</file>

<file path=ppt/slides/_rels/slide50.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5.xml"/><Relationship Id="rId1" Type="http://schemas.openxmlformats.org/officeDocument/2006/relationships/slideLayout" Target="../slideLayouts/slideLayout111.xml"/><Relationship Id="rId4" Type="http://schemas.openxmlformats.org/officeDocument/2006/relationships/image" Target="../media/image109.png"/></Relationships>
</file>

<file path=ppt/slides/_rels/slide51.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6.xml"/><Relationship Id="rId1" Type="http://schemas.openxmlformats.org/officeDocument/2006/relationships/slideLayout" Target="../slideLayouts/slideLayout111.xml"/></Relationships>
</file>

<file path=ppt/slides/_rels/slide52.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2" Type="http://schemas.openxmlformats.org/officeDocument/2006/relationships/image" Target="../media/image112.emf"/><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2" Type="http://schemas.openxmlformats.org/officeDocument/2006/relationships/image" Target="../media/image114.emf"/><Relationship Id="rId1" Type="http://schemas.openxmlformats.org/officeDocument/2006/relationships/slideLayout" Target="../slideLayouts/slideLayout111.xml"/></Relationships>
</file>

<file path=ppt/slides/_rels/slide5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AE1FC5-355C-4D51-ADA8-688880319819}"/>
              </a:ext>
            </a:extLst>
          </p:cNvPr>
          <p:cNvSpPr>
            <a:spLocks noGrp="1"/>
          </p:cNvSpPr>
          <p:nvPr>
            <p:ph type="ctrTitle"/>
          </p:nvPr>
        </p:nvSpPr>
        <p:spPr/>
        <p:txBody>
          <a:bodyPr>
            <a:normAutofit/>
          </a:bodyPr>
          <a:lstStyle/>
          <a:p>
            <a:r>
              <a:rPr lang="nl-NL" sz="4800" dirty="0"/>
              <a:t>Preventieambassadeur, Voeding voor Vitalis</a:t>
            </a:r>
          </a:p>
        </p:txBody>
      </p:sp>
      <p:sp>
        <p:nvSpPr>
          <p:cNvPr id="3" name="Ondertitel 2">
            <a:extLst>
              <a:ext uri="{FF2B5EF4-FFF2-40B4-BE49-F238E27FC236}">
                <a16:creationId xmlns:a16="http://schemas.microsoft.com/office/drawing/2014/main" id="{750AD9F7-AD6D-4376-9F34-993EC5122FBC}"/>
              </a:ext>
            </a:extLst>
          </p:cNvPr>
          <p:cNvSpPr>
            <a:spLocks noGrp="1"/>
          </p:cNvSpPr>
          <p:nvPr>
            <p:ph type="subTitle" idx="1"/>
          </p:nvPr>
        </p:nvSpPr>
        <p:spPr>
          <a:xfrm>
            <a:off x="1281545" y="3617091"/>
            <a:ext cx="10065327" cy="2549380"/>
          </a:xfrm>
        </p:spPr>
        <p:txBody>
          <a:bodyPr>
            <a:normAutofit fontScale="92500"/>
          </a:bodyPr>
          <a:lstStyle/>
          <a:p>
            <a:r>
              <a:rPr lang="nl-NL" sz="320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V</a:t>
            </a:r>
            <a:r>
              <a:rPr lang="nl-NL" sz="3200" dirty="0">
                <a:latin typeface="Open Sans" panose="020B0606030504020204" pitchFamily="34" charset="0"/>
                <a:ea typeface="Open Sans" panose="020B0606030504020204" pitchFamily="34" charset="0"/>
                <a:cs typeface="Open Sans" panose="020B0606030504020204" pitchFamily="34" charset="0"/>
              </a:rPr>
              <a:t>oeding voor </a:t>
            </a:r>
            <a:r>
              <a:rPr lang="nl-NL" sz="320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I</a:t>
            </a:r>
            <a:r>
              <a:rPr lang="nl-NL" sz="3200" dirty="0">
                <a:latin typeface="Open Sans" panose="020B0606030504020204" pitchFamily="34" charset="0"/>
                <a:ea typeface="Open Sans" panose="020B0606030504020204" pitchFamily="34" charset="0"/>
                <a:cs typeface="Open Sans" panose="020B0606030504020204" pitchFamily="34" charset="0"/>
              </a:rPr>
              <a:t>nitiatief: </a:t>
            </a:r>
            <a:r>
              <a:rPr lang="nl-NL" sz="320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T</a:t>
            </a:r>
            <a:r>
              <a:rPr lang="nl-NL" sz="3200" dirty="0">
                <a:latin typeface="Open Sans" panose="020B0606030504020204" pitchFamily="34" charset="0"/>
                <a:ea typeface="Open Sans" panose="020B0606030504020204" pitchFamily="34" charset="0"/>
                <a:cs typeface="Open Sans" panose="020B0606030504020204" pitchFamily="34" charset="0"/>
              </a:rPr>
              <a:t>ransdisciplinair onderwijs voor een </a:t>
            </a:r>
            <a:r>
              <a:rPr lang="nl-NL" sz="320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a:t>
            </a:r>
            <a:r>
              <a:rPr lang="nl-NL" sz="3200" dirty="0">
                <a:latin typeface="Open Sans" panose="020B0606030504020204" pitchFamily="34" charset="0"/>
                <a:ea typeface="Open Sans" panose="020B0606030504020204" pitchFamily="34" charset="0"/>
                <a:cs typeface="Open Sans" panose="020B0606030504020204" pitchFamily="34" charset="0"/>
              </a:rPr>
              <a:t>dequate preventieve </a:t>
            </a:r>
            <a:r>
              <a:rPr lang="nl-NL" sz="320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a:t>
            </a:r>
            <a:r>
              <a:rPr lang="nl-NL" sz="3200" dirty="0">
                <a:latin typeface="Open Sans" panose="020B0606030504020204" pitchFamily="34" charset="0"/>
                <a:ea typeface="Open Sans" panose="020B0606030504020204" pitchFamily="34" charset="0"/>
                <a:cs typeface="Open Sans" panose="020B0606030504020204" pitchFamily="34" charset="0"/>
              </a:rPr>
              <a:t>eefstijl </a:t>
            </a:r>
            <a:r>
              <a:rPr lang="nl-NL" sz="320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I</a:t>
            </a:r>
            <a:r>
              <a:rPr lang="nl-NL" sz="3200" dirty="0">
                <a:latin typeface="Open Sans" panose="020B0606030504020204" pitchFamily="34" charset="0"/>
                <a:ea typeface="Open Sans" panose="020B0606030504020204" pitchFamily="34" charset="0"/>
                <a:cs typeface="Open Sans" panose="020B0606030504020204" pitchFamily="34" charset="0"/>
              </a:rPr>
              <a:t>n </a:t>
            </a:r>
            <a:r>
              <a:rPr lang="nl-NL" sz="320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S</a:t>
            </a:r>
            <a:r>
              <a:rPr lang="nl-NL" sz="3200" dirty="0">
                <a:latin typeface="Open Sans" panose="020B0606030504020204" pitchFamily="34" charset="0"/>
                <a:ea typeface="Open Sans" panose="020B0606030504020204" pitchFamily="34" charset="0"/>
                <a:cs typeface="Open Sans" panose="020B0606030504020204" pitchFamily="34" charset="0"/>
              </a:rPr>
              <a:t>enioriteit</a:t>
            </a:r>
          </a:p>
          <a:p>
            <a:endParaRPr lang="nl-NL" dirty="0">
              <a:latin typeface="Open Sans" panose="020B0606030504020204" pitchFamily="34" charset="0"/>
              <a:ea typeface="Open Sans" panose="020B0606030504020204" pitchFamily="34" charset="0"/>
              <a:cs typeface="Open Sans" panose="020B0606030504020204" pitchFamily="34" charset="0"/>
            </a:endParaRPr>
          </a:p>
          <a:p>
            <a:r>
              <a:rPr lang="nl-NL" dirty="0">
                <a:latin typeface="Open Sans" panose="020B0606030504020204" pitchFamily="34" charset="0"/>
                <a:ea typeface="Open Sans" panose="020B0606030504020204" pitchFamily="34" charset="0"/>
                <a:cs typeface="Open Sans" panose="020B0606030504020204" pitchFamily="34" charset="0"/>
              </a:rPr>
              <a:t>Onderwijsmateriaal ontwikkeld met co-subsidie van ZonMw, projectnummer </a:t>
            </a:r>
            <a:r>
              <a:rPr lang="nl-NL" dirty="0"/>
              <a:t>10690462410009</a:t>
            </a:r>
          </a:p>
          <a:p>
            <a:r>
              <a:rPr lang="nl-NL" dirty="0">
                <a:latin typeface="Open Sans" panose="020B0606030504020204" pitchFamily="34" charset="0"/>
                <a:ea typeface="Open Sans" panose="020B0606030504020204" pitchFamily="34" charset="0"/>
                <a:cs typeface="Open Sans" panose="020B0606030504020204" pitchFamily="34" charset="0"/>
              </a:rPr>
              <a:t>CC licentie</a:t>
            </a:r>
            <a:endParaRPr lang="nl-NL" sz="3200" dirty="0">
              <a:latin typeface="Open Sans" panose="020B0606030504020204" pitchFamily="34" charset="0"/>
              <a:ea typeface="Open Sans" panose="020B0606030504020204" pitchFamily="34" charset="0"/>
              <a:cs typeface="Open Sans" panose="020B0606030504020204" pitchFamily="34" charset="0"/>
            </a:endParaRPr>
          </a:p>
        </p:txBody>
      </p:sp>
      <p:pic>
        <p:nvPicPr>
          <p:cNvPr id="4" name="Afbeelding 3">
            <a:extLst>
              <a:ext uri="{FF2B5EF4-FFF2-40B4-BE49-F238E27FC236}">
                <a16:creationId xmlns:a16="http://schemas.microsoft.com/office/drawing/2014/main" id="{E52901FE-14D8-4393-BE3A-72FC84B735D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318" y="69602"/>
            <a:ext cx="4172248" cy="1243853"/>
          </a:xfrm>
          <a:prstGeom prst="rect">
            <a:avLst/>
          </a:prstGeom>
        </p:spPr>
      </p:pic>
      <p:pic>
        <p:nvPicPr>
          <p:cNvPr id="1028" name="Picture 4" descr="ZonMw | Een nieuwe generatie ouderen, Langer Thuis">
            <a:extLst>
              <a:ext uri="{FF2B5EF4-FFF2-40B4-BE49-F238E27FC236}">
                <a16:creationId xmlns:a16="http://schemas.microsoft.com/office/drawing/2014/main" id="{0725F27B-1357-F998-2482-3C8D86D1E07F}"/>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t="35473" b="36862"/>
          <a:stretch/>
        </p:blipFill>
        <p:spPr bwMode="auto">
          <a:xfrm>
            <a:off x="9829800" y="6127541"/>
            <a:ext cx="2227446" cy="616235"/>
          </a:xfrm>
          <a:prstGeom prst="rect">
            <a:avLst/>
          </a:prstGeom>
          <a:noFill/>
          <a:extLst>
            <a:ext uri="{909E8E84-426E-40DD-AFC4-6F175D3DCCD1}">
              <a14:hiddenFill xmlns:a14="http://schemas.microsoft.com/office/drawing/2010/main">
                <a:solidFill>
                  <a:srgbClr val="FFFFFF"/>
                </a:solidFill>
              </a14:hiddenFill>
            </a:ext>
          </a:extLst>
        </p:spPr>
      </p:pic>
      <p:pic>
        <p:nvPicPr>
          <p:cNvPr id="6" name="Afbeelding 5">
            <a:extLst>
              <a:ext uri="{FF2B5EF4-FFF2-40B4-BE49-F238E27FC236}">
                <a16:creationId xmlns:a16="http://schemas.microsoft.com/office/drawing/2014/main" id="{1BB12F4B-E7D1-9C97-78EE-19BE2F2C2A94}"/>
              </a:ext>
            </a:extLst>
          </p:cNvPr>
          <p:cNvPicPr>
            <a:picLocks noChangeAspect="1"/>
          </p:cNvPicPr>
          <p:nvPr/>
        </p:nvPicPr>
        <p:blipFill>
          <a:blip r:embed="rId4"/>
          <a:stretch>
            <a:fillRect/>
          </a:stretch>
        </p:blipFill>
        <p:spPr>
          <a:xfrm>
            <a:off x="6717422" y="6030711"/>
            <a:ext cx="1381125" cy="485775"/>
          </a:xfrm>
          <a:prstGeom prst="rect">
            <a:avLst/>
          </a:prstGeom>
        </p:spPr>
      </p:pic>
    </p:spTree>
    <p:extLst>
      <p:ext uri="{BB962C8B-B14F-4D97-AF65-F5344CB8AC3E}">
        <p14:creationId xmlns:p14="http://schemas.microsoft.com/office/powerpoint/2010/main" val="1672284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B6F915BD-7265-9480-AE48-C2F4893D3EA1}"/>
              </a:ext>
            </a:extLst>
          </p:cNvPr>
          <p:cNvSpPr>
            <a:spLocks noGrp="1"/>
          </p:cNvSpPr>
          <p:nvPr>
            <p:ph type="subTitle" idx="1"/>
          </p:nvPr>
        </p:nvSpPr>
        <p:spPr>
          <a:xfrm>
            <a:off x="447738" y="806824"/>
            <a:ext cx="3665356" cy="2622176"/>
          </a:xfrm>
        </p:spPr>
        <p:txBody>
          <a:bodyPr>
            <a:normAutofit/>
          </a:bodyPr>
          <a:lstStyle/>
          <a:p>
            <a:r>
              <a:rPr lang="en-US" sz="3200" b="1" dirty="0" err="1"/>
              <a:t>Gezonde</a:t>
            </a:r>
            <a:r>
              <a:rPr lang="en-US" sz="3200" b="1" dirty="0"/>
              <a:t> </a:t>
            </a:r>
            <a:r>
              <a:rPr lang="en-US" sz="3200" b="1" dirty="0" err="1"/>
              <a:t>Leefstijl</a:t>
            </a:r>
            <a:r>
              <a:rPr lang="en-US" sz="3200" b="1" dirty="0"/>
              <a:t> </a:t>
            </a:r>
          </a:p>
          <a:p>
            <a:r>
              <a:rPr lang="en-US" sz="1800" b="1" dirty="0" err="1"/>
              <a:t>Grootstedelijke</a:t>
            </a:r>
            <a:r>
              <a:rPr lang="en-US" sz="1800" b="1" dirty="0"/>
              <a:t> </a:t>
            </a:r>
            <a:r>
              <a:rPr lang="en-US" sz="1800" b="1" dirty="0" err="1"/>
              <a:t>gezondheidsvraagstukken</a:t>
            </a:r>
            <a:endParaRPr lang="nl-NL" sz="1600" b="1" dirty="0"/>
          </a:p>
        </p:txBody>
      </p:sp>
      <p:sp>
        <p:nvSpPr>
          <p:cNvPr id="4" name="Tijdelijke aanduiding voor datum 3">
            <a:extLst>
              <a:ext uri="{FF2B5EF4-FFF2-40B4-BE49-F238E27FC236}">
                <a16:creationId xmlns:a16="http://schemas.microsoft.com/office/drawing/2014/main" id="{20FC2680-9737-7087-6EBC-981B336E1976}"/>
              </a:ext>
            </a:extLst>
          </p:cNvPr>
          <p:cNvSpPr>
            <a:spLocks noGrp="1"/>
          </p:cNvSpPr>
          <p:nvPr>
            <p:ph type="dt" sz="half" idx="10"/>
          </p:nvPr>
        </p:nvSpPr>
        <p:spPr/>
        <p:txBody>
          <a:bodyPr/>
          <a:lstStyle/>
          <a:p>
            <a:r>
              <a:rPr lang="nl-NL" dirty="0"/>
              <a:t>Judith van Zwienen </a:t>
            </a:r>
          </a:p>
        </p:txBody>
      </p:sp>
    </p:spTree>
    <p:extLst>
      <p:ext uri="{BB962C8B-B14F-4D97-AF65-F5344CB8AC3E}">
        <p14:creationId xmlns:p14="http://schemas.microsoft.com/office/powerpoint/2010/main" val="252798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hlinkClick r:id="rId2"/>
            <a:extLst>
              <a:ext uri="{FF2B5EF4-FFF2-40B4-BE49-F238E27FC236}">
                <a16:creationId xmlns:a16="http://schemas.microsoft.com/office/drawing/2014/main" id="{BF7C55E4-880D-B4C7-1BB4-41B7C22A1781}"/>
              </a:ext>
            </a:extLst>
          </p:cNvPr>
          <p:cNvPicPr>
            <a:picLocks noChangeAspect="1"/>
          </p:cNvPicPr>
          <p:nvPr/>
        </p:nvPicPr>
        <p:blipFill rotWithShape="1">
          <a:blip r:embed="rId3"/>
          <a:srcRect b="20121"/>
          <a:stretch/>
        </p:blipFill>
        <p:spPr>
          <a:xfrm>
            <a:off x="0" y="1162488"/>
            <a:ext cx="12192000" cy="4533023"/>
          </a:xfrm>
          <a:prstGeom prst="rect">
            <a:avLst/>
          </a:prstGeom>
        </p:spPr>
      </p:pic>
    </p:spTree>
    <p:extLst>
      <p:ext uri="{BB962C8B-B14F-4D97-AF65-F5344CB8AC3E}">
        <p14:creationId xmlns:p14="http://schemas.microsoft.com/office/powerpoint/2010/main" val="3545034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BF7C55E4-880D-B4C7-1BB4-41B7C22A1781}"/>
              </a:ext>
            </a:extLst>
          </p:cNvPr>
          <p:cNvPicPr>
            <a:picLocks noChangeAspect="1"/>
          </p:cNvPicPr>
          <p:nvPr/>
        </p:nvPicPr>
        <p:blipFill>
          <a:blip r:embed="rId2"/>
          <a:stretch>
            <a:fillRect/>
          </a:stretch>
        </p:blipFill>
        <p:spPr>
          <a:xfrm>
            <a:off x="0" y="591564"/>
            <a:ext cx="12192000" cy="5674872"/>
          </a:xfrm>
          <a:prstGeom prst="rect">
            <a:avLst/>
          </a:prstGeom>
        </p:spPr>
      </p:pic>
      <p:sp>
        <p:nvSpPr>
          <p:cNvPr id="4" name="Rechthoek 3">
            <a:extLst>
              <a:ext uri="{FF2B5EF4-FFF2-40B4-BE49-F238E27FC236}">
                <a16:creationId xmlns:a16="http://schemas.microsoft.com/office/drawing/2014/main" id="{73439B31-7182-FC37-CED2-71BC011B9233}"/>
              </a:ext>
            </a:extLst>
          </p:cNvPr>
          <p:cNvSpPr/>
          <p:nvPr/>
        </p:nvSpPr>
        <p:spPr>
          <a:xfrm>
            <a:off x="3760728" y="5727032"/>
            <a:ext cx="1464416" cy="66689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kstballon: ovaal 1">
            <a:extLst>
              <a:ext uri="{FF2B5EF4-FFF2-40B4-BE49-F238E27FC236}">
                <a16:creationId xmlns:a16="http://schemas.microsoft.com/office/drawing/2014/main" id="{7F67EB9B-C876-2ACE-8BBC-B339AB8CAC60}"/>
              </a:ext>
            </a:extLst>
          </p:cNvPr>
          <p:cNvSpPr/>
          <p:nvPr/>
        </p:nvSpPr>
        <p:spPr>
          <a:xfrm>
            <a:off x="5542961" y="4581427"/>
            <a:ext cx="3233394" cy="961534"/>
          </a:xfrm>
          <a:prstGeom prst="wedgeEllipseCallout">
            <a:avLst>
              <a:gd name="adj1" fmla="val -60483"/>
              <a:gd name="adj2" fmla="val 68382"/>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maar in hoeverre bepaal je alles zelf?</a:t>
            </a:r>
          </a:p>
        </p:txBody>
      </p:sp>
    </p:spTree>
    <p:extLst>
      <p:ext uri="{BB962C8B-B14F-4D97-AF65-F5344CB8AC3E}">
        <p14:creationId xmlns:p14="http://schemas.microsoft.com/office/powerpoint/2010/main" val="4170852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8B4D4B91-341E-F99C-750E-791994F03566}"/>
              </a:ext>
            </a:extLst>
          </p:cNvPr>
          <p:cNvSpPr txBox="1"/>
          <p:nvPr/>
        </p:nvSpPr>
        <p:spPr>
          <a:xfrm>
            <a:off x="3048000" y="3244334"/>
            <a:ext cx="6096000" cy="646331"/>
          </a:xfrm>
          <a:prstGeom prst="rect">
            <a:avLst/>
          </a:prstGeom>
          <a:noFill/>
        </p:spPr>
        <p:txBody>
          <a:bodyPr wrap="square">
            <a:spAutoFit/>
          </a:bodyPr>
          <a:lstStyle/>
          <a:p>
            <a:r>
              <a:rPr lang="nl-NL" b="1" dirty="0">
                <a:latin typeface="Open Sans" panose="020B0606030504020204" pitchFamily="34" charset="0"/>
                <a:ea typeface="Open Sans" panose="020B0606030504020204" pitchFamily="34" charset="0"/>
                <a:cs typeface="Open Sans" panose="020B0606030504020204" pitchFamily="34" charset="0"/>
              </a:rPr>
              <a:t>Link naar getoonde video: </a:t>
            </a:r>
            <a:r>
              <a:rPr lang="nl-NL" b="1" dirty="0">
                <a:latin typeface="Open Sans" panose="020B0606030504020204" pitchFamily="34" charset="0"/>
                <a:ea typeface="Open Sans" panose="020B0606030504020204" pitchFamily="34" charset="0"/>
                <a:cs typeface="Open Sans" panose="020B0606030504020204" pitchFamily="34" charset="0"/>
                <a:hlinkClick r:id="rId2"/>
              </a:rPr>
              <a:t>https://www.youtube.com/watch?v=qNkzVz5Aljk</a:t>
            </a:r>
            <a:r>
              <a:rPr lang="nl-NL" b="1" dirty="0">
                <a:latin typeface="Open Sans" panose="020B0606030504020204" pitchFamily="34" charset="0"/>
                <a:ea typeface="Open Sans" panose="020B0606030504020204" pitchFamily="34" charset="0"/>
                <a:cs typeface="Open Sans" panose="020B0606030504020204" pitchFamily="34" charset="0"/>
              </a:rPr>
              <a:t> </a:t>
            </a:r>
          </a:p>
        </p:txBody>
      </p:sp>
    </p:spTree>
    <p:extLst>
      <p:ext uri="{BB962C8B-B14F-4D97-AF65-F5344CB8AC3E}">
        <p14:creationId xmlns:p14="http://schemas.microsoft.com/office/powerpoint/2010/main" val="1809082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4">
            <a:extLst>
              <a:ext uri="{FF2B5EF4-FFF2-40B4-BE49-F238E27FC236}">
                <a16:creationId xmlns:a16="http://schemas.microsoft.com/office/drawing/2014/main" id="{28F1EB67-AD88-4EC2-88B6-923E221FDD1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249635" y="181673"/>
            <a:ext cx="6992888" cy="6433456"/>
          </a:xfrm>
          <a:prstGeom prst="rect">
            <a:avLst/>
          </a:prstGeom>
        </p:spPr>
      </p:pic>
      <p:sp>
        <p:nvSpPr>
          <p:cNvPr id="6" name="Tekstvak 5">
            <a:extLst>
              <a:ext uri="{FF2B5EF4-FFF2-40B4-BE49-F238E27FC236}">
                <a16:creationId xmlns:a16="http://schemas.microsoft.com/office/drawing/2014/main" id="{72926823-DB44-41BC-AE77-72B00D67D424}"/>
              </a:ext>
            </a:extLst>
          </p:cNvPr>
          <p:cNvSpPr txBox="1"/>
          <p:nvPr/>
        </p:nvSpPr>
        <p:spPr>
          <a:xfrm>
            <a:off x="296333" y="1306605"/>
            <a:ext cx="4318000" cy="563231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“De levensverwachting in Nederland stijgt. Een lang en gezond leven is echter geen vanzelfsprekendheid in Rotterdam.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Rotterdammers zijn ongezonder vergeleken met de rest van Nederland.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Binnen onze stad bestaan daarnaast grote gezondheidsverschillen tussen  Rotterdammers.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De belangrijkste oorzaken van deze verschillen zijn: </a:t>
            </a:r>
            <a:r>
              <a:rPr kumimoji="0" lang="nl-NL" sz="18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opleiding, inkomen en werk</a:t>
            </a:r>
            <a:r>
              <a:rPr kumimoji="0" lang="nl-NL" sz="1800" b="0"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(verschil ca. 3 jaar), </a:t>
            </a:r>
            <a:r>
              <a:rPr kumimoji="0" lang="nl-NL" sz="18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ongezond gedrag </a:t>
            </a:r>
            <a:r>
              <a:rPr kumimoji="0" lang="nl-NL" sz="1800" b="0"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(roken alleen al ca. 1,2 jaar verschil), </a:t>
            </a:r>
            <a:r>
              <a:rPr kumimoji="0" lang="nl-NL" sz="18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luchtverontreiniging</a:t>
            </a:r>
            <a:r>
              <a:rPr kumimoji="0" lang="nl-NL" sz="1800" b="0"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(ca. 0,5 jaar verschil) en </a:t>
            </a:r>
            <a:r>
              <a:rPr kumimoji="0" lang="nl-NL" sz="1800" b="1"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minder groene omgeving</a:t>
            </a:r>
            <a:r>
              <a:rPr kumimoji="0" lang="nl-NL" sz="1800" b="0"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(ca. 0,3 tot 0,6 jaar).“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3"/>
              </a:rPr>
              <a:t>Uit: Rotterdams Preventieakkoord (2019)</a:t>
            </a:r>
            <a:endParaRPr kumimoji="0" lang="nl-NL" sz="1800" b="0"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Content Placeholder 2">
            <a:extLst>
              <a:ext uri="{FF2B5EF4-FFF2-40B4-BE49-F238E27FC236}">
                <a16:creationId xmlns:a16="http://schemas.microsoft.com/office/drawing/2014/main" id="{C7AA6843-3E4E-DA86-77DA-EE6E3D59268D}"/>
              </a:ext>
            </a:extLst>
          </p:cNvPr>
          <p:cNvSpPr txBox="1">
            <a:spLocks/>
          </p:cNvSpPr>
          <p:nvPr/>
        </p:nvSpPr>
        <p:spPr>
          <a:xfrm>
            <a:off x="296333" y="181673"/>
            <a:ext cx="5111165" cy="1058420"/>
          </a:xfrm>
          <a:prstGeom prst="rect">
            <a:avLst/>
          </a:prstGeom>
          <a:noFill/>
        </p:spPr>
        <p:txBody>
          <a:bodyPr vert="horz" lIns="91440" tIns="45720" rIns="91440" bIns="45720" rtlCol="0" anchor="ctr">
            <a:normAutofit fontScale="77500" lnSpcReduction="20000"/>
          </a:bodyPr>
          <a:lstStyle>
            <a:lvl1pPr marL="0" indent="0" algn="l" defTabSz="914400" rtl="0" eaLnBrk="1" latinLnBrk="0" hangingPunct="1">
              <a:lnSpc>
                <a:spcPct val="90000"/>
              </a:lnSpc>
              <a:spcBef>
                <a:spcPts val="1000"/>
              </a:spcBef>
              <a:buClr>
                <a:srgbClr val="D4104B"/>
              </a:buClr>
              <a:buFont typeface="Arial" panose="020B0604020202020204" pitchFamily="34" charset="0"/>
              <a:buNone/>
              <a:defRPr sz="2800" kern="1200">
                <a:solidFill>
                  <a:schemeClr val="bg1"/>
                </a:solidFill>
                <a:latin typeface="Poppins" pitchFamily="2" charset="77"/>
                <a:ea typeface="+mn-ea"/>
                <a:cs typeface="Poppins" pitchFamily="2" charset="77"/>
              </a:defRPr>
            </a:lvl1pPr>
            <a:lvl2pPr marL="457200" indent="0" algn="ctr" defTabSz="914400" rtl="0" eaLnBrk="1" latinLnBrk="0" hangingPunct="1">
              <a:lnSpc>
                <a:spcPct val="90000"/>
              </a:lnSpc>
              <a:spcBef>
                <a:spcPts val="500"/>
              </a:spcBef>
              <a:buClr>
                <a:srgbClr val="D4104B"/>
              </a:buClr>
              <a:buFont typeface="Arial" panose="020B0604020202020204" pitchFamily="34" charset="0"/>
              <a:buNone/>
              <a:defRPr sz="2000" kern="1200">
                <a:solidFill>
                  <a:srgbClr val="0B485F"/>
                </a:solidFill>
                <a:latin typeface="Poppins" pitchFamily="2" charset="77"/>
                <a:ea typeface="+mn-ea"/>
                <a:cs typeface="Poppins" pitchFamily="2" charset="77"/>
              </a:defRPr>
            </a:lvl2pPr>
            <a:lvl3pPr marL="914400" indent="0" algn="ctr" defTabSz="914400" rtl="0" eaLnBrk="1" latinLnBrk="0" hangingPunct="1">
              <a:lnSpc>
                <a:spcPct val="90000"/>
              </a:lnSpc>
              <a:spcBef>
                <a:spcPts val="500"/>
              </a:spcBef>
              <a:buClr>
                <a:srgbClr val="D4104B"/>
              </a:buClr>
              <a:buFont typeface="Arial" panose="020B0604020202020204" pitchFamily="34" charset="0"/>
              <a:buNone/>
              <a:defRPr sz="1800" kern="1200">
                <a:solidFill>
                  <a:srgbClr val="0B485F"/>
                </a:solidFill>
                <a:latin typeface="Poppins" pitchFamily="2" charset="77"/>
                <a:ea typeface="+mn-ea"/>
                <a:cs typeface="Poppins" pitchFamily="2" charset="77"/>
              </a:defRPr>
            </a:lvl3pPr>
            <a:lvl4pPr marL="1371600" indent="0" algn="ctr" defTabSz="914400" rtl="0" eaLnBrk="1" latinLnBrk="0" hangingPunct="1">
              <a:lnSpc>
                <a:spcPct val="90000"/>
              </a:lnSpc>
              <a:spcBef>
                <a:spcPts val="500"/>
              </a:spcBef>
              <a:buClr>
                <a:srgbClr val="D4104B"/>
              </a:buClr>
              <a:buFont typeface="Arial" panose="020B0604020202020204" pitchFamily="34" charset="0"/>
              <a:buNone/>
              <a:defRPr sz="1600" kern="1200">
                <a:solidFill>
                  <a:srgbClr val="0B485F"/>
                </a:solidFill>
                <a:latin typeface="Poppins" pitchFamily="2" charset="77"/>
                <a:ea typeface="+mn-ea"/>
                <a:cs typeface="Poppins" pitchFamily="2" charset="77"/>
              </a:defRPr>
            </a:lvl4pPr>
            <a:lvl5pPr marL="1828800" indent="0" algn="ctr" defTabSz="914400" rtl="0" eaLnBrk="1" latinLnBrk="0" hangingPunct="1">
              <a:lnSpc>
                <a:spcPct val="90000"/>
              </a:lnSpc>
              <a:spcBef>
                <a:spcPts val="500"/>
              </a:spcBef>
              <a:buClr>
                <a:srgbClr val="D4104B"/>
              </a:buClr>
              <a:buFont typeface="Arial" panose="020B0604020202020204" pitchFamily="34" charset="0"/>
              <a:buNone/>
              <a:defRPr sz="1600" kern="1200">
                <a:solidFill>
                  <a:srgbClr val="0B485F"/>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D4104B"/>
              </a:buClr>
              <a:buSzTx/>
              <a:buFont typeface="Arial" panose="020B0604020202020204" pitchFamily="34" charset="0"/>
              <a:buNone/>
              <a:tabLst/>
              <a:defRPr/>
            </a:pPr>
            <a:r>
              <a:rPr kumimoji="0" lang="nl-NL" sz="34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Verschil in gezonde levensverwachting tussen Rotterdammers</a:t>
            </a:r>
          </a:p>
        </p:txBody>
      </p:sp>
    </p:spTree>
    <p:extLst>
      <p:ext uri="{BB962C8B-B14F-4D97-AF65-F5344CB8AC3E}">
        <p14:creationId xmlns:p14="http://schemas.microsoft.com/office/powerpoint/2010/main" val="3217155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87B19BA2-6205-082E-5EF0-99056E875656}"/>
              </a:ext>
            </a:extLst>
          </p:cNvPr>
          <p:cNvPicPr>
            <a:picLocks noChangeAspect="1"/>
          </p:cNvPicPr>
          <p:nvPr/>
        </p:nvPicPr>
        <p:blipFill>
          <a:blip r:embed="rId3"/>
          <a:stretch>
            <a:fillRect/>
          </a:stretch>
        </p:blipFill>
        <p:spPr>
          <a:xfrm>
            <a:off x="0" y="580292"/>
            <a:ext cx="12162933" cy="5567290"/>
          </a:xfrm>
          <a:prstGeom prst="rect">
            <a:avLst/>
          </a:prstGeom>
        </p:spPr>
      </p:pic>
    </p:spTree>
    <p:extLst>
      <p:ext uri="{BB962C8B-B14F-4D97-AF65-F5344CB8AC3E}">
        <p14:creationId xmlns:p14="http://schemas.microsoft.com/office/powerpoint/2010/main" val="948094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ain graphic">
            <a:extLst>
              <a:ext uri="{FF2B5EF4-FFF2-40B4-BE49-F238E27FC236}">
                <a16:creationId xmlns:a16="http://schemas.microsoft.com/office/drawing/2014/main" id="{130F822D-1C77-A00A-EC84-7C38136105FC}"/>
              </a:ext>
            </a:extLst>
          </p:cNvPr>
          <p:cNvPicPr>
            <a:picLocks noChangeAspect="1"/>
          </p:cNvPicPr>
          <p:nvPr/>
        </p:nvPicPr>
        <p:blipFill>
          <a:blip r:embed="rId2" cstate="screen">
            <a:extLst>
              <a:ext uri="{28A0092B-C50C-407E-A947-70E740481C1C}">
                <a14:useLocalDpi xmlns:a14="http://schemas.microsoft.com/office/drawing/2010/main"/>
              </a:ext>
            </a:extLst>
          </a:blip>
          <a:stretch/>
        </p:blipFill>
        <p:spPr>
          <a:xfrm>
            <a:off x="107008" y="52230"/>
            <a:ext cx="4838859" cy="6753539"/>
          </a:xfrm>
          <a:prstGeom prst="rect">
            <a:avLst/>
          </a:prstGeom>
          <a:ln>
            <a:noFill/>
          </a:ln>
        </p:spPr>
      </p:pic>
      <p:sp>
        <p:nvSpPr>
          <p:cNvPr id="5" name="Tekstvak 4">
            <a:extLst>
              <a:ext uri="{FF2B5EF4-FFF2-40B4-BE49-F238E27FC236}">
                <a16:creationId xmlns:a16="http://schemas.microsoft.com/office/drawing/2014/main" id="{F5B75879-69C9-6DBE-C95C-B6FC5BB01DDE}"/>
              </a:ext>
            </a:extLst>
          </p:cNvPr>
          <p:cNvSpPr txBox="1"/>
          <p:nvPr/>
        </p:nvSpPr>
        <p:spPr>
          <a:xfrm>
            <a:off x="7724504" y="5225641"/>
            <a:ext cx="3964734"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3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van alle dementie is te voorkomen</a:t>
            </a:r>
          </a:p>
        </p:txBody>
      </p:sp>
      <p:pic>
        <p:nvPicPr>
          <p:cNvPr id="7170" name="Picture 2" descr="Datageletterdheid | Tableau">
            <a:extLst>
              <a:ext uri="{FF2B5EF4-FFF2-40B4-BE49-F238E27FC236}">
                <a16:creationId xmlns:a16="http://schemas.microsoft.com/office/drawing/2014/main" id="{F4F3C16A-5056-7F85-989E-FD2425D7F40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046230" y="3429000"/>
            <a:ext cx="2867025" cy="2857500"/>
          </a:xfrm>
          <a:prstGeom prst="rect">
            <a:avLst/>
          </a:prstGeom>
          <a:noFill/>
          <a:extLst>
            <a:ext uri="{909E8E84-426E-40DD-AFC4-6F175D3DCCD1}">
              <a14:hiddenFill xmlns:a14="http://schemas.microsoft.com/office/drawing/2010/main">
                <a:solidFill>
                  <a:srgbClr val="FFFFFF"/>
                </a:solidFill>
              </a14:hiddenFill>
            </a:ext>
          </a:extLst>
        </p:spPr>
      </p:pic>
      <p:sp>
        <p:nvSpPr>
          <p:cNvPr id="6" name="PIJL-RECHTS 10">
            <a:extLst>
              <a:ext uri="{FF2B5EF4-FFF2-40B4-BE49-F238E27FC236}">
                <a16:creationId xmlns:a16="http://schemas.microsoft.com/office/drawing/2014/main" id="{BC761D74-D7ED-68EA-6DF8-19C863DE82D8}"/>
              </a:ext>
            </a:extLst>
          </p:cNvPr>
          <p:cNvSpPr>
            <a:spLocks noChangeArrowheads="1"/>
          </p:cNvSpPr>
          <p:nvPr/>
        </p:nvSpPr>
        <p:spPr bwMode="auto">
          <a:xfrm rot="20468984">
            <a:off x="4091596" y="5033050"/>
            <a:ext cx="1418888" cy="484188"/>
          </a:xfrm>
          <a:prstGeom prst="rightArrow">
            <a:avLst>
              <a:gd name="adj1" fmla="val 50000"/>
              <a:gd name="adj2" fmla="val 50024"/>
            </a:avLst>
          </a:prstGeom>
          <a:solidFill>
            <a:srgbClr val="64A5B9"/>
          </a:solidFill>
          <a:ln w="9525" algn="ctr">
            <a:solidFill>
              <a:srgbClr val="64A5B9"/>
            </a:solidFill>
            <a:round/>
            <a:headEnd/>
            <a:tailEnd/>
          </a:ln>
        </p:spPr>
        <p:txBody>
          <a:bodyPr/>
          <a:lstStyle>
            <a:lvl1pPr>
              <a:defRPr sz="2400" b="1">
                <a:solidFill>
                  <a:schemeClr val="tx1"/>
                </a:solidFill>
                <a:latin typeface="Arial" panose="020B0604020202020204" pitchFamily="34" charset="0"/>
                <a:ea typeface="ＭＳ Ｐゴシック" panose="020B0600070205080204" pitchFamily="34" charset="-128"/>
              </a:defRPr>
            </a:lvl1pPr>
            <a:lvl2pPr marL="742950" indent="-285750">
              <a:defRPr sz="2400" b="1">
                <a:solidFill>
                  <a:schemeClr val="tx1"/>
                </a:solidFill>
                <a:latin typeface="Arial" panose="020B0604020202020204" pitchFamily="34" charset="0"/>
                <a:ea typeface="ＭＳ Ｐゴシック" panose="020B0600070205080204" pitchFamily="34" charset="-128"/>
              </a:defRPr>
            </a:lvl2pPr>
            <a:lvl3pPr marL="1143000" indent="-228600">
              <a:defRPr sz="2400" b="1">
                <a:solidFill>
                  <a:schemeClr val="tx1"/>
                </a:solidFill>
                <a:latin typeface="Arial" panose="020B0604020202020204" pitchFamily="34" charset="0"/>
                <a:ea typeface="ＭＳ Ｐゴシック" panose="020B0600070205080204" pitchFamily="34" charset="-128"/>
              </a:defRPr>
            </a:lvl3pPr>
            <a:lvl4pPr marL="1600200" indent="-228600">
              <a:defRPr sz="2400" b="1">
                <a:solidFill>
                  <a:schemeClr val="tx1"/>
                </a:solidFill>
                <a:latin typeface="Arial" panose="020B0604020202020204" pitchFamily="34" charset="0"/>
                <a:ea typeface="ＭＳ Ｐゴシック" panose="020B0600070205080204" pitchFamily="34" charset="-128"/>
              </a:defRPr>
            </a:lvl4pPr>
            <a:lvl5pPr marL="2057400" indent="-228600">
              <a:defRPr sz="2400"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l-NL" altLang="nl-NL" sz="24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 name="Content Placeholder 2">
            <a:extLst>
              <a:ext uri="{FF2B5EF4-FFF2-40B4-BE49-F238E27FC236}">
                <a16:creationId xmlns:a16="http://schemas.microsoft.com/office/drawing/2014/main" id="{984961AA-E380-74B6-C56F-C8B275A746FE}"/>
              </a:ext>
            </a:extLst>
          </p:cNvPr>
          <p:cNvSpPr txBox="1">
            <a:spLocks/>
          </p:cNvSpPr>
          <p:nvPr/>
        </p:nvSpPr>
        <p:spPr>
          <a:xfrm>
            <a:off x="6320061" y="526930"/>
            <a:ext cx="5111165" cy="1556394"/>
          </a:xfrm>
          <a:prstGeom prst="rect">
            <a:avLst/>
          </a:prstGeom>
          <a:noFill/>
        </p:spPr>
        <p:txBody>
          <a:bodyPr vert="horz" lIns="91440" tIns="45720" rIns="91440" bIns="45720" rtlCol="0" anchor="ctr">
            <a:normAutofit fontScale="92500"/>
          </a:bodyPr>
          <a:lstStyle>
            <a:lvl1pPr marL="0" indent="0" algn="l" defTabSz="914400" rtl="0" eaLnBrk="1" latinLnBrk="0" hangingPunct="1">
              <a:lnSpc>
                <a:spcPct val="90000"/>
              </a:lnSpc>
              <a:spcBef>
                <a:spcPts val="1000"/>
              </a:spcBef>
              <a:buClr>
                <a:srgbClr val="D4104B"/>
              </a:buClr>
              <a:buFont typeface="Arial" panose="020B0604020202020204" pitchFamily="34" charset="0"/>
              <a:buNone/>
              <a:defRPr sz="2800" kern="1200">
                <a:solidFill>
                  <a:schemeClr val="bg1"/>
                </a:solidFill>
                <a:latin typeface="Poppins" pitchFamily="2" charset="77"/>
                <a:ea typeface="+mn-ea"/>
                <a:cs typeface="Poppins" pitchFamily="2" charset="77"/>
              </a:defRPr>
            </a:lvl1pPr>
            <a:lvl2pPr marL="457200" indent="0" algn="ctr" defTabSz="914400" rtl="0" eaLnBrk="1" latinLnBrk="0" hangingPunct="1">
              <a:lnSpc>
                <a:spcPct val="90000"/>
              </a:lnSpc>
              <a:spcBef>
                <a:spcPts val="500"/>
              </a:spcBef>
              <a:buClr>
                <a:srgbClr val="D4104B"/>
              </a:buClr>
              <a:buFont typeface="Arial" panose="020B0604020202020204" pitchFamily="34" charset="0"/>
              <a:buNone/>
              <a:defRPr sz="2000" kern="1200">
                <a:solidFill>
                  <a:srgbClr val="0B485F"/>
                </a:solidFill>
                <a:latin typeface="Poppins" pitchFamily="2" charset="77"/>
                <a:ea typeface="+mn-ea"/>
                <a:cs typeface="Poppins" pitchFamily="2" charset="77"/>
              </a:defRPr>
            </a:lvl2pPr>
            <a:lvl3pPr marL="914400" indent="0" algn="ctr" defTabSz="914400" rtl="0" eaLnBrk="1" latinLnBrk="0" hangingPunct="1">
              <a:lnSpc>
                <a:spcPct val="90000"/>
              </a:lnSpc>
              <a:spcBef>
                <a:spcPts val="500"/>
              </a:spcBef>
              <a:buClr>
                <a:srgbClr val="D4104B"/>
              </a:buClr>
              <a:buFont typeface="Arial" panose="020B0604020202020204" pitchFamily="34" charset="0"/>
              <a:buNone/>
              <a:defRPr sz="1800" kern="1200">
                <a:solidFill>
                  <a:srgbClr val="0B485F"/>
                </a:solidFill>
                <a:latin typeface="Poppins" pitchFamily="2" charset="77"/>
                <a:ea typeface="+mn-ea"/>
                <a:cs typeface="Poppins" pitchFamily="2" charset="77"/>
              </a:defRPr>
            </a:lvl3pPr>
            <a:lvl4pPr marL="1371600" indent="0" algn="ctr" defTabSz="914400" rtl="0" eaLnBrk="1" latinLnBrk="0" hangingPunct="1">
              <a:lnSpc>
                <a:spcPct val="90000"/>
              </a:lnSpc>
              <a:spcBef>
                <a:spcPts val="500"/>
              </a:spcBef>
              <a:buClr>
                <a:srgbClr val="D4104B"/>
              </a:buClr>
              <a:buFont typeface="Arial" panose="020B0604020202020204" pitchFamily="34" charset="0"/>
              <a:buNone/>
              <a:defRPr sz="1600" kern="1200">
                <a:solidFill>
                  <a:srgbClr val="0B485F"/>
                </a:solidFill>
                <a:latin typeface="Poppins" pitchFamily="2" charset="77"/>
                <a:ea typeface="+mn-ea"/>
                <a:cs typeface="Poppins" pitchFamily="2" charset="77"/>
              </a:defRPr>
            </a:lvl4pPr>
            <a:lvl5pPr marL="1828800" indent="0" algn="ctr" defTabSz="914400" rtl="0" eaLnBrk="1" latinLnBrk="0" hangingPunct="1">
              <a:lnSpc>
                <a:spcPct val="90000"/>
              </a:lnSpc>
              <a:spcBef>
                <a:spcPts val="500"/>
              </a:spcBef>
              <a:buClr>
                <a:srgbClr val="D4104B"/>
              </a:buClr>
              <a:buFont typeface="Arial" panose="020B0604020202020204" pitchFamily="34" charset="0"/>
              <a:buNone/>
              <a:defRPr sz="1600" kern="1200">
                <a:solidFill>
                  <a:srgbClr val="0B485F"/>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D4104B"/>
              </a:buClr>
              <a:buSzTx/>
              <a:buFont typeface="Arial" panose="020B0604020202020204" pitchFamily="34" charset="0"/>
              <a:buNone/>
              <a:tabLst/>
              <a:defRPr/>
            </a:pPr>
            <a:r>
              <a:rPr kumimoji="0" lang="nl-NL" sz="3400" b="1" i="0" u="none" strike="noStrike" kern="1200" cap="none" spc="0" normalizeH="0" baseline="0" noProof="0" dirty="0">
                <a:ln>
                  <a:noFill/>
                </a:ln>
                <a:solidFill>
                  <a:srgbClr val="64A5B9"/>
                </a:solidFill>
                <a:effectLst/>
                <a:uLnTx/>
                <a:uFillTx/>
                <a:latin typeface="Open Sans" panose="020B0606030504020204" pitchFamily="34" charset="0"/>
                <a:ea typeface="Open Sans" panose="020B0606030504020204" pitchFamily="34" charset="0"/>
                <a:cs typeface="Open Sans" panose="020B0606030504020204" pitchFamily="34" charset="0"/>
              </a:rPr>
              <a:t>Maar laten we de rol van preventie ook niet kleiner maken dan het is</a:t>
            </a:r>
          </a:p>
        </p:txBody>
      </p:sp>
    </p:spTree>
    <p:extLst>
      <p:ext uri="{BB962C8B-B14F-4D97-AF65-F5344CB8AC3E}">
        <p14:creationId xmlns:p14="http://schemas.microsoft.com/office/powerpoint/2010/main" val="356489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2DC48E-39FD-419B-9328-8DAE67E05129}"/>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255F1C23-17DF-4782-A804-1F3DDA0A1A1F}"/>
              </a:ext>
            </a:extLst>
          </p:cNvPr>
          <p:cNvSpPr>
            <a:spLocks noGrp="1"/>
          </p:cNvSpPr>
          <p:nvPr>
            <p:ph idx="1"/>
          </p:nvPr>
        </p:nvSpPr>
        <p:spPr/>
        <p:txBody>
          <a:bodyPr/>
          <a:lstStyle/>
          <a:p>
            <a:endParaRPr lang="nl-NL"/>
          </a:p>
        </p:txBody>
      </p:sp>
      <p:pic>
        <p:nvPicPr>
          <p:cNvPr id="4" name="Picture 2">
            <a:extLst>
              <a:ext uri="{FF2B5EF4-FFF2-40B4-BE49-F238E27FC236}">
                <a16:creationId xmlns:a16="http://schemas.microsoft.com/office/drawing/2014/main" id="{96EF17EC-6BC3-4993-897F-C6F73E727043}"/>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12" t="2949" r="12" b="16995"/>
          <a:stretch/>
        </p:blipFill>
        <p:spPr bwMode="auto">
          <a:xfrm>
            <a:off x="20" y="-23453"/>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6EA8838E-5295-4450-B9B3-0C08B03B8C8D}"/>
              </a:ext>
            </a:extLst>
          </p:cNvPr>
          <p:cNvSpPr txBox="1">
            <a:spLocks/>
          </p:cNvSpPr>
          <p:nvPr/>
        </p:nvSpPr>
        <p:spPr>
          <a:xfrm>
            <a:off x="277021" y="567077"/>
            <a:ext cx="4439358" cy="672298"/>
          </a:xfrm>
          <a:prstGeom prst="rect">
            <a:avLst/>
          </a:prstGeom>
          <a:solidFill>
            <a:srgbClr val="D9D9D9">
              <a:alpha val="56863"/>
            </a:srgbClr>
          </a:solidFill>
        </p:spPr>
        <p:txBody>
          <a:bodyPr vert="horz" lIns="91440" tIns="45720" rIns="91440" bIns="45720" rtlCol="0" anchor="ctr">
            <a:normAutofit/>
          </a:bodyPr>
          <a:lstStyle>
            <a:lvl1pPr marL="0" indent="0" algn="l" defTabSz="914400" rtl="0" eaLnBrk="1" latinLnBrk="0" hangingPunct="1">
              <a:lnSpc>
                <a:spcPct val="90000"/>
              </a:lnSpc>
              <a:spcBef>
                <a:spcPts val="1000"/>
              </a:spcBef>
              <a:buClr>
                <a:srgbClr val="D4104B"/>
              </a:buClr>
              <a:buFont typeface="Arial" panose="020B0604020202020204" pitchFamily="34" charset="0"/>
              <a:buNone/>
              <a:defRPr sz="2800" kern="1200">
                <a:solidFill>
                  <a:schemeClr val="bg1"/>
                </a:solidFill>
                <a:latin typeface="Poppins" pitchFamily="2" charset="77"/>
                <a:ea typeface="+mn-ea"/>
                <a:cs typeface="Poppins" pitchFamily="2" charset="77"/>
              </a:defRPr>
            </a:lvl1pPr>
            <a:lvl2pPr marL="457200" indent="0" algn="ctr" defTabSz="914400" rtl="0" eaLnBrk="1" latinLnBrk="0" hangingPunct="1">
              <a:lnSpc>
                <a:spcPct val="90000"/>
              </a:lnSpc>
              <a:spcBef>
                <a:spcPts val="500"/>
              </a:spcBef>
              <a:buClr>
                <a:srgbClr val="D4104B"/>
              </a:buClr>
              <a:buFont typeface="Arial" panose="020B0604020202020204" pitchFamily="34" charset="0"/>
              <a:buNone/>
              <a:defRPr sz="2000" kern="1200">
                <a:solidFill>
                  <a:srgbClr val="0B485F"/>
                </a:solidFill>
                <a:latin typeface="Poppins" pitchFamily="2" charset="77"/>
                <a:ea typeface="+mn-ea"/>
                <a:cs typeface="Poppins" pitchFamily="2" charset="77"/>
              </a:defRPr>
            </a:lvl2pPr>
            <a:lvl3pPr marL="914400" indent="0" algn="ctr" defTabSz="914400" rtl="0" eaLnBrk="1" latinLnBrk="0" hangingPunct="1">
              <a:lnSpc>
                <a:spcPct val="90000"/>
              </a:lnSpc>
              <a:spcBef>
                <a:spcPts val="500"/>
              </a:spcBef>
              <a:buClr>
                <a:srgbClr val="D4104B"/>
              </a:buClr>
              <a:buFont typeface="Arial" panose="020B0604020202020204" pitchFamily="34" charset="0"/>
              <a:buNone/>
              <a:defRPr sz="1800" kern="1200">
                <a:solidFill>
                  <a:srgbClr val="0B485F"/>
                </a:solidFill>
                <a:latin typeface="Poppins" pitchFamily="2" charset="77"/>
                <a:ea typeface="+mn-ea"/>
                <a:cs typeface="Poppins" pitchFamily="2" charset="77"/>
              </a:defRPr>
            </a:lvl3pPr>
            <a:lvl4pPr marL="1371600" indent="0" algn="ctr" defTabSz="914400" rtl="0" eaLnBrk="1" latinLnBrk="0" hangingPunct="1">
              <a:lnSpc>
                <a:spcPct val="90000"/>
              </a:lnSpc>
              <a:spcBef>
                <a:spcPts val="500"/>
              </a:spcBef>
              <a:buClr>
                <a:srgbClr val="D4104B"/>
              </a:buClr>
              <a:buFont typeface="Arial" panose="020B0604020202020204" pitchFamily="34" charset="0"/>
              <a:buNone/>
              <a:defRPr sz="1600" kern="1200">
                <a:solidFill>
                  <a:srgbClr val="0B485F"/>
                </a:solidFill>
                <a:latin typeface="Poppins" pitchFamily="2" charset="77"/>
                <a:ea typeface="+mn-ea"/>
                <a:cs typeface="Poppins" pitchFamily="2" charset="77"/>
              </a:defRPr>
            </a:lvl4pPr>
            <a:lvl5pPr marL="1828800" indent="0" algn="ctr" defTabSz="914400" rtl="0" eaLnBrk="1" latinLnBrk="0" hangingPunct="1">
              <a:lnSpc>
                <a:spcPct val="90000"/>
              </a:lnSpc>
              <a:spcBef>
                <a:spcPts val="500"/>
              </a:spcBef>
              <a:buClr>
                <a:srgbClr val="D4104B"/>
              </a:buClr>
              <a:buFont typeface="Arial" panose="020B0604020202020204" pitchFamily="34" charset="0"/>
              <a:buNone/>
              <a:defRPr sz="1600" kern="1200">
                <a:solidFill>
                  <a:srgbClr val="0B485F"/>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D4104B"/>
              </a:buClr>
              <a:buSzTx/>
              <a:buFont typeface="Arial" panose="020B0604020202020204" pitchFamily="34" charset="0"/>
              <a:buNone/>
              <a:tabLst/>
              <a:defRPr/>
            </a:pPr>
            <a:r>
              <a:rPr kumimoji="0" lang="nl-NL" sz="34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Levensloop ~ 1850…</a:t>
            </a:r>
          </a:p>
        </p:txBody>
      </p:sp>
    </p:spTree>
    <p:extLst>
      <p:ext uri="{BB962C8B-B14F-4D97-AF65-F5344CB8AC3E}">
        <p14:creationId xmlns:p14="http://schemas.microsoft.com/office/powerpoint/2010/main" val="1727849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541D3FF4-BAD9-42F2-9980-5A2C0CE4A40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752" y="381000"/>
            <a:ext cx="12192000" cy="3756453"/>
          </a:xfrm>
          <a:prstGeom prst="rect">
            <a:avLst/>
          </a:prstGeom>
        </p:spPr>
      </p:pic>
      <p:sp>
        <p:nvSpPr>
          <p:cNvPr id="5" name="Content Placeholder 2">
            <a:extLst>
              <a:ext uri="{FF2B5EF4-FFF2-40B4-BE49-F238E27FC236}">
                <a16:creationId xmlns:a16="http://schemas.microsoft.com/office/drawing/2014/main" id="{6EA8838E-5295-4450-B9B3-0C08B03B8C8D}"/>
              </a:ext>
            </a:extLst>
          </p:cNvPr>
          <p:cNvSpPr txBox="1">
            <a:spLocks/>
          </p:cNvSpPr>
          <p:nvPr/>
        </p:nvSpPr>
        <p:spPr>
          <a:xfrm>
            <a:off x="200820" y="44851"/>
            <a:ext cx="8723047" cy="672298"/>
          </a:xfrm>
          <a:prstGeom prst="rect">
            <a:avLst/>
          </a:prstGeom>
          <a:noFill/>
        </p:spPr>
        <p:txBody>
          <a:bodyPr vert="horz" lIns="91440" tIns="45720" rIns="91440" bIns="45720" rtlCol="0" anchor="ctr">
            <a:normAutofit fontScale="85000" lnSpcReduction="10000"/>
          </a:bodyPr>
          <a:lstStyle>
            <a:lvl1pPr marL="0" indent="0" algn="l" defTabSz="914400" rtl="0" eaLnBrk="1" latinLnBrk="0" hangingPunct="1">
              <a:lnSpc>
                <a:spcPct val="90000"/>
              </a:lnSpc>
              <a:spcBef>
                <a:spcPts val="1000"/>
              </a:spcBef>
              <a:buClr>
                <a:srgbClr val="D4104B"/>
              </a:buClr>
              <a:buFont typeface="Arial" panose="020B0604020202020204" pitchFamily="34" charset="0"/>
              <a:buNone/>
              <a:defRPr sz="2800" kern="1200">
                <a:solidFill>
                  <a:schemeClr val="bg1"/>
                </a:solidFill>
                <a:latin typeface="Poppins" pitchFamily="2" charset="77"/>
                <a:ea typeface="+mn-ea"/>
                <a:cs typeface="Poppins" pitchFamily="2" charset="77"/>
              </a:defRPr>
            </a:lvl1pPr>
            <a:lvl2pPr marL="457200" indent="0" algn="ctr" defTabSz="914400" rtl="0" eaLnBrk="1" latinLnBrk="0" hangingPunct="1">
              <a:lnSpc>
                <a:spcPct val="90000"/>
              </a:lnSpc>
              <a:spcBef>
                <a:spcPts val="500"/>
              </a:spcBef>
              <a:buClr>
                <a:srgbClr val="D4104B"/>
              </a:buClr>
              <a:buFont typeface="Arial" panose="020B0604020202020204" pitchFamily="34" charset="0"/>
              <a:buNone/>
              <a:defRPr sz="2000" kern="1200">
                <a:solidFill>
                  <a:srgbClr val="0B485F"/>
                </a:solidFill>
                <a:latin typeface="Poppins" pitchFamily="2" charset="77"/>
                <a:ea typeface="+mn-ea"/>
                <a:cs typeface="Poppins" pitchFamily="2" charset="77"/>
              </a:defRPr>
            </a:lvl2pPr>
            <a:lvl3pPr marL="914400" indent="0" algn="ctr" defTabSz="914400" rtl="0" eaLnBrk="1" latinLnBrk="0" hangingPunct="1">
              <a:lnSpc>
                <a:spcPct val="90000"/>
              </a:lnSpc>
              <a:spcBef>
                <a:spcPts val="500"/>
              </a:spcBef>
              <a:buClr>
                <a:srgbClr val="D4104B"/>
              </a:buClr>
              <a:buFont typeface="Arial" panose="020B0604020202020204" pitchFamily="34" charset="0"/>
              <a:buNone/>
              <a:defRPr sz="1800" kern="1200">
                <a:solidFill>
                  <a:srgbClr val="0B485F"/>
                </a:solidFill>
                <a:latin typeface="Poppins" pitchFamily="2" charset="77"/>
                <a:ea typeface="+mn-ea"/>
                <a:cs typeface="Poppins" pitchFamily="2" charset="77"/>
              </a:defRPr>
            </a:lvl3pPr>
            <a:lvl4pPr marL="1371600" indent="0" algn="ctr" defTabSz="914400" rtl="0" eaLnBrk="1" latinLnBrk="0" hangingPunct="1">
              <a:lnSpc>
                <a:spcPct val="90000"/>
              </a:lnSpc>
              <a:spcBef>
                <a:spcPts val="500"/>
              </a:spcBef>
              <a:buClr>
                <a:srgbClr val="D4104B"/>
              </a:buClr>
              <a:buFont typeface="Arial" panose="020B0604020202020204" pitchFamily="34" charset="0"/>
              <a:buNone/>
              <a:defRPr sz="1600" kern="1200">
                <a:solidFill>
                  <a:srgbClr val="0B485F"/>
                </a:solidFill>
                <a:latin typeface="Poppins" pitchFamily="2" charset="77"/>
                <a:ea typeface="+mn-ea"/>
                <a:cs typeface="Poppins" pitchFamily="2" charset="77"/>
              </a:defRPr>
            </a:lvl4pPr>
            <a:lvl5pPr marL="1828800" indent="0" algn="ctr" defTabSz="914400" rtl="0" eaLnBrk="1" latinLnBrk="0" hangingPunct="1">
              <a:lnSpc>
                <a:spcPct val="90000"/>
              </a:lnSpc>
              <a:spcBef>
                <a:spcPts val="500"/>
              </a:spcBef>
              <a:buClr>
                <a:srgbClr val="D4104B"/>
              </a:buClr>
              <a:buFont typeface="Arial" panose="020B0604020202020204" pitchFamily="34" charset="0"/>
              <a:buNone/>
              <a:defRPr sz="1600" kern="1200">
                <a:solidFill>
                  <a:srgbClr val="0B485F"/>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D4104B"/>
              </a:buClr>
              <a:buSzTx/>
              <a:buFont typeface="Arial" panose="020B0604020202020204" pitchFamily="34" charset="0"/>
              <a:buNone/>
              <a:tabLst/>
              <a:defRPr/>
            </a:pPr>
            <a:r>
              <a:rPr kumimoji="0" lang="nl-NL" sz="34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Hedendaagse levensloop: vitaler oud worden</a:t>
            </a:r>
          </a:p>
        </p:txBody>
      </p:sp>
      <p:pic>
        <p:nvPicPr>
          <p:cNvPr id="9" name="Afbeelding 8">
            <a:extLst>
              <a:ext uri="{FF2B5EF4-FFF2-40B4-BE49-F238E27FC236}">
                <a16:creationId xmlns:a16="http://schemas.microsoft.com/office/drawing/2014/main" id="{E35F75E5-B7F6-47E4-A877-4D603CE15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2390" y="3324851"/>
            <a:ext cx="11507219" cy="3668616"/>
          </a:xfrm>
          <a:prstGeom prst="rect">
            <a:avLst/>
          </a:prstGeom>
        </p:spPr>
      </p:pic>
    </p:spTree>
    <p:extLst>
      <p:ext uri="{BB962C8B-B14F-4D97-AF65-F5344CB8AC3E}">
        <p14:creationId xmlns:p14="http://schemas.microsoft.com/office/powerpoint/2010/main" val="6409999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A5D9"/>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804B99-EE16-4243-AD6D-C95DF2D632B3}"/>
              </a:ext>
            </a:extLst>
          </p:cNvPr>
          <p:cNvSpPr>
            <a:spLocks noGrp="1"/>
          </p:cNvSpPr>
          <p:nvPr>
            <p:ph type="title"/>
          </p:nvPr>
        </p:nvSpPr>
        <p:spPr>
          <a:xfrm>
            <a:off x="677516" y="1162843"/>
            <a:ext cx="11418689" cy="1325563"/>
          </a:xfrm>
        </p:spPr>
        <p:txBody>
          <a:bodyPr>
            <a:normAutofit/>
          </a:bodyPr>
          <a:lstStyle/>
          <a:p>
            <a:pPr algn="ctr"/>
            <a:r>
              <a:rPr lang="nl-NL" sz="3600" dirty="0">
                <a:latin typeface="Open Sans" panose="020B0606030504020204" pitchFamily="34" charset="0"/>
                <a:ea typeface="Open Sans" panose="020B0606030504020204" pitchFamily="34" charset="0"/>
                <a:cs typeface="Open Sans" panose="020B0606030504020204" pitchFamily="34" charset="0"/>
              </a:rPr>
              <a:t>Maar ook: we kunnen nóg verder terugkijken,</a:t>
            </a:r>
            <a:br>
              <a:rPr lang="nl-NL" sz="3600" dirty="0">
                <a:latin typeface="Open Sans" panose="020B0606030504020204" pitchFamily="34" charset="0"/>
                <a:ea typeface="Open Sans" panose="020B0606030504020204" pitchFamily="34" charset="0"/>
                <a:cs typeface="Open Sans" panose="020B0606030504020204" pitchFamily="34" charset="0"/>
              </a:rPr>
            </a:br>
            <a:r>
              <a:rPr lang="nl-NL" sz="3600" dirty="0">
                <a:latin typeface="Open Sans" panose="020B0606030504020204" pitchFamily="34" charset="0"/>
                <a:ea typeface="Open Sans" panose="020B0606030504020204" pitchFamily="34" charset="0"/>
                <a:cs typeface="Open Sans" panose="020B0606030504020204" pitchFamily="34" charset="0"/>
              </a:rPr>
              <a:t>van de buik van de moeder, tot zelfs </a:t>
            </a:r>
            <a:r>
              <a:rPr lang="nl-NL" sz="3600" dirty="0" err="1">
                <a:latin typeface="Open Sans" panose="020B0606030504020204" pitchFamily="34" charset="0"/>
                <a:ea typeface="Open Sans" panose="020B0606030504020204" pitchFamily="34" charset="0"/>
                <a:cs typeface="Open Sans" panose="020B0606030504020204" pitchFamily="34" charset="0"/>
              </a:rPr>
              <a:t>pre-conceptie</a:t>
            </a:r>
            <a:r>
              <a:rPr lang="nl-NL" sz="3600" dirty="0">
                <a:latin typeface="Open Sans" panose="020B0606030504020204" pitchFamily="34" charset="0"/>
                <a:ea typeface="Open Sans" panose="020B0606030504020204" pitchFamily="34" charset="0"/>
                <a:cs typeface="Open Sans" panose="020B0606030504020204" pitchFamily="34" charset="0"/>
              </a:rPr>
              <a:t>… </a:t>
            </a:r>
          </a:p>
        </p:txBody>
      </p:sp>
      <p:sp>
        <p:nvSpPr>
          <p:cNvPr id="3" name="Tijdelijke aanduiding voor inhoud 2">
            <a:extLst>
              <a:ext uri="{FF2B5EF4-FFF2-40B4-BE49-F238E27FC236}">
                <a16:creationId xmlns:a16="http://schemas.microsoft.com/office/drawing/2014/main" id="{F6955DB1-2DCE-4FA8-A3DC-386B02ECBA4F}"/>
              </a:ext>
            </a:extLst>
          </p:cNvPr>
          <p:cNvSpPr>
            <a:spLocks noGrp="1"/>
          </p:cNvSpPr>
          <p:nvPr>
            <p:ph idx="1"/>
          </p:nvPr>
        </p:nvSpPr>
        <p:spPr>
          <a:xfrm>
            <a:off x="0" y="5352265"/>
            <a:ext cx="12192000" cy="932421"/>
          </a:xfrm>
        </p:spPr>
        <p:txBody>
          <a:bodyPr>
            <a:noAutofit/>
          </a:bodyPr>
          <a:lstStyle/>
          <a:p>
            <a:pPr marL="0" indent="0" algn="ctr">
              <a:buNone/>
            </a:pPr>
            <a:r>
              <a:rPr lang="nl-NL" sz="3600" dirty="0">
                <a:latin typeface="Open Sans" panose="020B0606030504020204" pitchFamily="34" charset="0"/>
                <a:ea typeface="Open Sans" panose="020B0606030504020204" pitchFamily="34" charset="0"/>
                <a:cs typeface="Open Sans" panose="020B0606030504020204" pitchFamily="34" charset="0"/>
              </a:rPr>
              <a:t>…en nog steeds wordt 22% van 65+’ers in NL kwetsbaar oud</a:t>
            </a:r>
            <a:endParaRPr lang="nl-NL" sz="3600" dirty="0"/>
          </a:p>
        </p:txBody>
      </p:sp>
      <p:pic>
        <p:nvPicPr>
          <p:cNvPr id="6" name="Afbeelding 5">
            <a:extLst>
              <a:ext uri="{FF2B5EF4-FFF2-40B4-BE49-F238E27FC236}">
                <a16:creationId xmlns:a16="http://schemas.microsoft.com/office/drawing/2014/main" id="{FB01944B-4475-4EE4-AB6F-B221AD2E29E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537" t="34186" r="537" b="-13194"/>
          <a:stretch/>
        </p:blipFill>
        <p:spPr>
          <a:xfrm>
            <a:off x="0" y="2409921"/>
            <a:ext cx="12192000" cy="3020830"/>
          </a:xfrm>
          <a:prstGeom prst="rect">
            <a:avLst/>
          </a:prstGeom>
          <a:solidFill>
            <a:srgbClr val="F8A5D9"/>
          </a:solidFill>
        </p:spPr>
      </p:pic>
    </p:spTree>
    <p:extLst>
      <p:ext uri="{BB962C8B-B14F-4D97-AF65-F5344CB8AC3E}">
        <p14:creationId xmlns:p14="http://schemas.microsoft.com/office/powerpoint/2010/main" val="3170715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69"/>
        <p:cNvGrpSpPr/>
        <p:nvPr/>
      </p:nvGrpSpPr>
      <p:grpSpPr>
        <a:xfrm>
          <a:off x="0" y="0"/>
          <a:ext cx="0" cy="0"/>
          <a:chOff x="0" y="0"/>
          <a:chExt cx="0" cy="0"/>
        </a:xfrm>
      </p:grpSpPr>
      <p:pic>
        <p:nvPicPr>
          <p:cNvPr id="770" name="Google Shape;770;p1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478980"/>
            <a:ext cx="12192000" cy="3823855"/>
          </a:xfrm>
          <a:prstGeom prst="rect">
            <a:avLst/>
          </a:prstGeom>
          <a:noFill/>
          <a:ln>
            <a:noFill/>
          </a:ln>
        </p:spPr>
      </p:pic>
      <p:sp>
        <p:nvSpPr>
          <p:cNvPr id="771" name="Google Shape;771;p16"/>
          <p:cNvSpPr txBox="1">
            <a:spLocks noGrp="1"/>
          </p:cNvSpPr>
          <p:nvPr>
            <p:ph type="title"/>
          </p:nvPr>
        </p:nvSpPr>
        <p:spPr>
          <a:xfrm>
            <a:off x="607849" y="2007968"/>
            <a:ext cx="11238712" cy="1325563"/>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Open Sans"/>
              <a:buNone/>
            </a:pPr>
            <a:r>
              <a:rPr lang="nl-NL" i="1" dirty="0">
                <a:latin typeface="Open Sans"/>
                <a:ea typeface="Open Sans"/>
                <a:cs typeface="Open Sans"/>
                <a:sym typeface="Open Sans"/>
              </a:rPr>
              <a:t>Iedereen</a:t>
            </a:r>
            <a:r>
              <a:rPr lang="nl-NL" dirty="0">
                <a:latin typeface="Open Sans"/>
                <a:ea typeface="Open Sans"/>
                <a:cs typeface="Open Sans"/>
                <a:sym typeface="Open Sans"/>
              </a:rPr>
              <a:t> heeft </a:t>
            </a:r>
            <a:r>
              <a:rPr lang="nl-NL" i="1" dirty="0">
                <a:latin typeface="Open Sans"/>
                <a:ea typeface="Open Sans"/>
                <a:cs typeface="Open Sans"/>
                <a:sym typeface="Open Sans"/>
              </a:rPr>
              <a:t>elke dag</a:t>
            </a:r>
            <a:r>
              <a:rPr lang="nl-NL" dirty="0">
                <a:latin typeface="Open Sans"/>
                <a:ea typeface="Open Sans"/>
                <a:cs typeface="Open Sans"/>
                <a:sym typeface="Open Sans"/>
              </a:rPr>
              <a:t> te maken met </a:t>
            </a:r>
            <a:r>
              <a:rPr lang="nl-NL" i="1" dirty="0">
                <a:latin typeface="Open Sans"/>
                <a:ea typeface="Open Sans"/>
                <a:cs typeface="Open Sans"/>
                <a:sym typeface="Open Sans"/>
              </a:rPr>
              <a:t>voeding</a:t>
            </a:r>
            <a:r>
              <a:rPr lang="nl-NL" dirty="0">
                <a:latin typeface="Open Sans"/>
                <a:ea typeface="Open Sans"/>
                <a:cs typeface="Open Sans"/>
                <a:sym typeface="Open Sans"/>
              </a:rPr>
              <a:t>:</a:t>
            </a:r>
            <a:br>
              <a:rPr lang="nl-NL" dirty="0">
                <a:latin typeface="Open Sans"/>
                <a:ea typeface="Open Sans"/>
                <a:cs typeface="Open Sans"/>
                <a:sym typeface="Open Sans"/>
              </a:rPr>
            </a:br>
            <a:br>
              <a:rPr lang="nl-NL" dirty="0">
                <a:latin typeface="Open Sans"/>
                <a:ea typeface="Open Sans"/>
                <a:cs typeface="Open Sans"/>
                <a:sym typeface="Open Sans"/>
              </a:rPr>
            </a:br>
            <a:r>
              <a:rPr lang="nl-NL" dirty="0">
                <a:latin typeface="Open Sans"/>
                <a:ea typeface="Open Sans"/>
                <a:cs typeface="Open Sans"/>
                <a:sym typeface="Open Sans"/>
              </a:rPr>
              <a:t>in juiste mate – in overvloed – in gebreke</a:t>
            </a:r>
            <a:endParaRPr dirty="0"/>
          </a:p>
        </p:txBody>
      </p:sp>
      <p:sp>
        <p:nvSpPr>
          <p:cNvPr id="772" name="Google Shape;772;p16"/>
          <p:cNvSpPr txBox="1">
            <a:spLocks noGrp="1"/>
          </p:cNvSpPr>
          <p:nvPr>
            <p:ph type="body" idx="1"/>
          </p:nvPr>
        </p:nvSpPr>
        <p:spPr>
          <a:xfrm>
            <a:off x="0" y="5581467"/>
            <a:ext cx="12192000" cy="932421"/>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3600"/>
              <a:buNone/>
            </a:pPr>
            <a:r>
              <a:rPr lang="nl-NL" sz="3400" b="1" dirty="0">
                <a:latin typeface="Open Sans"/>
                <a:ea typeface="Open Sans"/>
                <a:cs typeface="Open Sans"/>
                <a:sym typeface="Open Sans"/>
              </a:rPr>
              <a:t>Goed gevoed ouder worden begint al bij (pre-)conceptie</a:t>
            </a:r>
            <a:endParaRPr sz="3400" b="1" dirty="0"/>
          </a:p>
        </p:txBody>
      </p:sp>
    </p:spTree>
    <p:extLst>
      <p:ext uri="{BB962C8B-B14F-4D97-AF65-F5344CB8AC3E}">
        <p14:creationId xmlns:p14="http://schemas.microsoft.com/office/powerpoint/2010/main" val="3198428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Afbeeldingsresultaten voor eten somber">
            <a:extLst>
              <a:ext uri="{FF2B5EF4-FFF2-40B4-BE49-F238E27FC236}">
                <a16:creationId xmlns:a16="http://schemas.microsoft.com/office/drawing/2014/main" id="{1AC1BE5F-7991-F264-5F41-A3A3B979EB3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949202" y="4258447"/>
            <a:ext cx="3660782" cy="5042914"/>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kunstenkunde.nl | Titel presentaties">
            <a:extLst>
              <a:ext uri="{FF2B5EF4-FFF2-40B4-BE49-F238E27FC236}">
                <a16:creationId xmlns:a16="http://schemas.microsoft.com/office/drawing/2014/main" id="{A8EFF36D-38FF-0947-B257-7C022A52274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936559" y="92383"/>
            <a:ext cx="2344237" cy="2623602"/>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Afbeeldingsresultaten voor eten vrolijk">
            <a:extLst>
              <a:ext uri="{FF2B5EF4-FFF2-40B4-BE49-F238E27FC236}">
                <a16:creationId xmlns:a16="http://schemas.microsoft.com/office/drawing/2014/main" id="{4348225F-8A51-8B4B-A884-6283F047B842}"/>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957294" y="2577299"/>
            <a:ext cx="2302768" cy="361481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Afbeeldingsresultaten voor eten vrolijk">
            <a:extLst>
              <a:ext uri="{FF2B5EF4-FFF2-40B4-BE49-F238E27FC236}">
                <a16:creationId xmlns:a16="http://schemas.microsoft.com/office/drawing/2014/main" id="{C0D2CF75-6C97-1618-3D06-5BC1FE798E53}"/>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9678056" y="4744176"/>
            <a:ext cx="3981450" cy="2867025"/>
          </a:xfrm>
          <a:prstGeom prst="rect">
            <a:avLst/>
          </a:prstGeom>
          <a:noFill/>
          <a:extLst>
            <a:ext uri="{909E8E84-426E-40DD-AFC4-6F175D3DCCD1}">
              <a14:hiddenFill xmlns:a14="http://schemas.microsoft.com/office/drawing/2010/main">
                <a:solidFill>
                  <a:srgbClr val="FFFFFF"/>
                </a:solidFill>
              </a14:hiddenFill>
            </a:ext>
          </a:extLst>
        </p:spPr>
      </p:pic>
      <p:sp>
        <p:nvSpPr>
          <p:cNvPr id="3" name="Titel 2">
            <a:extLst>
              <a:ext uri="{FF2B5EF4-FFF2-40B4-BE49-F238E27FC236}">
                <a16:creationId xmlns:a16="http://schemas.microsoft.com/office/drawing/2014/main" id="{5EBD4450-C72B-6248-660A-EF7CC1FECB9C}"/>
              </a:ext>
            </a:extLst>
          </p:cNvPr>
          <p:cNvSpPr>
            <a:spLocks noGrp="1"/>
          </p:cNvSpPr>
          <p:nvPr>
            <p:ph type="title"/>
          </p:nvPr>
        </p:nvSpPr>
        <p:spPr/>
        <p:txBody>
          <a:bodyPr/>
          <a:lstStyle/>
          <a:p>
            <a:endParaRPr lang="nl-NL"/>
          </a:p>
        </p:txBody>
      </p:sp>
      <p:sp>
        <p:nvSpPr>
          <p:cNvPr id="4" name="Tijdelijke aanduiding voor verticale tekst 3">
            <a:extLst>
              <a:ext uri="{FF2B5EF4-FFF2-40B4-BE49-F238E27FC236}">
                <a16:creationId xmlns:a16="http://schemas.microsoft.com/office/drawing/2014/main" id="{68805E4F-E2E9-5DD2-2710-331B3B51AA01}"/>
              </a:ext>
            </a:extLst>
          </p:cNvPr>
          <p:cNvSpPr>
            <a:spLocks noGrp="1"/>
          </p:cNvSpPr>
          <p:nvPr>
            <p:ph type="body" orient="vert" idx="1"/>
          </p:nvPr>
        </p:nvSpPr>
        <p:spPr>
          <a:xfrm rot="5711858" flipV="1">
            <a:off x="972382" y="9202100"/>
            <a:ext cx="484603" cy="45719"/>
          </a:xfrm>
        </p:spPr>
        <p:txBody>
          <a:bodyPr/>
          <a:lstStyle/>
          <a:p>
            <a:endParaRPr lang="nl-NL"/>
          </a:p>
        </p:txBody>
      </p:sp>
      <p:sp>
        <p:nvSpPr>
          <p:cNvPr id="5" name="Tijdelijke aanduiding voor verticale tekst 4">
            <a:extLst>
              <a:ext uri="{FF2B5EF4-FFF2-40B4-BE49-F238E27FC236}">
                <a16:creationId xmlns:a16="http://schemas.microsoft.com/office/drawing/2014/main" id="{7BD26B64-0E16-989B-D618-1686C1E705D4}"/>
              </a:ext>
            </a:extLst>
          </p:cNvPr>
          <p:cNvSpPr>
            <a:spLocks noGrp="1"/>
          </p:cNvSpPr>
          <p:nvPr>
            <p:ph type="body" orient="vert" idx="36"/>
          </p:nvPr>
        </p:nvSpPr>
        <p:spPr/>
        <p:txBody>
          <a:bodyPr/>
          <a:lstStyle/>
          <a:p>
            <a:endParaRPr lang="nl-NL"/>
          </a:p>
        </p:txBody>
      </p:sp>
      <p:pic>
        <p:nvPicPr>
          <p:cNvPr id="1032" name="Picture 8" descr="Afbeeldingsresultaten voor eten ">
            <a:extLst>
              <a:ext uri="{FF2B5EF4-FFF2-40B4-BE49-F238E27FC236}">
                <a16:creationId xmlns:a16="http://schemas.microsoft.com/office/drawing/2014/main" id="{273584D6-13F7-8FA1-3009-8B4C4EBDDA20}"/>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948055" y="78096"/>
            <a:ext cx="3914775" cy="260032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Afbeeldingsresultaten voor eten ">
            <a:extLst>
              <a:ext uri="{FF2B5EF4-FFF2-40B4-BE49-F238E27FC236}">
                <a16:creationId xmlns:a16="http://schemas.microsoft.com/office/drawing/2014/main" id="{776B483F-0C3E-1C7F-D2C7-5ED096613100}"/>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6873353" y="92383"/>
            <a:ext cx="3187191" cy="2623602"/>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Afbeeldingsresultaten voor eten ">
            <a:extLst>
              <a:ext uri="{FF2B5EF4-FFF2-40B4-BE49-F238E27FC236}">
                <a16:creationId xmlns:a16="http://schemas.microsoft.com/office/drawing/2014/main" id="{9F0BA1B0-8824-A775-27F7-2DD1A7628D78}"/>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18127" y="2554535"/>
            <a:ext cx="2971800" cy="2260242"/>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Afbeeldingsresultaten voor ijs eten">
            <a:extLst>
              <a:ext uri="{FF2B5EF4-FFF2-40B4-BE49-F238E27FC236}">
                <a16:creationId xmlns:a16="http://schemas.microsoft.com/office/drawing/2014/main" id="{B2531139-32EC-643C-95D6-A620937E5FB4}"/>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6584426" y="2554535"/>
            <a:ext cx="3372868" cy="259451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ezonder eten, waar moet ik beginnen? - FIT.nl">
            <a:extLst>
              <a:ext uri="{FF2B5EF4-FFF2-40B4-BE49-F238E27FC236}">
                <a16:creationId xmlns:a16="http://schemas.microsoft.com/office/drawing/2014/main" id="{C3253C46-4F5A-C83C-763F-A21ABEE7C242}"/>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6606840" y="5048356"/>
            <a:ext cx="3339931" cy="1878711"/>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De Vrolijke Kinderen Eten Een Pastei Stock Foto - Image of keuken ...">
            <a:extLst>
              <a:ext uri="{FF2B5EF4-FFF2-40B4-BE49-F238E27FC236}">
                <a16:creationId xmlns:a16="http://schemas.microsoft.com/office/drawing/2014/main" id="{445FC4AF-8739-E818-7DA7-09A93C359FDD}"/>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2935536" y="2541945"/>
            <a:ext cx="3660781" cy="241154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Afbeeldingsresultaten voor eten herfst">
            <a:extLst>
              <a:ext uri="{FF2B5EF4-FFF2-40B4-BE49-F238E27FC236}">
                <a16:creationId xmlns:a16="http://schemas.microsoft.com/office/drawing/2014/main" id="{F1F0F187-F6B7-DEA3-B3A7-F109E665D852}"/>
              </a:ext>
            </a:extLst>
          </p:cNvPr>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576016" y="4814777"/>
            <a:ext cx="3581400" cy="25717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Afbeeldingsresultaten voor eten gevoel">
            <a:extLst>
              <a:ext uri="{FF2B5EF4-FFF2-40B4-BE49-F238E27FC236}">
                <a16:creationId xmlns:a16="http://schemas.microsoft.com/office/drawing/2014/main" id="{11453BB3-AFAF-BC61-F187-769E8D48ADE6}"/>
              </a:ext>
            </a:extLst>
          </p:cNvPr>
          <p:cNvPicPr>
            <a:picLocks noChangeAspect="1"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1138170" y="20885"/>
            <a:ext cx="4086225" cy="2533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8593177"/>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8679" name="Straight Connector 28678">
            <a:extLst>
              <a:ext uri="{FF2B5EF4-FFF2-40B4-BE49-F238E27FC236}">
                <a16:creationId xmlns:a16="http://schemas.microsoft.com/office/drawing/2014/main" id="{D84960AC-1CD6-452A-B5F4-2186E3FD74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338" name="Titel 2">
            <a:extLst>
              <a:ext uri="{FF2B5EF4-FFF2-40B4-BE49-F238E27FC236}">
                <a16:creationId xmlns:a16="http://schemas.microsoft.com/office/drawing/2014/main" id="{D47A01DD-A900-430A-94FE-10D9FF4F954A}"/>
              </a:ext>
            </a:extLst>
          </p:cNvPr>
          <p:cNvSpPr>
            <a:spLocks noGrp="1"/>
          </p:cNvSpPr>
          <p:nvPr>
            <p:ph type="title"/>
          </p:nvPr>
        </p:nvSpPr>
        <p:spPr>
          <a:xfrm>
            <a:off x="1024128" y="585216"/>
            <a:ext cx="8018272" cy="1499616"/>
          </a:xfrm>
        </p:spPr>
        <p:txBody>
          <a:bodyPr vert="horz" lIns="91440" tIns="45720" rIns="91440" bIns="45720" rtlCol="0" anchor="ctr">
            <a:normAutofit/>
          </a:bodyPr>
          <a:lstStyle/>
          <a:p>
            <a:r>
              <a:rPr lang="en-US" altLang="nl-NL"/>
              <a:t>kijken hoe gezond iedereen eet!</a:t>
            </a:r>
          </a:p>
        </p:txBody>
      </p:sp>
      <p:sp>
        <p:nvSpPr>
          <p:cNvPr id="28674" name="Tijdelijke aanduiding voor inhoud 1">
            <a:extLst>
              <a:ext uri="{FF2B5EF4-FFF2-40B4-BE49-F238E27FC236}">
                <a16:creationId xmlns:a16="http://schemas.microsoft.com/office/drawing/2014/main" id="{65C9B7DB-7A9F-400F-B2FA-A4F979931603}"/>
              </a:ext>
            </a:extLst>
          </p:cNvPr>
          <p:cNvSpPr>
            <a:spLocks noGrp="1"/>
          </p:cNvSpPr>
          <p:nvPr>
            <p:ph idx="1"/>
          </p:nvPr>
        </p:nvSpPr>
        <p:spPr>
          <a:xfrm>
            <a:off x="1024128" y="2286000"/>
            <a:ext cx="8018271" cy="4023360"/>
          </a:xfrm>
        </p:spPr>
        <p:txBody>
          <a:bodyPr vert="horz" lIns="45720" tIns="45720" rIns="45720" bIns="45720" rtlCol="0" anchor="t">
            <a:normAutofit/>
          </a:bodyPr>
          <a:lstStyle/>
          <a:p>
            <a:pPr marL="0" indent="0">
              <a:buNone/>
              <a:defRPr/>
            </a:pPr>
            <a:endParaRPr lang="en-US" sz="2000" dirty="0">
              <a:latin typeface="+mn-lt"/>
            </a:endParaRPr>
          </a:p>
          <a:p>
            <a:pPr>
              <a:buFont typeface="Arial" panose="020B0604020202020204" pitchFamily="34" charset="0"/>
              <a:buChar char="•"/>
              <a:defRPr/>
            </a:pPr>
            <a:endParaRPr lang="en-US" sz="2000" dirty="0">
              <a:latin typeface="+mn-lt"/>
            </a:endParaRPr>
          </a:p>
          <a:p>
            <a:pPr>
              <a:buFont typeface="Arial" panose="020B0604020202020204" pitchFamily="34" charset="0"/>
              <a:buChar char="•"/>
              <a:defRPr/>
            </a:pPr>
            <a:r>
              <a:rPr lang="en-US" sz="2000" dirty="0">
                <a:latin typeface="+mn-lt"/>
              </a:rPr>
              <a:t>Er </a:t>
            </a:r>
            <a:r>
              <a:rPr lang="en-US" sz="2000" dirty="0" err="1">
                <a:latin typeface="+mn-lt"/>
              </a:rPr>
              <a:t>wordt</a:t>
            </a:r>
            <a:r>
              <a:rPr lang="en-US" sz="2000" dirty="0">
                <a:latin typeface="+mn-lt"/>
              </a:rPr>
              <a:t> </a:t>
            </a:r>
            <a:r>
              <a:rPr lang="en-US" sz="2000" dirty="0" err="1">
                <a:latin typeface="+mn-lt"/>
              </a:rPr>
              <a:t>één</a:t>
            </a:r>
            <a:r>
              <a:rPr lang="en-US" sz="2000" dirty="0">
                <a:latin typeface="+mn-lt"/>
              </a:rPr>
              <a:t> </a:t>
            </a:r>
            <a:r>
              <a:rPr lang="en-US" sz="2000" dirty="0" err="1">
                <a:latin typeface="+mn-lt"/>
              </a:rPr>
              <a:t>voor</a:t>
            </a:r>
            <a:r>
              <a:rPr lang="en-US" sz="2000" dirty="0">
                <a:latin typeface="+mn-lt"/>
              </a:rPr>
              <a:t> </a:t>
            </a:r>
            <a:r>
              <a:rPr lang="en-US" sz="2000" dirty="0" err="1">
                <a:latin typeface="+mn-lt"/>
              </a:rPr>
              <a:t>één</a:t>
            </a:r>
            <a:r>
              <a:rPr lang="en-US" sz="2000" dirty="0">
                <a:latin typeface="+mn-lt"/>
              </a:rPr>
              <a:t> </a:t>
            </a:r>
            <a:r>
              <a:rPr lang="en-US" sz="2000" dirty="0" err="1">
                <a:latin typeface="+mn-lt"/>
              </a:rPr>
              <a:t>een</a:t>
            </a:r>
            <a:r>
              <a:rPr lang="en-US" sz="2000" dirty="0">
                <a:latin typeface="+mn-lt"/>
              </a:rPr>
              <a:t> </a:t>
            </a:r>
            <a:r>
              <a:rPr lang="en-US" sz="2000" dirty="0" err="1">
                <a:latin typeface="+mn-lt"/>
              </a:rPr>
              <a:t>richtlijn</a:t>
            </a:r>
            <a:r>
              <a:rPr lang="en-US" sz="2000" dirty="0">
                <a:latin typeface="+mn-lt"/>
              </a:rPr>
              <a:t> </a:t>
            </a:r>
            <a:r>
              <a:rPr lang="en-US" sz="2000" dirty="0" err="1">
                <a:latin typeface="+mn-lt"/>
              </a:rPr>
              <a:t>opgelezen</a:t>
            </a:r>
            <a:r>
              <a:rPr lang="en-US" sz="2000" dirty="0">
                <a:latin typeface="+mn-lt"/>
              </a:rPr>
              <a:t> over </a:t>
            </a:r>
            <a:r>
              <a:rPr lang="en-US" sz="2000" dirty="0" err="1">
                <a:latin typeface="+mn-lt"/>
              </a:rPr>
              <a:t>een</a:t>
            </a:r>
            <a:r>
              <a:rPr lang="en-US" sz="2000" dirty="0">
                <a:latin typeface="+mn-lt"/>
              </a:rPr>
              <a:t> </a:t>
            </a:r>
            <a:r>
              <a:rPr lang="en-US" sz="2000" dirty="0" err="1">
                <a:latin typeface="+mn-lt"/>
              </a:rPr>
              <a:t>gezond</a:t>
            </a:r>
            <a:r>
              <a:rPr lang="en-US" sz="2000" dirty="0">
                <a:latin typeface="+mn-lt"/>
              </a:rPr>
              <a:t> </a:t>
            </a:r>
            <a:r>
              <a:rPr lang="en-US" sz="2000" dirty="0" err="1">
                <a:latin typeface="+mn-lt"/>
              </a:rPr>
              <a:t>voedingspatroon</a:t>
            </a:r>
            <a:endParaRPr lang="en-US" sz="2000" dirty="0">
              <a:latin typeface="+mn-lt"/>
            </a:endParaRPr>
          </a:p>
          <a:p>
            <a:pPr>
              <a:buFont typeface="Arial" panose="020B0604020202020204" pitchFamily="34" charset="0"/>
              <a:buChar char="•"/>
              <a:defRPr/>
            </a:pPr>
            <a:endParaRPr lang="en-US" sz="2000" dirty="0">
              <a:latin typeface="+mn-lt"/>
            </a:endParaRPr>
          </a:p>
          <a:p>
            <a:pPr>
              <a:buFont typeface="Arial" panose="020B0604020202020204" pitchFamily="34" charset="0"/>
              <a:buChar char="•"/>
              <a:defRPr/>
            </a:pPr>
            <a:r>
              <a:rPr lang="en-US" sz="2000" dirty="0" err="1">
                <a:latin typeface="+mn-lt"/>
              </a:rPr>
              <a:t>Blijf</a:t>
            </a:r>
            <a:r>
              <a:rPr lang="en-US" sz="2000" dirty="0">
                <a:latin typeface="+mn-lt"/>
              </a:rPr>
              <a:t> </a:t>
            </a:r>
            <a:r>
              <a:rPr lang="en-US" sz="2000" dirty="0" err="1">
                <a:latin typeface="+mn-lt"/>
              </a:rPr>
              <a:t>staan</a:t>
            </a:r>
            <a:r>
              <a:rPr lang="en-US" sz="2000" dirty="0">
                <a:latin typeface="+mn-lt"/>
              </a:rPr>
              <a:t> </a:t>
            </a:r>
            <a:r>
              <a:rPr lang="en-US" sz="2000" dirty="0" err="1">
                <a:latin typeface="+mn-lt"/>
              </a:rPr>
              <a:t>als</a:t>
            </a:r>
            <a:r>
              <a:rPr lang="en-US" sz="2000" dirty="0">
                <a:latin typeface="+mn-lt"/>
              </a:rPr>
              <a:t> je </a:t>
            </a:r>
            <a:r>
              <a:rPr lang="en-US" sz="2000" dirty="0" err="1">
                <a:latin typeface="+mn-lt"/>
              </a:rPr>
              <a:t>eraan</a:t>
            </a:r>
            <a:r>
              <a:rPr lang="en-US" sz="2000" dirty="0">
                <a:latin typeface="+mn-lt"/>
              </a:rPr>
              <a:t> </a:t>
            </a:r>
            <a:r>
              <a:rPr lang="en-US" sz="2000" dirty="0" err="1">
                <a:latin typeface="+mn-lt"/>
              </a:rPr>
              <a:t>voldoet</a:t>
            </a:r>
            <a:r>
              <a:rPr lang="en-US" sz="2000" dirty="0">
                <a:latin typeface="+mn-lt"/>
              </a:rPr>
              <a:t>, je </a:t>
            </a:r>
            <a:r>
              <a:rPr lang="en-US" sz="2000" dirty="0" err="1">
                <a:latin typeface="+mn-lt"/>
              </a:rPr>
              <a:t>krijgt</a:t>
            </a:r>
            <a:r>
              <a:rPr lang="en-US" sz="2000" dirty="0">
                <a:latin typeface="+mn-lt"/>
              </a:rPr>
              <a:t> dan </a:t>
            </a:r>
            <a:r>
              <a:rPr lang="en-US" sz="2000" dirty="0" err="1">
                <a:latin typeface="+mn-lt"/>
              </a:rPr>
              <a:t>een</a:t>
            </a:r>
            <a:r>
              <a:rPr lang="en-US" sz="2000" dirty="0">
                <a:latin typeface="+mn-lt"/>
              </a:rPr>
              <a:t> post it</a:t>
            </a:r>
          </a:p>
          <a:p>
            <a:pPr>
              <a:buFont typeface="Arial" panose="020B0604020202020204" pitchFamily="34" charset="0"/>
              <a:buChar char="•"/>
              <a:defRPr/>
            </a:pPr>
            <a:r>
              <a:rPr lang="en-US" sz="2000" dirty="0">
                <a:latin typeface="+mn-lt"/>
              </a:rPr>
              <a:t>Ga </a:t>
            </a:r>
            <a:r>
              <a:rPr lang="en-US" sz="2000" dirty="0" err="1">
                <a:latin typeface="+mn-lt"/>
              </a:rPr>
              <a:t>zitten</a:t>
            </a:r>
            <a:r>
              <a:rPr lang="en-US" sz="2000" dirty="0">
                <a:latin typeface="+mn-lt"/>
              </a:rPr>
              <a:t> </a:t>
            </a:r>
            <a:r>
              <a:rPr lang="en-US" sz="2000" dirty="0" err="1">
                <a:latin typeface="+mn-lt"/>
              </a:rPr>
              <a:t>als</a:t>
            </a:r>
            <a:r>
              <a:rPr lang="en-US" sz="2000" dirty="0">
                <a:latin typeface="+mn-lt"/>
              </a:rPr>
              <a:t> je er </a:t>
            </a:r>
            <a:r>
              <a:rPr lang="en-US" sz="2000" dirty="0" err="1">
                <a:latin typeface="+mn-lt"/>
              </a:rPr>
              <a:t>niet</a:t>
            </a:r>
            <a:r>
              <a:rPr lang="en-US" sz="2000" dirty="0">
                <a:latin typeface="+mn-lt"/>
              </a:rPr>
              <a:t> </a:t>
            </a:r>
            <a:r>
              <a:rPr lang="en-US" sz="2000" dirty="0" err="1">
                <a:latin typeface="+mn-lt"/>
              </a:rPr>
              <a:t>aan</a:t>
            </a:r>
            <a:r>
              <a:rPr lang="en-US" sz="2000" dirty="0">
                <a:latin typeface="+mn-lt"/>
              </a:rPr>
              <a:t> </a:t>
            </a:r>
            <a:r>
              <a:rPr lang="en-US" sz="2000" dirty="0" err="1">
                <a:latin typeface="+mn-lt"/>
              </a:rPr>
              <a:t>voldoet</a:t>
            </a:r>
            <a:endParaRPr lang="en-US" sz="2000" dirty="0">
              <a:latin typeface="+mn-lt"/>
            </a:endParaRPr>
          </a:p>
          <a:p>
            <a:pPr marL="0" indent="0">
              <a:buNone/>
              <a:defRPr/>
            </a:pPr>
            <a:endParaRPr lang="en-US" sz="2000" dirty="0">
              <a:latin typeface="+mn-lt"/>
            </a:endParaRPr>
          </a:p>
        </p:txBody>
      </p:sp>
      <p:sp>
        <p:nvSpPr>
          <p:cNvPr id="28681" name="Rectangle 28680">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28683" name="Rectangle 28682">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2" name="Tekstvak 1">
            <a:extLst>
              <a:ext uri="{FF2B5EF4-FFF2-40B4-BE49-F238E27FC236}">
                <a16:creationId xmlns:a16="http://schemas.microsoft.com/office/drawing/2014/main" id="{32ABB82F-7CE8-49A8-8E30-21471058BF26}"/>
              </a:ext>
            </a:extLst>
          </p:cNvPr>
          <p:cNvSpPr txBox="1"/>
          <p:nvPr/>
        </p:nvSpPr>
        <p:spPr>
          <a:xfrm rot="20906517">
            <a:off x="7270611" y="3863476"/>
            <a:ext cx="2952328" cy="523220"/>
          </a:xfrm>
          <a:prstGeom prst="rect">
            <a:avLst/>
          </a:prstGeom>
          <a:solidFill>
            <a:srgbClr val="F3C3C8"/>
          </a:solidFill>
        </p:spPr>
        <p:txBody>
          <a:bodyPr wrap="square" rtlCol="0">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nl-NL" sz="2800" b="0" i="0" u="none" strike="noStrike" kern="1200" cap="none" spc="0" normalizeH="0" baseline="0" noProof="0">
                <a:ln>
                  <a:noFill/>
                </a:ln>
                <a:solidFill>
                  <a:srgbClr val="2E2B21"/>
                </a:solidFill>
                <a:effectLst/>
                <a:uLnTx/>
                <a:uFillTx/>
                <a:latin typeface="Tw Cen MT" panose="020B0602020104020603"/>
                <a:ea typeface="+mn-ea"/>
                <a:cs typeface="+mn-cs"/>
                <a:sym typeface="Wingdings" panose="05000000000000000000" pitchFamily="2" charset="2"/>
              </a:rPr>
              <a:t>Wees eerlijk! </a:t>
            </a:r>
            <a:endParaRPr kumimoji="0" lang="nl-NL" sz="2800" b="0" i="0" u="none" strike="noStrike" kern="1200" cap="none" spc="0" normalizeH="0" baseline="0" noProof="0">
              <a:ln>
                <a:noFill/>
              </a:ln>
              <a:solidFill>
                <a:srgbClr val="2E2B21"/>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574873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674">
                                            <p:txEl>
                                              <p:pRg st="2" end="2"/>
                                            </p:txEl>
                                          </p:spTgt>
                                        </p:tgtEl>
                                        <p:attrNameLst>
                                          <p:attrName>style.visibility</p:attrName>
                                        </p:attrNameLst>
                                      </p:cBhvr>
                                      <p:to>
                                        <p:strVal val="visible"/>
                                      </p:to>
                                    </p:set>
                                    <p:animEffect transition="in" filter="fade">
                                      <p:cBhvr>
                                        <p:cTn id="7" dur="500"/>
                                        <p:tgtEl>
                                          <p:spTgt spid="2867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674">
                                            <p:txEl>
                                              <p:pRg st="4" end="4"/>
                                            </p:txEl>
                                          </p:spTgt>
                                        </p:tgtEl>
                                        <p:attrNameLst>
                                          <p:attrName>style.visibility</p:attrName>
                                        </p:attrNameLst>
                                      </p:cBhvr>
                                      <p:to>
                                        <p:strVal val="visible"/>
                                      </p:to>
                                    </p:set>
                                    <p:animEffect transition="in" filter="fade">
                                      <p:cBhvr>
                                        <p:cTn id="12" dur="500"/>
                                        <p:tgtEl>
                                          <p:spTgt spid="2867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674">
                                            <p:txEl>
                                              <p:pRg st="5" end="5"/>
                                            </p:txEl>
                                          </p:spTgt>
                                        </p:tgtEl>
                                        <p:attrNameLst>
                                          <p:attrName>style.visibility</p:attrName>
                                        </p:attrNameLst>
                                      </p:cBhvr>
                                      <p:to>
                                        <p:strVal val="visible"/>
                                      </p:to>
                                    </p:set>
                                    <p:animEffect transition="in" filter="fade">
                                      <p:cBhvr>
                                        <p:cTn id="17" dur="500"/>
                                        <p:tgtEl>
                                          <p:spTgt spid="2867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8681" name="Straight Connector 28680">
            <a:extLst>
              <a:ext uri="{FF2B5EF4-FFF2-40B4-BE49-F238E27FC236}">
                <a16:creationId xmlns:a16="http://schemas.microsoft.com/office/drawing/2014/main" id="{B0AD926A-6A49-4FAF-A392-4534F4E939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8676" name="Picture 28675" descr="Bovenaanzicht van gesneden sinaasappels, kiwi, mango, aardbei en bosbes">
            <a:extLst>
              <a:ext uri="{FF2B5EF4-FFF2-40B4-BE49-F238E27FC236}">
                <a16:creationId xmlns:a16="http://schemas.microsoft.com/office/drawing/2014/main" id="{16AC60B5-0855-1039-F04D-39EB11FB1EEA}"/>
              </a:ext>
            </a:extLst>
          </p:cNvPr>
          <p:cNvPicPr>
            <a:picLocks noChangeAspect="1"/>
          </p:cNvPicPr>
          <p:nvPr/>
        </p:nvPicPr>
        <p:blipFill rotWithShape="1">
          <a:blip r:embed="rId2"/>
          <a:srcRect t="9571" r="9091" b="13532"/>
          <a:stretch/>
        </p:blipFill>
        <p:spPr>
          <a:xfrm>
            <a:off x="20" y="10"/>
            <a:ext cx="12191980" cy="6857990"/>
          </a:xfrm>
          <a:prstGeom prst="rect">
            <a:avLst/>
          </a:prstGeom>
        </p:spPr>
      </p:pic>
      <p:sp>
        <p:nvSpPr>
          <p:cNvPr id="28683" name="Rectangle 28682">
            <a:extLst>
              <a:ext uri="{FF2B5EF4-FFF2-40B4-BE49-F238E27FC236}">
                <a16:creationId xmlns:a16="http://schemas.microsoft.com/office/drawing/2014/main" id="{FAD9FB75-5E1A-4AE8-99C7-1089F2031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2265" cy="6858000"/>
          </a:xfrm>
          <a:prstGeom prst="rect">
            <a:avLst/>
          </a:pr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14338" name="Titel 2">
            <a:extLst>
              <a:ext uri="{FF2B5EF4-FFF2-40B4-BE49-F238E27FC236}">
                <a16:creationId xmlns:a16="http://schemas.microsoft.com/office/drawing/2014/main" id="{D47A01DD-A900-430A-94FE-10D9FF4F954A}"/>
              </a:ext>
            </a:extLst>
          </p:cNvPr>
          <p:cNvSpPr>
            <a:spLocks noGrp="1"/>
          </p:cNvSpPr>
          <p:nvPr>
            <p:ph type="title"/>
          </p:nvPr>
        </p:nvSpPr>
        <p:spPr>
          <a:xfrm>
            <a:off x="1024128" y="585216"/>
            <a:ext cx="6066818" cy="1499616"/>
          </a:xfrm>
        </p:spPr>
        <p:txBody>
          <a:bodyPr vert="horz" lIns="91440" tIns="45720" rIns="91440" bIns="45720" rtlCol="0" anchor="ctr">
            <a:normAutofit/>
          </a:bodyPr>
          <a:lstStyle/>
          <a:p>
            <a:r>
              <a:rPr lang="en-US" altLang="nl-NL">
                <a:solidFill>
                  <a:srgbClr val="000000"/>
                </a:solidFill>
              </a:rPr>
              <a:t>Richtlijn</a:t>
            </a:r>
          </a:p>
        </p:txBody>
      </p:sp>
      <p:cxnSp>
        <p:nvCxnSpPr>
          <p:cNvPr id="28685" name="Straight Connector 28684">
            <a:extLst>
              <a:ext uri="{FF2B5EF4-FFF2-40B4-BE49-F238E27FC236}">
                <a16:creationId xmlns:a16="http://schemas.microsoft.com/office/drawing/2014/main" id="{85BD3C60-BA10-42C4-9F11-282AEE6A2F5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8674" name="Tijdelijke aanduiding voor inhoud 1">
            <a:extLst>
              <a:ext uri="{FF2B5EF4-FFF2-40B4-BE49-F238E27FC236}">
                <a16:creationId xmlns:a16="http://schemas.microsoft.com/office/drawing/2014/main" id="{65C9B7DB-7A9F-400F-B2FA-A4F979931603}"/>
              </a:ext>
            </a:extLst>
          </p:cNvPr>
          <p:cNvSpPr>
            <a:spLocks noGrp="1"/>
          </p:cNvSpPr>
          <p:nvPr>
            <p:ph idx="1"/>
          </p:nvPr>
        </p:nvSpPr>
        <p:spPr>
          <a:xfrm>
            <a:off x="1024128" y="2286000"/>
            <a:ext cx="6066818" cy="4023360"/>
          </a:xfrm>
        </p:spPr>
        <p:txBody>
          <a:bodyPr vert="horz" lIns="45720" tIns="45720" rIns="45720" bIns="45720" rtlCol="0" anchor="t">
            <a:normAutofit/>
          </a:bodyPr>
          <a:lstStyle/>
          <a:p>
            <a:pPr marL="0" indent="0">
              <a:defRPr/>
            </a:pPr>
            <a:endParaRPr lang="en-US">
              <a:solidFill>
                <a:srgbClr val="000000"/>
              </a:solidFill>
              <a:latin typeface="+mn-lt"/>
            </a:endParaRPr>
          </a:p>
          <a:p>
            <a:pPr marL="0" indent="0">
              <a:defRPr/>
            </a:pPr>
            <a:endParaRPr lang="en-US">
              <a:solidFill>
                <a:srgbClr val="000000"/>
              </a:solidFill>
              <a:latin typeface="+mn-lt"/>
            </a:endParaRPr>
          </a:p>
          <a:p>
            <a:pPr marL="0" indent="0">
              <a:defRPr/>
            </a:pPr>
            <a:r>
              <a:rPr lang="en-US">
                <a:solidFill>
                  <a:srgbClr val="000000"/>
                </a:solidFill>
                <a:latin typeface="+mn-lt"/>
              </a:rPr>
              <a:t>Ik </a:t>
            </a:r>
            <a:r>
              <a:rPr lang="en-US" err="1">
                <a:solidFill>
                  <a:srgbClr val="000000"/>
                </a:solidFill>
                <a:latin typeface="+mn-lt"/>
              </a:rPr>
              <a:t>eet</a:t>
            </a:r>
            <a:r>
              <a:rPr lang="en-US">
                <a:solidFill>
                  <a:srgbClr val="000000"/>
                </a:solidFill>
                <a:latin typeface="+mn-lt"/>
              </a:rPr>
              <a:t> </a:t>
            </a:r>
            <a:r>
              <a:rPr lang="en-US" err="1">
                <a:solidFill>
                  <a:srgbClr val="000000"/>
                </a:solidFill>
                <a:latin typeface="+mn-lt"/>
              </a:rPr>
              <a:t>dagelijks</a:t>
            </a:r>
            <a:r>
              <a:rPr lang="en-US">
                <a:solidFill>
                  <a:srgbClr val="000000"/>
                </a:solidFill>
                <a:latin typeface="+mn-lt"/>
              </a:rPr>
              <a:t> 2 </a:t>
            </a:r>
            <a:r>
              <a:rPr lang="en-US" err="1">
                <a:solidFill>
                  <a:srgbClr val="000000"/>
                </a:solidFill>
                <a:latin typeface="+mn-lt"/>
              </a:rPr>
              <a:t>stuks</a:t>
            </a:r>
            <a:r>
              <a:rPr lang="en-US">
                <a:solidFill>
                  <a:srgbClr val="000000"/>
                </a:solidFill>
                <a:latin typeface="+mn-lt"/>
              </a:rPr>
              <a:t> fruit (200g)</a:t>
            </a:r>
          </a:p>
          <a:p>
            <a:pPr marL="0" indent="0">
              <a:defRPr/>
            </a:pPr>
            <a:endParaRPr lang="en-US">
              <a:solidFill>
                <a:srgbClr val="000000"/>
              </a:solidFill>
              <a:latin typeface="+mn-lt"/>
            </a:endParaRPr>
          </a:p>
          <a:p>
            <a:pPr marL="0" indent="0">
              <a:defRPr/>
            </a:pPr>
            <a:r>
              <a:rPr lang="en-US">
                <a:solidFill>
                  <a:srgbClr val="000000"/>
                </a:solidFill>
                <a:latin typeface="+mn-lt"/>
              </a:rPr>
              <a:t>Minder dan 10% van de Nederlanders </a:t>
            </a:r>
            <a:r>
              <a:rPr lang="en-US" err="1">
                <a:solidFill>
                  <a:srgbClr val="000000"/>
                </a:solidFill>
                <a:latin typeface="+mn-lt"/>
              </a:rPr>
              <a:t>eet</a:t>
            </a:r>
            <a:r>
              <a:rPr lang="en-US">
                <a:solidFill>
                  <a:srgbClr val="000000"/>
                </a:solidFill>
                <a:latin typeface="+mn-lt"/>
              </a:rPr>
              <a:t> </a:t>
            </a:r>
            <a:r>
              <a:rPr lang="en-US" err="1">
                <a:solidFill>
                  <a:srgbClr val="000000"/>
                </a:solidFill>
                <a:latin typeface="+mn-lt"/>
              </a:rPr>
              <a:t>voldoende</a:t>
            </a:r>
            <a:r>
              <a:rPr lang="en-US">
                <a:solidFill>
                  <a:srgbClr val="000000"/>
                </a:solidFill>
                <a:latin typeface="+mn-lt"/>
              </a:rPr>
              <a:t> fruit</a:t>
            </a:r>
          </a:p>
        </p:txBody>
      </p:sp>
    </p:spTree>
    <p:extLst>
      <p:ext uri="{BB962C8B-B14F-4D97-AF65-F5344CB8AC3E}">
        <p14:creationId xmlns:p14="http://schemas.microsoft.com/office/powerpoint/2010/main" val="2121654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67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Titel 2">
            <a:extLst>
              <a:ext uri="{FF2B5EF4-FFF2-40B4-BE49-F238E27FC236}">
                <a16:creationId xmlns:a16="http://schemas.microsoft.com/office/drawing/2014/main" id="{D47A01DD-A900-430A-94FE-10D9FF4F954A}"/>
              </a:ext>
            </a:extLst>
          </p:cNvPr>
          <p:cNvSpPr>
            <a:spLocks noGrp="1"/>
          </p:cNvSpPr>
          <p:nvPr>
            <p:ph type="title"/>
          </p:nvPr>
        </p:nvSpPr>
        <p:spPr>
          <a:xfrm>
            <a:off x="1024128" y="585216"/>
            <a:ext cx="6066818" cy="1499616"/>
          </a:xfrm>
        </p:spPr>
        <p:txBody>
          <a:bodyPr vert="horz" lIns="91440" tIns="45720" rIns="91440" bIns="45720" rtlCol="0" anchor="ctr">
            <a:normAutofit/>
          </a:bodyPr>
          <a:lstStyle/>
          <a:p>
            <a:r>
              <a:rPr lang="en-US" altLang="nl-NL" err="1"/>
              <a:t>Richtlijn</a:t>
            </a:r>
          </a:p>
        </p:txBody>
      </p:sp>
      <p:sp>
        <p:nvSpPr>
          <p:cNvPr id="28674" name="Tijdelijke aanduiding voor inhoud 1">
            <a:extLst>
              <a:ext uri="{FF2B5EF4-FFF2-40B4-BE49-F238E27FC236}">
                <a16:creationId xmlns:a16="http://schemas.microsoft.com/office/drawing/2014/main" id="{65C9B7DB-7A9F-400F-B2FA-A4F979931603}"/>
              </a:ext>
            </a:extLst>
          </p:cNvPr>
          <p:cNvSpPr>
            <a:spLocks noGrp="1"/>
          </p:cNvSpPr>
          <p:nvPr>
            <p:ph idx="1"/>
          </p:nvPr>
        </p:nvSpPr>
        <p:spPr>
          <a:xfrm>
            <a:off x="1024128" y="2286000"/>
            <a:ext cx="6066818" cy="4023360"/>
          </a:xfrm>
        </p:spPr>
        <p:txBody>
          <a:bodyPr vert="horz" lIns="45720" tIns="45720" rIns="45720" bIns="45720" rtlCol="0">
            <a:normAutofit/>
          </a:bodyPr>
          <a:lstStyle/>
          <a:p>
            <a:pPr marL="0" indent="0">
              <a:defRPr/>
            </a:pPr>
            <a:endParaRPr lang="en-US">
              <a:latin typeface="+mn-lt"/>
            </a:endParaRPr>
          </a:p>
          <a:p>
            <a:pPr marL="0" indent="0">
              <a:defRPr/>
            </a:pPr>
            <a:endParaRPr lang="en-US">
              <a:latin typeface="+mn-lt"/>
            </a:endParaRPr>
          </a:p>
          <a:p>
            <a:pPr marL="0" indent="0">
              <a:defRPr/>
            </a:pPr>
            <a:r>
              <a:rPr lang="en-US">
                <a:latin typeface="+mn-lt"/>
              </a:rPr>
              <a:t>Ik </a:t>
            </a:r>
            <a:r>
              <a:rPr lang="en-US" err="1">
                <a:latin typeface="+mn-lt"/>
              </a:rPr>
              <a:t>eet</a:t>
            </a:r>
            <a:r>
              <a:rPr lang="en-US">
                <a:latin typeface="+mn-lt"/>
              </a:rPr>
              <a:t> </a:t>
            </a:r>
            <a:r>
              <a:rPr lang="en-US" err="1">
                <a:latin typeface="+mn-lt"/>
              </a:rPr>
              <a:t>dagelijks</a:t>
            </a:r>
            <a:r>
              <a:rPr lang="en-US">
                <a:latin typeface="+mn-lt"/>
              </a:rPr>
              <a:t> 250g </a:t>
            </a:r>
            <a:r>
              <a:rPr lang="en-US" err="1">
                <a:latin typeface="+mn-lt"/>
              </a:rPr>
              <a:t>groente</a:t>
            </a:r>
            <a:endParaRPr lang="en-US">
              <a:latin typeface="+mn-lt"/>
            </a:endParaRPr>
          </a:p>
        </p:txBody>
      </p:sp>
      <p:pic>
        <p:nvPicPr>
          <p:cNvPr id="28676" name="Picture 28675">
            <a:extLst>
              <a:ext uri="{FF2B5EF4-FFF2-40B4-BE49-F238E27FC236}">
                <a16:creationId xmlns:a16="http://schemas.microsoft.com/office/drawing/2014/main" id="{E8AFD52A-7E37-27F6-553F-EA0E32554751}"/>
              </a:ext>
            </a:extLst>
          </p:cNvPr>
          <p:cNvPicPr>
            <a:picLocks noChangeAspect="1"/>
          </p:cNvPicPr>
          <p:nvPr/>
        </p:nvPicPr>
        <p:blipFill rotWithShape="1">
          <a:blip r:embed="rId2"/>
          <a:srcRect l="20835" r="41110"/>
          <a:stretch/>
        </p:blipFill>
        <p:spPr>
          <a:xfrm>
            <a:off x="7552266" y="10"/>
            <a:ext cx="4639733" cy="6857990"/>
          </a:xfrm>
          <a:prstGeom prst="rect">
            <a:avLst/>
          </a:prstGeom>
        </p:spPr>
      </p:pic>
    </p:spTree>
    <p:extLst>
      <p:ext uri="{BB962C8B-B14F-4D97-AF65-F5344CB8AC3E}">
        <p14:creationId xmlns:p14="http://schemas.microsoft.com/office/powerpoint/2010/main" val="26218530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B0AD926A-6A49-4FAF-A392-4534F4E939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descr="Diverse groenten en fruit">
            <a:extLst>
              <a:ext uri="{FF2B5EF4-FFF2-40B4-BE49-F238E27FC236}">
                <a16:creationId xmlns:a16="http://schemas.microsoft.com/office/drawing/2014/main" id="{63F4AC28-EC72-8EA1-B366-5CA3E9DEE8B2}"/>
              </a:ext>
            </a:extLst>
          </p:cNvPr>
          <p:cNvPicPr>
            <a:picLocks noChangeAspect="1"/>
          </p:cNvPicPr>
          <p:nvPr/>
        </p:nvPicPr>
        <p:blipFill>
          <a:blip r:embed="rId3" cstate="screen">
            <a:alphaModFix amt="25000"/>
            <a:extLst>
              <a:ext uri="{28A0092B-C50C-407E-A947-70E740481C1C}">
                <a14:useLocalDpi xmlns:a14="http://schemas.microsoft.com/office/drawing/2010/main"/>
              </a:ext>
            </a:extLst>
          </a:blip>
          <a:srcRect t="3851" r="-2" b="11751"/>
          <a:stretch/>
        </p:blipFill>
        <p:spPr>
          <a:xfrm>
            <a:off x="20" y="10"/>
            <a:ext cx="12191980" cy="6857990"/>
          </a:xfrm>
          <a:prstGeom prst="rect">
            <a:avLst/>
          </a:prstGeom>
        </p:spPr>
      </p:pic>
      <p:sp>
        <p:nvSpPr>
          <p:cNvPr id="2" name="Title 1">
            <a:extLst>
              <a:ext uri="{FF2B5EF4-FFF2-40B4-BE49-F238E27FC236}">
                <a16:creationId xmlns:a16="http://schemas.microsoft.com/office/drawing/2014/main" id="{740D5BA8-BDAA-CE1B-5643-B25C09ED0377}"/>
              </a:ext>
            </a:extLst>
          </p:cNvPr>
          <p:cNvSpPr>
            <a:spLocks noGrp="1"/>
          </p:cNvSpPr>
          <p:nvPr>
            <p:ph type="title"/>
          </p:nvPr>
        </p:nvSpPr>
        <p:spPr>
          <a:xfrm>
            <a:off x="1024128" y="585216"/>
            <a:ext cx="9720072" cy="1499616"/>
          </a:xfrm>
        </p:spPr>
        <p:txBody>
          <a:bodyPr vert="horz" lIns="91440" tIns="45720" rIns="91440" bIns="45720" rtlCol="0" anchor="ctr">
            <a:normAutofit/>
          </a:bodyPr>
          <a:lstStyle/>
          <a:p>
            <a:r>
              <a:rPr lang="en-US">
                <a:solidFill>
                  <a:srgbClr val="FFFFFF"/>
                </a:solidFill>
              </a:rPr>
              <a:t>Weetjes over groenten en fruit</a:t>
            </a:r>
          </a:p>
        </p:txBody>
      </p:sp>
      <p:cxnSp>
        <p:nvCxnSpPr>
          <p:cNvPr id="11" name="Straight Connector 10">
            <a:extLst>
              <a:ext uri="{FF2B5EF4-FFF2-40B4-BE49-F238E27FC236}">
                <a16:creationId xmlns:a16="http://schemas.microsoft.com/office/drawing/2014/main" id="{E79B4DA2-E806-489F-80F1-ADC1F33388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0B27EC-0C49-1910-8033-A7D7AE1A6295}"/>
              </a:ext>
            </a:extLst>
          </p:cNvPr>
          <p:cNvSpPr>
            <a:spLocks noGrp="1"/>
          </p:cNvSpPr>
          <p:nvPr>
            <p:ph idx="1"/>
          </p:nvPr>
        </p:nvSpPr>
        <p:spPr>
          <a:xfrm>
            <a:off x="1024128" y="2286000"/>
            <a:ext cx="9720071" cy="4023360"/>
          </a:xfrm>
        </p:spPr>
        <p:txBody>
          <a:bodyPr vert="horz" lIns="45720" tIns="45720" rIns="45720" bIns="45720" rtlCol="0" anchor="t">
            <a:normAutofit fontScale="92500" lnSpcReduction="10000"/>
          </a:bodyPr>
          <a:lstStyle/>
          <a:p>
            <a:pPr>
              <a:buFont typeface="Calibri" panose="020B0602020104020603" pitchFamily="34" charset="0"/>
              <a:buChar char="-"/>
            </a:pPr>
            <a:r>
              <a:rPr lang="en-US">
                <a:cs typeface="Arial"/>
              </a:rPr>
              <a:t>Als je </a:t>
            </a:r>
            <a:r>
              <a:rPr lang="en-US" err="1">
                <a:cs typeface="Arial"/>
              </a:rPr>
              <a:t>groente</a:t>
            </a:r>
            <a:r>
              <a:rPr lang="en-US">
                <a:cs typeface="Arial"/>
              </a:rPr>
              <a:t> </a:t>
            </a:r>
            <a:r>
              <a:rPr lang="en-US" err="1">
                <a:cs typeface="Arial"/>
              </a:rPr>
              <a:t>en</a:t>
            </a:r>
            <a:r>
              <a:rPr lang="en-US">
                <a:cs typeface="Arial"/>
              </a:rPr>
              <a:t> fruit </a:t>
            </a:r>
            <a:r>
              <a:rPr lang="en-US" err="1">
                <a:cs typeface="Arial"/>
              </a:rPr>
              <a:t>bij</a:t>
            </a:r>
            <a:r>
              <a:rPr lang="en-US">
                <a:cs typeface="Arial"/>
              </a:rPr>
              <a:t> </a:t>
            </a:r>
            <a:r>
              <a:rPr lang="en-US" err="1">
                <a:cs typeface="Arial"/>
              </a:rPr>
              <a:t>elkaar</a:t>
            </a:r>
            <a:r>
              <a:rPr lang="en-US">
                <a:cs typeface="Arial"/>
              </a:rPr>
              <a:t> </a:t>
            </a:r>
            <a:r>
              <a:rPr lang="en-US" err="1">
                <a:cs typeface="Arial"/>
              </a:rPr>
              <a:t>legt</a:t>
            </a:r>
            <a:r>
              <a:rPr lang="en-US">
                <a:cs typeface="Arial"/>
              </a:rPr>
              <a:t>, </a:t>
            </a:r>
            <a:r>
              <a:rPr lang="en-US" err="1">
                <a:cs typeface="Arial"/>
              </a:rPr>
              <a:t>kan</a:t>
            </a:r>
            <a:r>
              <a:rPr lang="en-US">
                <a:cs typeface="Arial"/>
              </a:rPr>
              <a:t> het </a:t>
            </a:r>
            <a:r>
              <a:rPr lang="en-US" err="1">
                <a:cs typeface="Arial"/>
              </a:rPr>
              <a:t>sneller</a:t>
            </a:r>
            <a:r>
              <a:rPr lang="en-US">
                <a:cs typeface="Arial"/>
              </a:rPr>
              <a:t> </a:t>
            </a:r>
            <a:r>
              <a:rPr lang="en-US" err="1">
                <a:cs typeface="Arial"/>
              </a:rPr>
              <a:t>bederven</a:t>
            </a:r>
            <a:r>
              <a:rPr lang="en-US">
                <a:cs typeface="Arial"/>
              </a:rPr>
              <a:t>. We </a:t>
            </a:r>
            <a:r>
              <a:rPr lang="en-US" err="1">
                <a:cs typeface="Arial"/>
              </a:rPr>
              <a:t>hebben</a:t>
            </a:r>
            <a:r>
              <a:rPr lang="en-US">
                <a:cs typeface="Arial"/>
              </a:rPr>
              <a:t> </a:t>
            </a:r>
            <a:r>
              <a:rPr lang="en-US" err="1">
                <a:cs typeface="Arial"/>
              </a:rPr>
              <a:t>niet</a:t>
            </a:r>
            <a:r>
              <a:rPr lang="en-US">
                <a:cs typeface="Arial"/>
              </a:rPr>
              <a:t> </a:t>
            </a:r>
            <a:r>
              <a:rPr lang="en-US" err="1">
                <a:cs typeface="Arial"/>
              </a:rPr>
              <a:t>voor</a:t>
            </a:r>
            <a:r>
              <a:rPr lang="en-US">
                <a:cs typeface="Arial"/>
              </a:rPr>
              <a:t> </a:t>
            </a:r>
            <a:r>
              <a:rPr lang="en-US" err="1">
                <a:cs typeface="Arial"/>
              </a:rPr>
              <a:t>niets</a:t>
            </a:r>
            <a:r>
              <a:rPr lang="en-US">
                <a:cs typeface="Arial"/>
              </a:rPr>
              <a:t> </a:t>
            </a:r>
            <a:r>
              <a:rPr lang="en-US" err="1">
                <a:cs typeface="Arial"/>
              </a:rPr>
              <a:t>een</a:t>
            </a:r>
            <a:r>
              <a:rPr lang="en-US">
                <a:cs typeface="Arial"/>
              </a:rPr>
              <a:t> </a:t>
            </a:r>
            <a:r>
              <a:rPr lang="en-US" err="1">
                <a:cs typeface="Arial"/>
              </a:rPr>
              <a:t>fruitschaal</a:t>
            </a:r>
            <a:r>
              <a:rPr lang="en-US">
                <a:cs typeface="Arial"/>
              </a:rPr>
              <a:t>!</a:t>
            </a:r>
          </a:p>
          <a:p>
            <a:pPr>
              <a:buFont typeface="Calibri" panose="020B0602020104020603" pitchFamily="34" charset="0"/>
              <a:buChar char="-"/>
            </a:pPr>
            <a:r>
              <a:rPr lang="en-US">
                <a:cs typeface="Arial"/>
              </a:rPr>
              <a:t>Champignons, </a:t>
            </a:r>
            <a:r>
              <a:rPr lang="en-US" err="1">
                <a:cs typeface="Arial"/>
              </a:rPr>
              <a:t>sperziebonen</a:t>
            </a:r>
            <a:r>
              <a:rPr lang="en-US">
                <a:cs typeface="Arial"/>
              </a:rPr>
              <a:t>, </a:t>
            </a:r>
            <a:r>
              <a:rPr lang="en-US" err="1">
                <a:cs typeface="Arial"/>
              </a:rPr>
              <a:t>sugarsnaps</a:t>
            </a:r>
            <a:r>
              <a:rPr lang="en-US">
                <a:cs typeface="Arial"/>
              </a:rPr>
              <a:t>, </a:t>
            </a:r>
            <a:r>
              <a:rPr lang="en-US" err="1">
                <a:cs typeface="Arial"/>
              </a:rPr>
              <a:t>bloemkool</a:t>
            </a:r>
            <a:r>
              <a:rPr lang="en-US">
                <a:cs typeface="Arial"/>
              </a:rPr>
              <a:t> of broccoli </a:t>
            </a:r>
            <a:r>
              <a:rPr lang="en-US" err="1">
                <a:cs typeface="Arial"/>
              </a:rPr>
              <a:t>kun</a:t>
            </a:r>
            <a:r>
              <a:rPr lang="en-US">
                <a:cs typeface="Arial"/>
              </a:rPr>
              <a:t> je </a:t>
            </a:r>
            <a:r>
              <a:rPr lang="en-US" err="1">
                <a:cs typeface="Arial"/>
              </a:rPr>
              <a:t>goed</a:t>
            </a:r>
            <a:r>
              <a:rPr lang="en-US">
                <a:cs typeface="Arial"/>
              </a:rPr>
              <a:t> in de </a:t>
            </a:r>
            <a:r>
              <a:rPr lang="en-US" err="1">
                <a:cs typeface="Arial"/>
              </a:rPr>
              <a:t>koelkast</a:t>
            </a:r>
            <a:r>
              <a:rPr lang="en-US">
                <a:cs typeface="Arial"/>
              </a:rPr>
              <a:t> </a:t>
            </a:r>
            <a:r>
              <a:rPr lang="en-US" err="1">
                <a:cs typeface="Arial"/>
              </a:rPr>
              <a:t>bewaren</a:t>
            </a:r>
            <a:endParaRPr lang="en-US">
              <a:cs typeface="Arial"/>
            </a:endParaRPr>
          </a:p>
          <a:p>
            <a:pPr>
              <a:buFont typeface="Calibri" panose="020B0602020104020603" pitchFamily="34" charset="0"/>
              <a:buChar char="-"/>
            </a:pPr>
            <a:r>
              <a:rPr lang="en-US">
                <a:cs typeface="Arial"/>
              </a:rPr>
              <a:t>Paprika, </a:t>
            </a:r>
            <a:r>
              <a:rPr lang="en-US" err="1">
                <a:cs typeface="Arial"/>
              </a:rPr>
              <a:t>tomaat</a:t>
            </a:r>
            <a:r>
              <a:rPr lang="en-US">
                <a:cs typeface="Arial"/>
              </a:rPr>
              <a:t>, </a:t>
            </a:r>
            <a:r>
              <a:rPr lang="en-US" err="1">
                <a:cs typeface="Arial"/>
              </a:rPr>
              <a:t>aubergine</a:t>
            </a:r>
            <a:r>
              <a:rPr lang="en-US">
                <a:cs typeface="Arial"/>
              </a:rPr>
              <a:t> </a:t>
            </a:r>
            <a:r>
              <a:rPr lang="en-US" err="1">
                <a:cs typeface="Arial"/>
              </a:rPr>
              <a:t>en</a:t>
            </a:r>
            <a:r>
              <a:rPr lang="en-US">
                <a:cs typeface="Arial"/>
              </a:rPr>
              <a:t> </a:t>
            </a:r>
            <a:r>
              <a:rPr lang="en-US" err="1">
                <a:cs typeface="Arial"/>
              </a:rPr>
              <a:t>komkommer</a:t>
            </a:r>
            <a:r>
              <a:rPr lang="en-US">
                <a:cs typeface="Arial"/>
              </a:rPr>
              <a:t> </a:t>
            </a:r>
            <a:r>
              <a:rPr lang="en-US" err="1">
                <a:cs typeface="Arial"/>
              </a:rPr>
              <a:t>kun</a:t>
            </a:r>
            <a:r>
              <a:rPr lang="en-US">
                <a:cs typeface="Arial"/>
              </a:rPr>
              <a:t> je </a:t>
            </a:r>
            <a:r>
              <a:rPr lang="en-US" err="1">
                <a:cs typeface="Arial"/>
              </a:rPr>
              <a:t>beter</a:t>
            </a:r>
            <a:r>
              <a:rPr lang="en-US">
                <a:cs typeface="Arial"/>
              </a:rPr>
              <a:t> </a:t>
            </a:r>
            <a:r>
              <a:rPr lang="en-US" err="1">
                <a:cs typeface="Arial"/>
              </a:rPr>
              <a:t>buiten</a:t>
            </a:r>
            <a:r>
              <a:rPr lang="en-US">
                <a:cs typeface="Arial"/>
              </a:rPr>
              <a:t> de </a:t>
            </a:r>
            <a:r>
              <a:rPr lang="en-US" err="1">
                <a:cs typeface="Arial"/>
              </a:rPr>
              <a:t>koelkast</a:t>
            </a:r>
            <a:r>
              <a:rPr lang="en-US">
                <a:cs typeface="Arial"/>
              </a:rPr>
              <a:t> </a:t>
            </a:r>
            <a:r>
              <a:rPr lang="en-US" err="1">
                <a:cs typeface="Arial"/>
              </a:rPr>
              <a:t>bewaren</a:t>
            </a:r>
            <a:r>
              <a:rPr lang="en-US">
                <a:cs typeface="Arial"/>
              </a:rPr>
              <a:t>. Ook </a:t>
            </a:r>
            <a:r>
              <a:rPr lang="en-US" err="1">
                <a:cs typeface="Arial"/>
              </a:rPr>
              <a:t>citrusvruchten</a:t>
            </a:r>
            <a:r>
              <a:rPr lang="en-US">
                <a:cs typeface="Arial"/>
              </a:rPr>
              <a:t> </a:t>
            </a:r>
            <a:r>
              <a:rPr lang="en-US" err="1">
                <a:cs typeface="Arial"/>
              </a:rPr>
              <a:t>zijn</a:t>
            </a:r>
            <a:r>
              <a:rPr lang="en-US">
                <a:cs typeface="Arial"/>
              </a:rPr>
              <a:t> </a:t>
            </a:r>
            <a:r>
              <a:rPr lang="en-US" err="1">
                <a:cs typeface="Arial"/>
              </a:rPr>
              <a:t>gewend</a:t>
            </a:r>
            <a:r>
              <a:rPr lang="en-US">
                <a:cs typeface="Arial"/>
              </a:rPr>
              <a:t> </a:t>
            </a:r>
            <a:r>
              <a:rPr lang="en-US" err="1">
                <a:cs typeface="Arial"/>
              </a:rPr>
              <a:t>aan</a:t>
            </a:r>
            <a:r>
              <a:rPr lang="en-US">
                <a:cs typeface="Arial"/>
              </a:rPr>
              <a:t> </a:t>
            </a:r>
            <a:r>
              <a:rPr lang="en-US" err="1">
                <a:cs typeface="Arial"/>
              </a:rPr>
              <a:t>een</a:t>
            </a:r>
            <a:r>
              <a:rPr lang="en-US">
                <a:cs typeface="Arial"/>
              </a:rPr>
              <a:t> warm </a:t>
            </a:r>
            <a:r>
              <a:rPr lang="en-US" err="1">
                <a:cs typeface="Arial"/>
              </a:rPr>
              <a:t>klimaat</a:t>
            </a:r>
            <a:r>
              <a:rPr lang="en-US">
                <a:cs typeface="Arial"/>
              </a:rPr>
              <a:t>, </a:t>
            </a:r>
            <a:r>
              <a:rPr lang="en-US" err="1">
                <a:cs typeface="Arial"/>
              </a:rPr>
              <a:t>dus</a:t>
            </a:r>
            <a:r>
              <a:rPr lang="en-US">
                <a:cs typeface="Arial"/>
              </a:rPr>
              <a:t> </a:t>
            </a:r>
            <a:r>
              <a:rPr lang="en-US" err="1">
                <a:cs typeface="Arial"/>
              </a:rPr>
              <a:t>beste</a:t>
            </a:r>
            <a:r>
              <a:rPr lang="en-US">
                <a:cs typeface="Arial"/>
              </a:rPr>
              <a:t> </a:t>
            </a:r>
            <a:r>
              <a:rPr lang="en-US" err="1">
                <a:cs typeface="Arial"/>
              </a:rPr>
              <a:t>buiten</a:t>
            </a:r>
            <a:r>
              <a:rPr lang="en-US">
                <a:cs typeface="Arial"/>
              </a:rPr>
              <a:t> </a:t>
            </a:r>
            <a:r>
              <a:rPr lang="en-US" err="1">
                <a:cs typeface="Arial"/>
              </a:rPr>
              <a:t>koelkast</a:t>
            </a:r>
            <a:r>
              <a:rPr lang="en-US">
                <a:cs typeface="Arial"/>
              </a:rPr>
              <a:t>. </a:t>
            </a:r>
            <a:r>
              <a:rPr lang="en-US" err="1">
                <a:cs typeface="Arial"/>
              </a:rPr>
              <a:t>Banaan</a:t>
            </a:r>
            <a:r>
              <a:rPr lang="en-US">
                <a:cs typeface="Arial"/>
              </a:rPr>
              <a:t> </a:t>
            </a:r>
            <a:r>
              <a:rPr lang="en-US" err="1">
                <a:cs typeface="Arial"/>
              </a:rPr>
              <a:t>kan</a:t>
            </a:r>
            <a:r>
              <a:rPr lang="en-US">
                <a:cs typeface="Arial"/>
              </a:rPr>
              <a:t> </a:t>
            </a:r>
            <a:r>
              <a:rPr lang="en-US" err="1">
                <a:cs typeface="Arial"/>
              </a:rPr>
              <a:t>bijv</a:t>
            </a:r>
            <a:r>
              <a:rPr lang="en-US">
                <a:cs typeface="Arial"/>
              </a:rPr>
              <a:t>. Last </a:t>
            </a:r>
            <a:r>
              <a:rPr lang="en-US" err="1">
                <a:cs typeface="Arial"/>
              </a:rPr>
              <a:t>krijgen</a:t>
            </a:r>
            <a:r>
              <a:rPr lang="en-US">
                <a:cs typeface="Arial"/>
              </a:rPr>
              <a:t> van </a:t>
            </a:r>
            <a:r>
              <a:rPr lang="en-US" err="1">
                <a:cs typeface="Arial"/>
              </a:rPr>
              <a:t>koudebederf</a:t>
            </a:r>
            <a:r>
              <a:rPr lang="en-US">
                <a:cs typeface="Arial"/>
              </a:rPr>
              <a:t>. </a:t>
            </a:r>
          </a:p>
          <a:p>
            <a:pPr>
              <a:buFont typeface="Calibri" panose="020B0602020104020603" pitchFamily="34" charset="0"/>
              <a:buChar char="-"/>
            </a:pPr>
            <a:r>
              <a:rPr lang="en-US">
                <a:cs typeface="Arial"/>
              </a:rPr>
              <a:t>We eten </a:t>
            </a:r>
            <a:r>
              <a:rPr lang="en-US" err="1">
                <a:cs typeface="Arial"/>
              </a:rPr>
              <a:t>slechts</a:t>
            </a:r>
            <a:r>
              <a:rPr lang="en-US">
                <a:cs typeface="Arial"/>
              </a:rPr>
              <a:t> 153 gram </a:t>
            </a:r>
            <a:r>
              <a:rPr lang="en-US" err="1">
                <a:cs typeface="Arial"/>
              </a:rPr>
              <a:t>groente</a:t>
            </a:r>
            <a:r>
              <a:rPr lang="en-US">
                <a:cs typeface="Arial"/>
              </a:rPr>
              <a:t> </a:t>
            </a:r>
            <a:r>
              <a:rPr lang="en-US" err="1">
                <a:cs typeface="Arial"/>
              </a:rPr>
              <a:t>en</a:t>
            </a:r>
            <a:r>
              <a:rPr lang="en-US">
                <a:cs typeface="Arial"/>
              </a:rPr>
              <a:t> 136 gram fruit per </a:t>
            </a:r>
            <a:r>
              <a:rPr lang="en-US" err="1">
                <a:cs typeface="Arial"/>
              </a:rPr>
              <a:t>dag</a:t>
            </a:r>
            <a:endParaRPr lang="en-US">
              <a:cs typeface="Arial"/>
            </a:endParaRPr>
          </a:p>
          <a:p>
            <a:pPr>
              <a:buFont typeface="Calibri" panose="020B0602020104020603" pitchFamily="34" charset="0"/>
              <a:buChar char="-"/>
            </a:pPr>
            <a:r>
              <a:rPr lang="en-US">
                <a:cs typeface="Arial"/>
              </a:rPr>
              <a:t>Tips </a:t>
            </a:r>
            <a:r>
              <a:rPr lang="en-US" err="1">
                <a:cs typeface="Arial"/>
              </a:rPr>
              <a:t>voor</a:t>
            </a:r>
            <a:r>
              <a:rPr lang="en-US">
                <a:cs typeface="Arial"/>
              </a:rPr>
              <a:t> </a:t>
            </a:r>
            <a:r>
              <a:rPr lang="en-US" err="1">
                <a:cs typeface="Arial"/>
              </a:rPr>
              <a:t>meer</a:t>
            </a:r>
            <a:r>
              <a:rPr lang="en-US">
                <a:cs typeface="Arial"/>
              </a:rPr>
              <a:t> </a:t>
            </a:r>
            <a:r>
              <a:rPr lang="en-US" err="1">
                <a:cs typeface="Arial"/>
              </a:rPr>
              <a:t>groente</a:t>
            </a:r>
            <a:r>
              <a:rPr lang="en-US">
                <a:cs typeface="Arial"/>
              </a:rPr>
              <a:t>: Kies het </a:t>
            </a:r>
            <a:r>
              <a:rPr lang="en-US" err="1">
                <a:cs typeface="Arial"/>
              </a:rPr>
              <a:t>als</a:t>
            </a:r>
            <a:r>
              <a:rPr lang="en-US">
                <a:cs typeface="Arial"/>
              </a:rPr>
              <a:t> </a:t>
            </a:r>
            <a:r>
              <a:rPr lang="en-US" err="1">
                <a:cs typeface="Arial"/>
              </a:rPr>
              <a:t>tussendoortje</a:t>
            </a:r>
            <a:r>
              <a:rPr lang="en-US">
                <a:cs typeface="Arial"/>
              </a:rPr>
              <a:t>, start je </a:t>
            </a:r>
            <a:r>
              <a:rPr lang="en-US" err="1">
                <a:cs typeface="Arial"/>
              </a:rPr>
              <a:t>dag</a:t>
            </a:r>
            <a:r>
              <a:rPr lang="en-US">
                <a:cs typeface="Arial"/>
              </a:rPr>
              <a:t> </a:t>
            </a:r>
            <a:r>
              <a:rPr lang="en-US" err="1">
                <a:cs typeface="Arial"/>
              </a:rPr>
              <a:t>ermee</a:t>
            </a:r>
            <a:r>
              <a:rPr lang="en-US">
                <a:cs typeface="Arial"/>
              </a:rPr>
              <a:t>, </a:t>
            </a:r>
            <a:r>
              <a:rPr lang="en-US" err="1">
                <a:cs typeface="Arial"/>
              </a:rPr>
              <a:t>eet</a:t>
            </a:r>
            <a:r>
              <a:rPr lang="en-US">
                <a:cs typeface="Arial"/>
              </a:rPr>
              <a:t> </a:t>
            </a:r>
            <a:r>
              <a:rPr lang="en-US" err="1">
                <a:cs typeface="Arial"/>
              </a:rPr>
              <a:t>bij</a:t>
            </a:r>
            <a:r>
              <a:rPr lang="en-US">
                <a:cs typeface="Arial"/>
              </a:rPr>
              <a:t> je lunch </a:t>
            </a:r>
            <a:r>
              <a:rPr lang="en-US" err="1">
                <a:cs typeface="Arial"/>
              </a:rPr>
              <a:t>ook</a:t>
            </a:r>
            <a:r>
              <a:rPr lang="en-US">
                <a:cs typeface="Arial"/>
              </a:rPr>
              <a:t> </a:t>
            </a:r>
            <a:r>
              <a:rPr lang="en-US" err="1">
                <a:cs typeface="Arial"/>
              </a:rPr>
              <a:t>groente</a:t>
            </a:r>
            <a:r>
              <a:rPr lang="en-US">
                <a:cs typeface="Arial"/>
              </a:rPr>
              <a:t>, </a:t>
            </a:r>
            <a:r>
              <a:rPr lang="en-US" err="1">
                <a:cs typeface="Arial"/>
              </a:rPr>
              <a:t>en</a:t>
            </a:r>
            <a:r>
              <a:rPr lang="en-US">
                <a:cs typeface="Arial"/>
              </a:rPr>
              <a:t> </a:t>
            </a:r>
            <a:r>
              <a:rPr lang="en-US" err="1">
                <a:cs typeface="Arial"/>
              </a:rPr>
              <a:t>eet</a:t>
            </a:r>
            <a:r>
              <a:rPr lang="en-US">
                <a:cs typeface="Arial"/>
              </a:rPr>
              <a:t> </a:t>
            </a:r>
            <a:r>
              <a:rPr lang="en-US" err="1">
                <a:cs typeface="Arial"/>
              </a:rPr>
              <a:t>meer</a:t>
            </a:r>
            <a:r>
              <a:rPr lang="en-US">
                <a:cs typeface="Arial"/>
              </a:rPr>
              <a:t> </a:t>
            </a:r>
            <a:r>
              <a:rPr lang="en-US" err="1">
                <a:cs typeface="Arial"/>
              </a:rPr>
              <a:t>soep</a:t>
            </a:r>
            <a:r>
              <a:rPr lang="en-US">
                <a:cs typeface="Arial"/>
              </a:rPr>
              <a:t>!</a:t>
            </a:r>
          </a:p>
          <a:p>
            <a:pPr>
              <a:buFont typeface="Calibri" panose="020B0602020104020603" pitchFamily="34" charset="0"/>
              <a:buChar char="-"/>
            </a:pPr>
            <a:r>
              <a:rPr lang="en-US">
                <a:cs typeface="Arial"/>
              </a:rPr>
              <a:t>Ook </a:t>
            </a:r>
            <a:r>
              <a:rPr lang="en-US" err="1">
                <a:cs typeface="Arial"/>
              </a:rPr>
              <a:t>diepvriesgroenten</a:t>
            </a:r>
            <a:r>
              <a:rPr lang="en-US">
                <a:cs typeface="Arial"/>
              </a:rPr>
              <a:t> </a:t>
            </a:r>
            <a:r>
              <a:rPr lang="en-US" err="1">
                <a:cs typeface="Arial"/>
              </a:rPr>
              <a:t>bevatten</a:t>
            </a:r>
            <a:r>
              <a:rPr lang="en-US">
                <a:cs typeface="Arial"/>
              </a:rPr>
              <a:t> net </a:t>
            </a:r>
            <a:r>
              <a:rPr lang="en-US" err="1">
                <a:cs typeface="Arial"/>
              </a:rPr>
              <a:t>zoveel</a:t>
            </a:r>
            <a:r>
              <a:rPr lang="en-US">
                <a:cs typeface="Arial"/>
              </a:rPr>
              <a:t> </a:t>
            </a:r>
            <a:r>
              <a:rPr lang="en-US" err="1">
                <a:cs typeface="Arial"/>
              </a:rPr>
              <a:t>vitaminen</a:t>
            </a:r>
            <a:r>
              <a:rPr lang="en-US">
                <a:cs typeface="Arial"/>
              </a:rPr>
              <a:t> </a:t>
            </a:r>
            <a:r>
              <a:rPr lang="en-US" err="1">
                <a:cs typeface="Arial"/>
              </a:rPr>
              <a:t>en</a:t>
            </a:r>
            <a:r>
              <a:rPr lang="en-US">
                <a:cs typeface="Arial"/>
              </a:rPr>
              <a:t> </a:t>
            </a:r>
            <a:r>
              <a:rPr lang="en-US" err="1">
                <a:cs typeface="Arial"/>
              </a:rPr>
              <a:t>mineralen</a:t>
            </a:r>
            <a:r>
              <a:rPr lang="en-US">
                <a:cs typeface="Arial"/>
              </a:rPr>
              <a:t> </a:t>
            </a:r>
            <a:r>
              <a:rPr lang="en-US" err="1">
                <a:cs typeface="Arial"/>
              </a:rPr>
              <a:t>en</a:t>
            </a:r>
            <a:r>
              <a:rPr lang="en-US">
                <a:cs typeface="Arial"/>
              </a:rPr>
              <a:t> </a:t>
            </a:r>
            <a:r>
              <a:rPr lang="en-US" err="1">
                <a:cs typeface="Arial"/>
              </a:rPr>
              <a:t>zijn</a:t>
            </a:r>
            <a:r>
              <a:rPr lang="en-US">
                <a:cs typeface="Arial"/>
              </a:rPr>
              <a:t> </a:t>
            </a:r>
            <a:r>
              <a:rPr lang="en-US" err="1">
                <a:cs typeface="Arial"/>
              </a:rPr>
              <a:t>veel</a:t>
            </a:r>
            <a:r>
              <a:rPr lang="en-US">
                <a:cs typeface="Arial"/>
              </a:rPr>
              <a:t> </a:t>
            </a:r>
            <a:r>
              <a:rPr lang="en-US" err="1">
                <a:cs typeface="Arial"/>
              </a:rPr>
              <a:t>goedkoper</a:t>
            </a:r>
            <a:r>
              <a:rPr lang="en-US">
                <a:cs typeface="Arial"/>
              </a:rPr>
              <a:t>!</a:t>
            </a:r>
          </a:p>
          <a:p>
            <a:pPr marL="0" indent="0">
              <a:buNone/>
            </a:pPr>
            <a:endParaRPr lang="en-US">
              <a:cs typeface="Arial"/>
            </a:endParaRPr>
          </a:p>
          <a:p>
            <a:pPr>
              <a:buFont typeface="Calibri" panose="020B0602020104020603" pitchFamily="34" charset="0"/>
              <a:buChar char="-"/>
            </a:pPr>
            <a:endParaRPr lang="en-US">
              <a:cs typeface="Arial"/>
            </a:endParaRPr>
          </a:p>
        </p:txBody>
      </p:sp>
    </p:spTree>
    <p:extLst>
      <p:ext uri="{BB962C8B-B14F-4D97-AF65-F5344CB8AC3E}">
        <p14:creationId xmlns:p14="http://schemas.microsoft.com/office/powerpoint/2010/main" val="186341894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Titel 2">
            <a:extLst>
              <a:ext uri="{FF2B5EF4-FFF2-40B4-BE49-F238E27FC236}">
                <a16:creationId xmlns:a16="http://schemas.microsoft.com/office/drawing/2014/main" id="{D47A01DD-A900-430A-94FE-10D9FF4F954A}"/>
              </a:ext>
            </a:extLst>
          </p:cNvPr>
          <p:cNvSpPr>
            <a:spLocks noGrp="1"/>
          </p:cNvSpPr>
          <p:nvPr>
            <p:ph type="title"/>
          </p:nvPr>
        </p:nvSpPr>
        <p:spPr>
          <a:xfrm>
            <a:off x="1024128" y="585216"/>
            <a:ext cx="6066818" cy="1499616"/>
          </a:xfrm>
        </p:spPr>
        <p:txBody>
          <a:bodyPr vert="horz" lIns="91440" tIns="45720" rIns="91440" bIns="45720" rtlCol="0" anchor="ctr">
            <a:normAutofit/>
          </a:bodyPr>
          <a:lstStyle/>
          <a:p>
            <a:r>
              <a:rPr lang="en-US" altLang="nl-NL" err="1"/>
              <a:t>Richtlijn</a:t>
            </a:r>
          </a:p>
        </p:txBody>
      </p:sp>
      <p:sp>
        <p:nvSpPr>
          <p:cNvPr id="28674" name="Tijdelijke aanduiding voor inhoud 1">
            <a:extLst>
              <a:ext uri="{FF2B5EF4-FFF2-40B4-BE49-F238E27FC236}">
                <a16:creationId xmlns:a16="http://schemas.microsoft.com/office/drawing/2014/main" id="{65C9B7DB-7A9F-400F-B2FA-A4F979931603}"/>
              </a:ext>
            </a:extLst>
          </p:cNvPr>
          <p:cNvSpPr>
            <a:spLocks noGrp="1"/>
          </p:cNvSpPr>
          <p:nvPr>
            <p:ph idx="1"/>
          </p:nvPr>
        </p:nvSpPr>
        <p:spPr>
          <a:xfrm>
            <a:off x="1024128" y="2286000"/>
            <a:ext cx="6066818" cy="4023360"/>
          </a:xfrm>
        </p:spPr>
        <p:txBody>
          <a:bodyPr vert="horz" lIns="45720" tIns="45720" rIns="45720" bIns="45720" rtlCol="0">
            <a:normAutofit/>
          </a:bodyPr>
          <a:lstStyle/>
          <a:p>
            <a:pPr marL="0" indent="0">
              <a:defRPr/>
            </a:pPr>
            <a:endParaRPr lang="en-US">
              <a:latin typeface="+mn-lt"/>
            </a:endParaRPr>
          </a:p>
          <a:p>
            <a:pPr marL="0" indent="0">
              <a:defRPr/>
            </a:pPr>
            <a:endParaRPr lang="en-US">
              <a:latin typeface="+mn-lt"/>
            </a:endParaRPr>
          </a:p>
          <a:p>
            <a:pPr marL="0" indent="0">
              <a:defRPr/>
            </a:pPr>
            <a:r>
              <a:rPr lang="en-US">
                <a:latin typeface="+mn-lt"/>
              </a:rPr>
              <a:t>Ik </a:t>
            </a:r>
            <a:r>
              <a:rPr lang="en-US" err="1">
                <a:latin typeface="+mn-lt"/>
              </a:rPr>
              <a:t>eet</a:t>
            </a:r>
            <a:r>
              <a:rPr lang="en-US">
                <a:latin typeface="+mn-lt"/>
              </a:rPr>
              <a:t> </a:t>
            </a:r>
            <a:r>
              <a:rPr lang="en-US" err="1">
                <a:latin typeface="+mn-lt"/>
              </a:rPr>
              <a:t>dagelijks</a:t>
            </a:r>
            <a:r>
              <a:rPr lang="en-US">
                <a:latin typeface="+mn-lt"/>
              </a:rPr>
              <a:t> 2 </a:t>
            </a:r>
            <a:r>
              <a:rPr lang="en-US" err="1">
                <a:latin typeface="+mn-lt"/>
              </a:rPr>
              <a:t>sneetjes</a:t>
            </a:r>
            <a:r>
              <a:rPr lang="en-US">
                <a:latin typeface="+mn-lt"/>
              </a:rPr>
              <a:t> </a:t>
            </a:r>
            <a:r>
              <a:rPr lang="en-US" err="1">
                <a:latin typeface="+mn-lt"/>
              </a:rPr>
              <a:t>volkorenbrood</a:t>
            </a:r>
            <a:r>
              <a:rPr lang="en-US">
                <a:latin typeface="+mn-lt"/>
              </a:rPr>
              <a:t> of 90 gram van </a:t>
            </a:r>
            <a:r>
              <a:rPr lang="en-US" err="1">
                <a:latin typeface="+mn-lt"/>
              </a:rPr>
              <a:t>andere</a:t>
            </a:r>
            <a:r>
              <a:rPr lang="en-US">
                <a:latin typeface="+mn-lt"/>
              </a:rPr>
              <a:t> </a:t>
            </a:r>
            <a:r>
              <a:rPr lang="en-US" err="1">
                <a:latin typeface="+mn-lt"/>
              </a:rPr>
              <a:t>volkorenproducten</a:t>
            </a:r>
            <a:endParaRPr lang="en-US">
              <a:latin typeface="+mn-lt"/>
            </a:endParaRPr>
          </a:p>
        </p:txBody>
      </p:sp>
      <p:pic>
        <p:nvPicPr>
          <p:cNvPr id="28676" name="Picture 28675" descr="Berg sojabonen op een houten tafel">
            <a:extLst>
              <a:ext uri="{FF2B5EF4-FFF2-40B4-BE49-F238E27FC236}">
                <a16:creationId xmlns:a16="http://schemas.microsoft.com/office/drawing/2014/main" id="{FCEA7A2B-8F41-1297-E1D8-9FFD74EFE2D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24905" r="29935" b="-1"/>
          <a:stretch/>
        </p:blipFill>
        <p:spPr>
          <a:xfrm>
            <a:off x="7552266" y="10"/>
            <a:ext cx="4639733" cy="6857990"/>
          </a:xfrm>
          <a:prstGeom prst="rect">
            <a:avLst/>
          </a:prstGeom>
        </p:spPr>
      </p:pic>
    </p:spTree>
    <p:extLst>
      <p:ext uri="{BB962C8B-B14F-4D97-AF65-F5344CB8AC3E}">
        <p14:creationId xmlns:p14="http://schemas.microsoft.com/office/powerpoint/2010/main" val="37285414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D84960AC-1CD6-452A-B5F4-2186E3FD74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useBgFill="1">
        <p:nvSpPr>
          <p:cNvPr id="10" name="Rectangle 9">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12" name="Rectangle 11">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1EC19DDE-FF5E-4B2A-03E8-21DB7C0C3CE1}"/>
              </a:ext>
            </a:extLst>
          </p:cNvPr>
          <p:cNvSpPr>
            <a:spLocks noGrp="1"/>
          </p:cNvSpPr>
          <p:nvPr>
            <p:ph type="title"/>
          </p:nvPr>
        </p:nvSpPr>
        <p:spPr>
          <a:xfrm>
            <a:off x="964788" y="804333"/>
            <a:ext cx="3302412" cy="5249334"/>
          </a:xfrm>
        </p:spPr>
        <p:txBody>
          <a:bodyPr vert="horz" lIns="91440" tIns="45720" rIns="91440" bIns="45720" rtlCol="0" anchor="ctr">
            <a:normAutofit/>
          </a:bodyPr>
          <a:lstStyle/>
          <a:p>
            <a:pPr algn="r"/>
            <a:r>
              <a:rPr lang="en-US">
                <a:solidFill>
                  <a:srgbClr val="FFFFFF"/>
                </a:solidFill>
              </a:rPr>
              <a:t>Waarom volkoren?</a:t>
            </a:r>
          </a:p>
        </p:txBody>
      </p:sp>
      <p:sp>
        <p:nvSpPr>
          <p:cNvPr id="3" name="Content Placeholder 2">
            <a:extLst>
              <a:ext uri="{FF2B5EF4-FFF2-40B4-BE49-F238E27FC236}">
                <a16:creationId xmlns:a16="http://schemas.microsoft.com/office/drawing/2014/main" id="{ADB14A21-9EBE-52FB-13DD-1733A1FB2B76}"/>
              </a:ext>
            </a:extLst>
          </p:cNvPr>
          <p:cNvSpPr>
            <a:spLocks noGrp="1"/>
          </p:cNvSpPr>
          <p:nvPr>
            <p:ph idx="1"/>
          </p:nvPr>
        </p:nvSpPr>
        <p:spPr>
          <a:xfrm>
            <a:off x="5109882" y="804333"/>
            <a:ext cx="6147169" cy="5249334"/>
          </a:xfrm>
        </p:spPr>
        <p:txBody>
          <a:bodyPr vert="horz" lIns="45720" tIns="45720" rIns="45720" bIns="45720" rtlCol="0" anchor="ctr">
            <a:normAutofit/>
          </a:bodyPr>
          <a:lstStyle/>
          <a:p>
            <a:pPr>
              <a:buFont typeface="Calibri" panose="020B0602020104020603" pitchFamily="34" charset="0"/>
              <a:buChar char="-"/>
            </a:pPr>
            <a:r>
              <a:rPr lang="en-US" err="1">
                <a:latin typeface="+mn-lt"/>
              </a:rPr>
              <a:t>Deze</a:t>
            </a:r>
            <a:r>
              <a:rPr lang="en-US">
                <a:latin typeface="+mn-lt"/>
              </a:rPr>
              <a:t> </a:t>
            </a:r>
            <a:r>
              <a:rPr lang="en-US" err="1">
                <a:latin typeface="+mn-lt"/>
              </a:rPr>
              <a:t>producten</a:t>
            </a:r>
            <a:r>
              <a:rPr lang="en-US">
                <a:latin typeface="+mn-lt"/>
              </a:rPr>
              <a:t> </a:t>
            </a:r>
            <a:r>
              <a:rPr lang="en-US" err="1">
                <a:latin typeface="+mn-lt"/>
              </a:rPr>
              <a:t>zijn</a:t>
            </a:r>
            <a:r>
              <a:rPr lang="en-US">
                <a:latin typeface="+mn-lt"/>
              </a:rPr>
              <a:t> </a:t>
            </a:r>
            <a:r>
              <a:rPr lang="en-US" err="1">
                <a:latin typeface="+mn-lt"/>
              </a:rPr>
              <a:t>gemaakt</a:t>
            </a:r>
            <a:r>
              <a:rPr lang="en-US">
                <a:latin typeface="+mn-lt"/>
              </a:rPr>
              <a:t> van de hele </a:t>
            </a:r>
            <a:r>
              <a:rPr lang="en-US" err="1">
                <a:latin typeface="+mn-lt"/>
              </a:rPr>
              <a:t>graankorrel</a:t>
            </a:r>
            <a:r>
              <a:rPr lang="en-US">
                <a:latin typeface="+mn-lt"/>
              </a:rPr>
              <a:t>, </a:t>
            </a:r>
            <a:r>
              <a:rPr lang="en-US" err="1">
                <a:latin typeface="+mn-lt"/>
              </a:rPr>
              <a:t>inclusief</a:t>
            </a:r>
            <a:r>
              <a:rPr lang="en-US">
                <a:latin typeface="+mn-lt"/>
              </a:rPr>
              <a:t> </a:t>
            </a:r>
            <a:r>
              <a:rPr lang="en-US" err="1">
                <a:latin typeface="+mn-lt"/>
              </a:rPr>
              <a:t>zemelen</a:t>
            </a:r>
            <a:r>
              <a:rPr lang="en-US">
                <a:latin typeface="+mn-lt"/>
              </a:rPr>
              <a:t> </a:t>
            </a:r>
            <a:r>
              <a:rPr lang="en-US" err="1">
                <a:latin typeface="+mn-lt"/>
              </a:rPr>
              <a:t>en</a:t>
            </a:r>
            <a:r>
              <a:rPr lang="en-US">
                <a:latin typeface="+mn-lt"/>
              </a:rPr>
              <a:t> </a:t>
            </a:r>
            <a:r>
              <a:rPr lang="en-US" err="1">
                <a:latin typeface="+mn-lt"/>
              </a:rPr>
              <a:t>kiemen</a:t>
            </a:r>
            <a:r>
              <a:rPr lang="en-US">
                <a:latin typeface="+mn-lt"/>
              </a:rPr>
              <a:t>. Die </a:t>
            </a:r>
            <a:r>
              <a:rPr lang="en-US" err="1">
                <a:latin typeface="+mn-lt"/>
              </a:rPr>
              <a:t>zijn</a:t>
            </a:r>
            <a:r>
              <a:rPr lang="en-US">
                <a:latin typeface="+mn-lt"/>
              </a:rPr>
              <a:t> </a:t>
            </a:r>
            <a:r>
              <a:rPr lang="en-US" err="1">
                <a:latin typeface="+mn-lt"/>
              </a:rPr>
              <a:t>juist</a:t>
            </a:r>
            <a:r>
              <a:rPr lang="en-US">
                <a:latin typeface="+mn-lt"/>
              </a:rPr>
              <a:t> zo </a:t>
            </a:r>
            <a:r>
              <a:rPr lang="en-US" err="1">
                <a:latin typeface="+mn-lt"/>
              </a:rPr>
              <a:t>gezond</a:t>
            </a:r>
            <a:r>
              <a:rPr lang="en-US">
                <a:latin typeface="+mn-lt"/>
              </a:rPr>
              <a:t>!</a:t>
            </a:r>
          </a:p>
          <a:p>
            <a:pPr>
              <a:buFont typeface="Calibri" panose="020B0602020104020603" pitchFamily="34" charset="0"/>
              <a:buChar char="-"/>
            </a:pPr>
            <a:r>
              <a:rPr lang="en-US">
                <a:latin typeface="+mn-lt"/>
              </a:rPr>
              <a:t>Verder zit er in:</a:t>
            </a:r>
          </a:p>
          <a:p>
            <a:pPr>
              <a:buFont typeface="Calibri" panose="020B0602020104020603" pitchFamily="34" charset="0"/>
              <a:buChar char="-"/>
            </a:pPr>
            <a:r>
              <a:rPr lang="en-US">
                <a:latin typeface="+mn-lt"/>
              </a:rPr>
              <a:t> </a:t>
            </a:r>
            <a:r>
              <a:rPr lang="en-US" err="1">
                <a:latin typeface="+mn-lt"/>
              </a:rPr>
              <a:t>Koolhydraten</a:t>
            </a:r>
            <a:r>
              <a:rPr lang="en-US">
                <a:latin typeface="+mn-lt"/>
              </a:rPr>
              <a:t> </a:t>
            </a:r>
            <a:r>
              <a:rPr lang="en-US" err="1">
                <a:latin typeface="+mn-lt"/>
              </a:rPr>
              <a:t>voor</a:t>
            </a:r>
            <a:r>
              <a:rPr lang="en-US">
                <a:latin typeface="+mn-lt"/>
              </a:rPr>
              <a:t> </a:t>
            </a:r>
            <a:r>
              <a:rPr lang="en-US" err="1">
                <a:latin typeface="+mn-lt"/>
              </a:rPr>
              <a:t>energie</a:t>
            </a:r>
            <a:endParaRPr lang="en-US">
              <a:latin typeface="+mn-lt"/>
            </a:endParaRPr>
          </a:p>
          <a:p>
            <a:pPr>
              <a:buFont typeface="Calibri" panose="020B0602020104020603" pitchFamily="34" charset="0"/>
              <a:buChar char="-"/>
            </a:pPr>
            <a:r>
              <a:rPr lang="en-US">
                <a:latin typeface="+mn-lt"/>
              </a:rPr>
              <a:t> </a:t>
            </a:r>
            <a:r>
              <a:rPr lang="en-US" err="1">
                <a:latin typeface="+mn-lt"/>
              </a:rPr>
              <a:t>Vezels</a:t>
            </a:r>
            <a:r>
              <a:rPr lang="en-US">
                <a:latin typeface="+mn-lt"/>
              </a:rPr>
              <a:t> </a:t>
            </a:r>
            <a:r>
              <a:rPr lang="en-US" err="1">
                <a:latin typeface="+mn-lt"/>
              </a:rPr>
              <a:t>voor</a:t>
            </a:r>
            <a:r>
              <a:rPr lang="en-US">
                <a:latin typeface="+mn-lt"/>
              </a:rPr>
              <a:t> </a:t>
            </a:r>
            <a:r>
              <a:rPr lang="en-US" err="1">
                <a:latin typeface="+mn-lt"/>
              </a:rPr>
              <a:t>een</a:t>
            </a:r>
            <a:r>
              <a:rPr lang="en-US">
                <a:latin typeface="+mn-lt"/>
              </a:rPr>
              <a:t> </a:t>
            </a:r>
            <a:r>
              <a:rPr lang="en-US" err="1">
                <a:latin typeface="+mn-lt"/>
              </a:rPr>
              <a:t>gezonde</a:t>
            </a:r>
            <a:r>
              <a:rPr lang="en-US">
                <a:latin typeface="+mn-lt"/>
              </a:rPr>
              <a:t> </a:t>
            </a:r>
            <a:r>
              <a:rPr lang="en-US" err="1">
                <a:latin typeface="+mn-lt"/>
              </a:rPr>
              <a:t>spijsvertering</a:t>
            </a:r>
            <a:endParaRPr lang="en-US">
              <a:latin typeface="+mn-lt"/>
            </a:endParaRPr>
          </a:p>
          <a:p>
            <a:pPr>
              <a:buFont typeface="Calibri" panose="020B0602020104020603" pitchFamily="34" charset="0"/>
              <a:buChar char="-"/>
            </a:pPr>
            <a:r>
              <a:rPr lang="en-US">
                <a:latin typeface="+mn-lt"/>
              </a:rPr>
              <a:t> </a:t>
            </a:r>
            <a:r>
              <a:rPr lang="en-US" err="1">
                <a:latin typeface="+mn-lt"/>
              </a:rPr>
              <a:t>Ijzer</a:t>
            </a:r>
            <a:r>
              <a:rPr lang="en-US">
                <a:latin typeface="+mn-lt"/>
              </a:rPr>
              <a:t> </a:t>
            </a:r>
            <a:r>
              <a:rPr lang="en-US" err="1">
                <a:latin typeface="+mn-lt"/>
              </a:rPr>
              <a:t>voor</a:t>
            </a:r>
            <a:r>
              <a:rPr lang="en-US">
                <a:latin typeface="+mn-lt"/>
              </a:rPr>
              <a:t> de </a:t>
            </a:r>
            <a:r>
              <a:rPr lang="en-US" err="1">
                <a:latin typeface="+mn-lt"/>
              </a:rPr>
              <a:t>vorming</a:t>
            </a:r>
            <a:r>
              <a:rPr lang="en-US">
                <a:latin typeface="+mn-lt"/>
              </a:rPr>
              <a:t> van rode </a:t>
            </a:r>
            <a:r>
              <a:rPr lang="en-US" err="1">
                <a:latin typeface="+mn-lt"/>
              </a:rPr>
              <a:t>bloedcellen</a:t>
            </a:r>
            <a:endParaRPr lang="en-US">
              <a:latin typeface="+mn-lt"/>
            </a:endParaRPr>
          </a:p>
          <a:p>
            <a:pPr>
              <a:buFont typeface="Calibri" panose="020B0602020104020603" pitchFamily="34" charset="0"/>
              <a:buChar char="-"/>
            </a:pPr>
            <a:r>
              <a:rPr lang="en-US">
                <a:latin typeface="+mn-lt"/>
              </a:rPr>
              <a:t> B-</a:t>
            </a:r>
            <a:r>
              <a:rPr lang="en-US" err="1">
                <a:latin typeface="+mn-lt"/>
              </a:rPr>
              <a:t>vitaminen</a:t>
            </a:r>
            <a:r>
              <a:rPr lang="en-US">
                <a:latin typeface="+mn-lt"/>
              </a:rPr>
              <a:t> </a:t>
            </a:r>
            <a:r>
              <a:rPr lang="en-US" err="1">
                <a:latin typeface="+mn-lt"/>
              </a:rPr>
              <a:t>voor</a:t>
            </a:r>
            <a:r>
              <a:rPr lang="en-US">
                <a:latin typeface="+mn-lt"/>
              </a:rPr>
              <a:t> </a:t>
            </a:r>
            <a:r>
              <a:rPr lang="en-US" err="1">
                <a:latin typeface="+mn-lt"/>
              </a:rPr>
              <a:t>een</a:t>
            </a:r>
            <a:r>
              <a:rPr lang="en-US">
                <a:latin typeface="+mn-lt"/>
              </a:rPr>
              <a:t> </a:t>
            </a:r>
            <a:r>
              <a:rPr lang="en-US" err="1">
                <a:latin typeface="+mn-lt"/>
              </a:rPr>
              <a:t>goede</a:t>
            </a:r>
            <a:r>
              <a:rPr lang="en-US">
                <a:latin typeface="+mn-lt"/>
              </a:rPr>
              <a:t> </a:t>
            </a:r>
            <a:r>
              <a:rPr lang="en-US" err="1">
                <a:latin typeface="+mn-lt"/>
              </a:rPr>
              <a:t>stofwisseling</a:t>
            </a:r>
            <a:endParaRPr lang="en-US">
              <a:latin typeface="+mn-lt"/>
            </a:endParaRPr>
          </a:p>
          <a:p>
            <a:pPr>
              <a:buFont typeface="Calibri" panose="020B0602020104020603" pitchFamily="34" charset="0"/>
              <a:buChar char="-"/>
            </a:pPr>
            <a:r>
              <a:rPr lang="en-US">
                <a:latin typeface="+mn-lt"/>
              </a:rPr>
              <a:t> Ook </a:t>
            </a:r>
            <a:r>
              <a:rPr lang="en-US" err="1">
                <a:latin typeface="+mn-lt"/>
              </a:rPr>
              <a:t>neemt</a:t>
            </a:r>
            <a:r>
              <a:rPr lang="en-US">
                <a:latin typeface="+mn-lt"/>
              </a:rPr>
              <a:t> het </a:t>
            </a:r>
            <a:r>
              <a:rPr lang="en-US" err="1">
                <a:latin typeface="+mn-lt"/>
              </a:rPr>
              <a:t>risico</a:t>
            </a:r>
            <a:r>
              <a:rPr lang="en-US">
                <a:latin typeface="+mn-lt"/>
              </a:rPr>
              <a:t> op </a:t>
            </a:r>
            <a:r>
              <a:rPr lang="en-US" err="1">
                <a:latin typeface="+mn-lt"/>
              </a:rPr>
              <a:t>bepaalde</a:t>
            </a:r>
            <a:r>
              <a:rPr lang="en-US">
                <a:latin typeface="+mn-lt"/>
              </a:rPr>
              <a:t> </a:t>
            </a:r>
            <a:r>
              <a:rPr lang="en-US" err="1">
                <a:latin typeface="+mn-lt"/>
              </a:rPr>
              <a:t>hartziekten</a:t>
            </a:r>
            <a:r>
              <a:rPr lang="en-US">
                <a:latin typeface="+mn-lt"/>
              </a:rPr>
              <a:t> </a:t>
            </a:r>
            <a:r>
              <a:rPr lang="en-US" err="1">
                <a:latin typeface="+mn-lt"/>
              </a:rPr>
              <a:t>en</a:t>
            </a:r>
            <a:r>
              <a:rPr lang="en-US">
                <a:latin typeface="+mn-lt"/>
              </a:rPr>
              <a:t> diabetes type 2 </a:t>
            </a:r>
            <a:r>
              <a:rPr lang="en-US" err="1">
                <a:latin typeface="+mn-lt"/>
              </a:rPr>
              <a:t>af</a:t>
            </a:r>
            <a:endParaRPr lang="en-US">
              <a:latin typeface="+mn-lt"/>
            </a:endParaRPr>
          </a:p>
          <a:p>
            <a:pPr>
              <a:buFont typeface="Calibri" panose="020B0602020104020603" pitchFamily="34" charset="0"/>
              <a:buChar char="-"/>
            </a:pPr>
            <a:r>
              <a:rPr lang="en-US">
                <a:latin typeface="+mn-lt"/>
              </a:rPr>
              <a:t> Spelt is hip, maar </a:t>
            </a:r>
            <a:r>
              <a:rPr lang="en-US" err="1">
                <a:latin typeface="+mn-lt"/>
              </a:rPr>
              <a:t>niet</a:t>
            </a:r>
            <a:r>
              <a:rPr lang="en-US">
                <a:latin typeface="+mn-lt"/>
              </a:rPr>
              <a:t> </a:t>
            </a:r>
            <a:r>
              <a:rPr lang="en-US" err="1">
                <a:latin typeface="+mn-lt"/>
              </a:rPr>
              <a:t>beter</a:t>
            </a:r>
            <a:r>
              <a:rPr lang="en-US">
                <a:latin typeface="+mn-lt"/>
              </a:rPr>
              <a:t>. Kies </a:t>
            </a:r>
            <a:r>
              <a:rPr lang="en-US" err="1">
                <a:latin typeface="+mn-lt"/>
              </a:rPr>
              <a:t>gewoon</a:t>
            </a:r>
            <a:r>
              <a:rPr lang="en-US">
                <a:latin typeface="+mn-lt"/>
              </a:rPr>
              <a:t> </a:t>
            </a:r>
            <a:r>
              <a:rPr lang="en-US" err="1">
                <a:latin typeface="+mn-lt"/>
              </a:rPr>
              <a:t>volkoren</a:t>
            </a:r>
            <a:r>
              <a:rPr lang="en-US">
                <a:latin typeface="+mn-lt"/>
              </a:rPr>
              <a:t>, of </a:t>
            </a:r>
            <a:r>
              <a:rPr lang="en-US" err="1">
                <a:latin typeface="+mn-lt"/>
              </a:rPr>
              <a:t>dat</a:t>
            </a:r>
            <a:r>
              <a:rPr lang="en-US">
                <a:latin typeface="+mn-lt"/>
              </a:rPr>
              <a:t> nu van spelt/ </a:t>
            </a:r>
            <a:r>
              <a:rPr lang="en-US" err="1">
                <a:latin typeface="+mn-lt"/>
              </a:rPr>
              <a:t>tarwe</a:t>
            </a:r>
            <a:r>
              <a:rPr lang="en-US">
                <a:latin typeface="+mn-lt"/>
              </a:rPr>
              <a:t> of </a:t>
            </a:r>
            <a:r>
              <a:rPr lang="en-US" err="1">
                <a:latin typeface="+mn-lt"/>
              </a:rPr>
              <a:t>rogge</a:t>
            </a:r>
            <a:r>
              <a:rPr lang="en-US">
                <a:latin typeface="+mn-lt"/>
              </a:rPr>
              <a:t> </a:t>
            </a:r>
            <a:r>
              <a:rPr lang="en-US" err="1">
                <a:latin typeface="+mn-lt"/>
              </a:rPr>
              <a:t>gemaakt</a:t>
            </a:r>
            <a:r>
              <a:rPr lang="en-US">
                <a:latin typeface="+mn-lt"/>
              </a:rPr>
              <a:t> is. </a:t>
            </a:r>
          </a:p>
          <a:p>
            <a:pPr>
              <a:buFont typeface="Calibri" panose="020B0602020104020603" pitchFamily="34" charset="0"/>
              <a:buChar char="-"/>
            </a:pPr>
            <a:endParaRPr lang="en-US">
              <a:latin typeface="+mn-lt"/>
            </a:endParaRPr>
          </a:p>
        </p:txBody>
      </p:sp>
      <p:sp>
        <p:nvSpPr>
          <p:cNvPr id="4" name="TextBox 3">
            <a:extLst>
              <a:ext uri="{FF2B5EF4-FFF2-40B4-BE49-F238E27FC236}">
                <a16:creationId xmlns:a16="http://schemas.microsoft.com/office/drawing/2014/main" id="{E72C00BE-F22B-716E-6462-1B82E6D5B3B7}"/>
              </a:ext>
            </a:extLst>
          </p:cNvPr>
          <p:cNvSpPr txBox="1"/>
          <p:nvPr/>
        </p:nvSpPr>
        <p:spPr>
          <a:xfrm rot="780000">
            <a:off x="1218698" y="4540356"/>
            <a:ext cx="2783446"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2E2B21"/>
                </a:solidFill>
                <a:effectLst/>
                <a:uLnTx/>
                <a:uFillTx/>
                <a:latin typeface="Tw Cen MT" panose="020B0602020104020603"/>
                <a:ea typeface="+mn-ea"/>
                <a:cs typeface="+mn-cs"/>
              </a:rPr>
              <a:t>Het </a:t>
            </a:r>
            <a:r>
              <a:rPr kumimoji="0" lang="en-US" sz="2800" b="0" i="0" u="none" strike="noStrike" kern="1200" cap="none" spc="0" normalizeH="0" baseline="0" noProof="0" err="1">
                <a:ln>
                  <a:noFill/>
                </a:ln>
                <a:solidFill>
                  <a:srgbClr val="2E2B21"/>
                </a:solidFill>
                <a:effectLst/>
                <a:uLnTx/>
                <a:uFillTx/>
                <a:latin typeface="Tw Cen MT" panose="020B0602020104020603"/>
                <a:ea typeface="+mn-ea"/>
                <a:cs typeface="+mn-cs"/>
              </a:rPr>
              <a:t>lijkt</a:t>
            </a:r>
            <a:r>
              <a:rPr kumimoji="0" lang="en-US" sz="2800" b="0" i="0" u="none" strike="noStrike" kern="1200" cap="none" spc="0" normalizeH="0" baseline="0" noProof="0">
                <a:ln>
                  <a:noFill/>
                </a:ln>
                <a:solidFill>
                  <a:srgbClr val="2E2B21"/>
                </a:solidFill>
                <a:effectLst/>
                <a:uLnTx/>
                <a:uFillTx/>
                <a:latin typeface="Tw Cen MT" panose="020B0602020104020603"/>
                <a:ea typeface="+mn-ea"/>
                <a:cs typeface="+mn-cs"/>
              </a:rPr>
              <a:t> </a:t>
            </a:r>
            <a:r>
              <a:rPr kumimoji="0" lang="en-US" sz="2800" b="0" i="0" u="none" strike="noStrike" kern="1200" cap="none" spc="0" normalizeH="0" baseline="0" noProof="0" err="1">
                <a:ln>
                  <a:noFill/>
                </a:ln>
                <a:solidFill>
                  <a:srgbClr val="2E2B21"/>
                </a:solidFill>
                <a:effectLst/>
                <a:uLnTx/>
                <a:uFillTx/>
                <a:latin typeface="Tw Cen MT" panose="020B0602020104020603"/>
                <a:ea typeface="+mn-ea"/>
                <a:cs typeface="+mn-cs"/>
              </a:rPr>
              <a:t>wel</a:t>
            </a:r>
            <a:r>
              <a:rPr kumimoji="0" lang="en-US" sz="2800" b="0" i="0" u="none" strike="noStrike" kern="1200" cap="none" spc="0" normalizeH="0" baseline="0" noProof="0">
                <a:ln>
                  <a:noFill/>
                </a:ln>
                <a:solidFill>
                  <a:srgbClr val="2E2B21"/>
                </a:solidFill>
                <a:effectLst/>
                <a:uLnTx/>
                <a:uFillTx/>
                <a:latin typeface="Tw Cen MT" panose="020B0602020104020603"/>
                <a:ea typeface="+mn-ea"/>
                <a:cs typeface="+mn-cs"/>
              </a:rPr>
              <a:t> </a:t>
            </a:r>
            <a:r>
              <a:rPr kumimoji="0" lang="en-US" sz="2800" b="0" i="0" u="none" strike="noStrike" kern="1200" cap="none" spc="0" normalizeH="0" baseline="0" noProof="0" err="1">
                <a:ln>
                  <a:noFill/>
                </a:ln>
                <a:solidFill>
                  <a:srgbClr val="2E2B21"/>
                </a:solidFill>
                <a:effectLst/>
                <a:uLnTx/>
                <a:uFillTx/>
                <a:latin typeface="Tw Cen MT" panose="020B0602020104020603"/>
                <a:ea typeface="+mn-ea"/>
                <a:cs typeface="+mn-cs"/>
              </a:rPr>
              <a:t>een</a:t>
            </a:r>
            <a:r>
              <a:rPr kumimoji="0" lang="en-US" sz="2800" b="0" i="0" u="none" strike="noStrike" kern="1200" cap="none" spc="0" normalizeH="0" baseline="0" noProof="0">
                <a:ln>
                  <a:noFill/>
                </a:ln>
                <a:solidFill>
                  <a:srgbClr val="2E2B21"/>
                </a:solidFill>
                <a:effectLst/>
                <a:uLnTx/>
                <a:uFillTx/>
                <a:latin typeface="Tw Cen MT" panose="020B0602020104020603"/>
                <a:ea typeface="+mn-ea"/>
                <a:cs typeface="+mn-cs"/>
              </a:rPr>
              <a:t> </a:t>
            </a:r>
            <a:r>
              <a:rPr kumimoji="0" lang="en-US" sz="2800" b="0" i="0" u="none" strike="noStrike" kern="1200" cap="none" spc="0" normalizeH="0" baseline="0" noProof="0" err="1">
                <a:ln>
                  <a:noFill/>
                </a:ln>
                <a:solidFill>
                  <a:srgbClr val="2E2B21"/>
                </a:solidFill>
                <a:effectLst/>
                <a:uLnTx/>
                <a:uFillTx/>
                <a:latin typeface="Tw Cen MT" panose="020B0602020104020603"/>
                <a:ea typeface="+mn-ea"/>
                <a:cs typeface="+mn-cs"/>
              </a:rPr>
              <a:t>tovermiddel</a:t>
            </a:r>
            <a:r>
              <a:rPr kumimoji="0" lang="en-US" sz="2800" b="0" i="0" u="none" strike="noStrike" kern="1200" cap="none" spc="0" normalizeH="0" baseline="0" noProof="0">
                <a:ln>
                  <a:noFill/>
                </a:ln>
                <a:solidFill>
                  <a:srgbClr val="2E2B21"/>
                </a:solidFill>
                <a:effectLst/>
                <a:uLnTx/>
                <a:uFillTx/>
                <a:latin typeface="Tw Cen MT" panose="020B0602020104020603"/>
                <a:ea typeface="+mn-ea"/>
                <a:cs typeface="+mn-cs"/>
              </a:rPr>
              <a:t>!</a:t>
            </a:r>
          </a:p>
        </p:txBody>
      </p:sp>
    </p:spTree>
    <p:extLst>
      <p:ext uri="{BB962C8B-B14F-4D97-AF65-F5344CB8AC3E}">
        <p14:creationId xmlns:p14="http://schemas.microsoft.com/office/powerpoint/2010/main" val="1048308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Titel 2">
            <a:extLst>
              <a:ext uri="{FF2B5EF4-FFF2-40B4-BE49-F238E27FC236}">
                <a16:creationId xmlns:a16="http://schemas.microsoft.com/office/drawing/2014/main" id="{D47A01DD-A900-430A-94FE-10D9FF4F954A}"/>
              </a:ext>
            </a:extLst>
          </p:cNvPr>
          <p:cNvSpPr>
            <a:spLocks noGrp="1"/>
          </p:cNvSpPr>
          <p:nvPr>
            <p:ph type="title"/>
          </p:nvPr>
        </p:nvSpPr>
        <p:spPr>
          <a:xfrm>
            <a:off x="1024128" y="585216"/>
            <a:ext cx="6066818" cy="1499616"/>
          </a:xfrm>
        </p:spPr>
        <p:txBody>
          <a:bodyPr vert="horz" lIns="91440" tIns="45720" rIns="91440" bIns="45720" rtlCol="0" anchor="ctr">
            <a:normAutofit/>
          </a:bodyPr>
          <a:lstStyle/>
          <a:p>
            <a:r>
              <a:rPr lang="en-US" altLang="nl-NL" err="1"/>
              <a:t>Richtlijn</a:t>
            </a:r>
          </a:p>
        </p:txBody>
      </p:sp>
      <p:sp>
        <p:nvSpPr>
          <p:cNvPr id="28674" name="Tijdelijke aanduiding voor inhoud 1">
            <a:extLst>
              <a:ext uri="{FF2B5EF4-FFF2-40B4-BE49-F238E27FC236}">
                <a16:creationId xmlns:a16="http://schemas.microsoft.com/office/drawing/2014/main" id="{65C9B7DB-7A9F-400F-B2FA-A4F979931603}"/>
              </a:ext>
            </a:extLst>
          </p:cNvPr>
          <p:cNvSpPr>
            <a:spLocks noGrp="1"/>
          </p:cNvSpPr>
          <p:nvPr>
            <p:ph idx="1"/>
          </p:nvPr>
        </p:nvSpPr>
        <p:spPr>
          <a:xfrm>
            <a:off x="1024128" y="2286000"/>
            <a:ext cx="6066818" cy="4023360"/>
          </a:xfrm>
        </p:spPr>
        <p:txBody>
          <a:bodyPr vert="horz" lIns="45720" tIns="45720" rIns="45720" bIns="45720" rtlCol="0">
            <a:normAutofit/>
          </a:bodyPr>
          <a:lstStyle/>
          <a:p>
            <a:pPr marL="0" indent="0">
              <a:defRPr/>
            </a:pPr>
            <a:endParaRPr lang="en-US">
              <a:latin typeface="+mn-lt"/>
            </a:endParaRPr>
          </a:p>
          <a:p>
            <a:pPr marL="0" indent="0">
              <a:defRPr/>
            </a:pPr>
            <a:endParaRPr lang="en-US">
              <a:latin typeface="+mn-lt"/>
            </a:endParaRPr>
          </a:p>
          <a:p>
            <a:pPr marL="0" indent="0">
              <a:defRPr/>
            </a:pPr>
            <a:r>
              <a:rPr lang="en-US">
                <a:latin typeface="+mn-lt"/>
              </a:rPr>
              <a:t>Ik drink zo min </a:t>
            </a:r>
            <a:r>
              <a:rPr lang="en-US" err="1">
                <a:latin typeface="+mn-lt"/>
              </a:rPr>
              <a:t>mogelijk</a:t>
            </a:r>
            <a:r>
              <a:rPr lang="en-US">
                <a:latin typeface="+mn-lt"/>
              </a:rPr>
              <a:t> </a:t>
            </a:r>
            <a:r>
              <a:rPr lang="en-US" err="1">
                <a:latin typeface="+mn-lt"/>
              </a:rPr>
              <a:t>suikerhoudende</a:t>
            </a:r>
            <a:r>
              <a:rPr lang="en-US">
                <a:latin typeface="+mn-lt"/>
              </a:rPr>
              <a:t> </a:t>
            </a:r>
            <a:r>
              <a:rPr lang="en-US" err="1">
                <a:latin typeface="+mn-lt"/>
              </a:rPr>
              <a:t>dranken</a:t>
            </a:r>
            <a:endParaRPr lang="en-US">
              <a:latin typeface="+mn-lt"/>
            </a:endParaRPr>
          </a:p>
        </p:txBody>
      </p:sp>
      <p:pic>
        <p:nvPicPr>
          <p:cNvPr id="28676" name="Picture 28675" descr="Drie glazen van melkthee met bubbels">
            <a:extLst>
              <a:ext uri="{FF2B5EF4-FFF2-40B4-BE49-F238E27FC236}">
                <a16:creationId xmlns:a16="http://schemas.microsoft.com/office/drawing/2014/main" id="{76839C04-65F9-F54F-9369-7EC9E8A50B6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5950" r="48890" b="-1"/>
          <a:stretch/>
        </p:blipFill>
        <p:spPr>
          <a:xfrm>
            <a:off x="7552266" y="10"/>
            <a:ext cx="4639733" cy="6857990"/>
          </a:xfrm>
          <a:prstGeom prst="rect">
            <a:avLst/>
          </a:prstGeom>
        </p:spPr>
      </p:pic>
    </p:spTree>
    <p:extLst>
      <p:ext uri="{BB962C8B-B14F-4D97-AF65-F5344CB8AC3E}">
        <p14:creationId xmlns:p14="http://schemas.microsoft.com/office/powerpoint/2010/main" val="24233300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B0AD926A-6A49-4FAF-A392-4534F4E939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descr="Plastic containers in heldere kleuren">
            <a:extLst>
              <a:ext uri="{FF2B5EF4-FFF2-40B4-BE49-F238E27FC236}">
                <a16:creationId xmlns:a16="http://schemas.microsoft.com/office/drawing/2014/main" id="{3E998788-5455-F15B-0A33-05CE8B83AFC0}"/>
              </a:ext>
            </a:extLst>
          </p:cNvPr>
          <p:cNvPicPr>
            <a:picLocks noChangeAspect="1"/>
          </p:cNvPicPr>
          <p:nvPr/>
        </p:nvPicPr>
        <p:blipFill>
          <a:blip r:embed="rId2" cstate="screen">
            <a:alphaModFix amt="25000"/>
            <a:extLst>
              <a:ext uri="{28A0092B-C50C-407E-A947-70E740481C1C}">
                <a14:useLocalDpi xmlns:a14="http://schemas.microsoft.com/office/drawing/2010/main"/>
              </a:ext>
            </a:extLst>
          </a:blip>
          <a:srcRect t="8900" r="-2" b="6764"/>
          <a:stretch/>
        </p:blipFill>
        <p:spPr>
          <a:xfrm>
            <a:off x="20" y="10"/>
            <a:ext cx="12191980" cy="6857990"/>
          </a:xfrm>
          <a:prstGeom prst="rect">
            <a:avLst/>
          </a:prstGeom>
        </p:spPr>
      </p:pic>
      <p:sp>
        <p:nvSpPr>
          <p:cNvPr id="2" name="Title 1">
            <a:extLst>
              <a:ext uri="{FF2B5EF4-FFF2-40B4-BE49-F238E27FC236}">
                <a16:creationId xmlns:a16="http://schemas.microsoft.com/office/drawing/2014/main" id="{1CD6A0C6-6991-F3A6-EDF6-C8929D7EFE05}"/>
              </a:ext>
            </a:extLst>
          </p:cNvPr>
          <p:cNvSpPr>
            <a:spLocks noGrp="1"/>
          </p:cNvSpPr>
          <p:nvPr>
            <p:ph type="title"/>
          </p:nvPr>
        </p:nvSpPr>
        <p:spPr>
          <a:xfrm>
            <a:off x="1024128" y="585216"/>
            <a:ext cx="9720072" cy="1499616"/>
          </a:xfrm>
        </p:spPr>
        <p:txBody>
          <a:bodyPr vert="horz" lIns="91440" tIns="45720" rIns="91440" bIns="45720" rtlCol="0" anchor="ctr">
            <a:normAutofit/>
          </a:bodyPr>
          <a:lstStyle/>
          <a:p>
            <a:r>
              <a:rPr lang="en-US">
                <a:solidFill>
                  <a:srgbClr val="FFFFFF"/>
                </a:solidFill>
              </a:rPr>
              <a:t>Frisdrank </a:t>
            </a:r>
          </a:p>
        </p:txBody>
      </p:sp>
      <p:cxnSp>
        <p:nvCxnSpPr>
          <p:cNvPr id="11" name="Straight Connector 10">
            <a:extLst>
              <a:ext uri="{FF2B5EF4-FFF2-40B4-BE49-F238E27FC236}">
                <a16:creationId xmlns:a16="http://schemas.microsoft.com/office/drawing/2014/main" id="{E79B4DA2-E806-489F-80F1-ADC1F33388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87CBAE0-4886-DF83-E2C5-9C0E8A58D0D2}"/>
              </a:ext>
            </a:extLst>
          </p:cNvPr>
          <p:cNvSpPr>
            <a:spLocks noGrp="1"/>
          </p:cNvSpPr>
          <p:nvPr>
            <p:ph idx="1"/>
          </p:nvPr>
        </p:nvSpPr>
        <p:spPr>
          <a:xfrm>
            <a:off x="1024128" y="2286000"/>
            <a:ext cx="9720071" cy="4023360"/>
          </a:xfrm>
        </p:spPr>
        <p:txBody>
          <a:bodyPr vert="horz" lIns="45720" tIns="45720" rIns="45720" bIns="45720" rtlCol="0" anchor="t">
            <a:normAutofit/>
          </a:bodyPr>
          <a:lstStyle/>
          <a:p>
            <a:r>
              <a:rPr lang="en-US" err="1">
                <a:solidFill>
                  <a:srgbClr val="FFFFFF"/>
                </a:solidFill>
                <a:latin typeface="+mn-lt"/>
              </a:rPr>
              <a:t>Frisdrank</a:t>
            </a:r>
            <a:r>
              <a:rPr lang="en-US">
                <a:solidFill>
                  <a:srgbClr val="FFFFFF"/>
                </a:solidFill>
                <a:latin typeface="+mn-lt"/>
              </a:rPr>
              <a:t> </a:t>
            </a:r>
            <a:r>
              <a:rPr lang="en-US" err="1">
                <a:solidFill>
                  <a:srgbClr val="FFFFFF"/>
                </a:solidFill>
                <a:latin typeface="+mn-lt"/>
              </a:rPr>
              <a:t>veroorzaakt</a:t>
            </a:r>
            <a:r>
              <a:rPr lang="en-US">
                <a:solidFill>
                  <a:srgbClr val="FFFFFF"/>
                </a:solidFill>
                <a:latin typeface="+mn-lt"/>
              </a:rPr>
              <a:t> </a:t>
            </a:r>
            <a:r>
              <a:rPr lang="en-US" err="1">
                <a:solidFill>
                  <a:srgbClr val="FFFFFF"/>
                </a:solidFill>
                <a:latin typeface="+mn-lt"/>
              </a:rPr>
              <a:t>een</a:t>
            </a:r>
            <a:r>
              <a:rPr lang="en-US">
                <a:solidFill>
                  <a:srgbClr val="FFFFFF"/>
                </a:solidFill>
                <a:latin typeface="+mn-lt"/>
              </a:rPr>
              <a:t> </a:t>
            </a:r>
            <a:r>
              <a:rPr lang="en-US" err="1">
                <a:solidFill>
                  <a:srgbClr val="FFFFFF"/>
                </a:solidFill>
                <a:latin typeface="+mn-lt"/>
              </a:rPr>
              <a:t>verhoogd</a:t>
            </a:r>
            <a:r>
              <a:rPr lang="en-US">
                <a:solidFill>
                  <a:srgbClr val="FFFFFF"/>
                </a:solidFill>
                <a:latin typeface="+mn-lt"/>
              </a:rPr>
              <a:t> </a:t>
            </a:r>
            <a:r>
              <a:rPr lang="en-US" err="1">
                <a:solidFill>
                  <a:srgbClr val="FFFFFF"/>
                </a:solidFill>
                <a:latin typeface="+mn-lt"/>
              </a:rPr>
              <a:t>risico</a:t>
            </a:r>
            <a:r>
              <a:rPr lang="en-US">
                <a:solidFill>
                  <a:srgbClr val="FFFFFF"/>
                </a:solidFill>
                <a:latin typeface="+mn-lt"/>
              </a:rPr>
              <a:t> op </a:t>
            </a:r>
            <a:r>
              <a:rPr lang="en-US" err="1">
                <a:solidFill>
                  <a:srgbClr val="FFFFFF"/>
                </a:solidFill>
                <a:latin typeface="+mn-lt"/>
              </a:rPr>
              <a:t>overgewicht</a:t>
            </a:r>
            <a:r>
              <a:rPr lang="en-US">
                <a:solidFill>
                  <a:srgbClr val="FFFFFF"/>
                </a:solidFill>
                <a:latin typeface="+mn-lt"/>
              </a:rPr>
              <a:t> </a:t>
            </a:r>
            <a:r>
              <a:rPr lang="en-US" err="1">
                <a:solidFill>
                  <a:srgbClr val="FFFFFF"/>
                </a:solidFill>
                <a:latin typeface="+mn-lt"/>
              </a:rPr>
              <a:t>en</a:t>
            </a:r>
            <a:r>
              <a:rPr lang="en-US">
                <a:solidFill>
                  <a:srgbClr val="FFFFFF"/>
                </a:solidFill>
                <a:latin typeface="+mn-lt"/>
              </a:rPr>
              <a:t> diabetes type 2 </a:t>
            </a:r>
          </a:p>
          <a:p>
            <a:r>
              <a:rPr lang="en-US">
                <a:solidFill>
                  <a:srgbClr val="FFFFFF"/>
                </a:solidFill>
                <a:latin typeface="+mn-lt"/>
              </a:rPr>
              <a:t>Zonder </a:t>
            </a:r>
            <a:r>
              <a:rPr lang="en-US" err="1">
                <a:solidFill>
                  <a:srgbClr val="FFFFFF"/>
                </a:solidFill>
                <a:latin typeface="+mn-lt"/>
              </a:rPr>
              <a:t>suiker</a:t>
            </a:r>
            <a:r>
              <a:rPr lang="en-US">
                <a:solidFill>
                  <a:srgbClr val="FFFFFF"/>
                </a:solidFill>
                <a:latin typeface="+mn-lt"/>
              </a:rPr>
              <a:t> is de </a:t>
            </a:r>
            <a:r>
              <a:rPr lang="en-US" err="1">
                <a:solidFill>
                  <a:srgbClr val="FFFFFF"/>
                </a:solidFill>
                <a:latin typeface="+mn-lt"/>
              </a:rPr>
              <a:t>suiker</a:t>
            </a:r>
            <a:r>
              <a:rPr lang="en-US">
                <a:solidFill>
                  <a:srgbClr val="FFFFFF"/>
                </a:solidFill>
                <a:latin typeface="+mn-lt"/>
              </a:rPr>
              <a:t> in </a:t>
            </a:r>
            <a:r>
              <a:rPr lang="en-US" err="1">
                <a:solidFill>
                  <a:srgbClr val="FFFFFF"/>
                </a:solidFill>
                <a:latin typeface="+mn-lt"/>
              </a:rPr>
              <a:t>frisdrank</a:t>
            </a:r>
            <a:r>
              <a:rPr lang="en-US">
                <a:solidFill>
                  <a:srgbClr val="FFFFFF"/>
                </a:solidFill>
                <a:latin typeface="+mn-lt"/>
              </a:rPr>
              <a:t> </a:t>
            </a:r>
            <a:r>
              <a:rPr lang="en-US" err="1">
                <a:solidFill>
                  <a:srgbClr val="FFFFFF"/>
                </a:solidFill>
                <a:latin typeface="+mn-lt"/>
              </a:rPr>
              <a:t>vervangen</a:t>
            </a:r>
            <a:r>
              <a:rPr lang="en-US">
                <a:solidFill>
                  <a:srgbClr val="FFFFFF"/>
                </a:solidFill>
                <a:latin typeface="+mn-lt"/>
              </a:rPr>
              <a:t> door </a:t>
            </a:r>
            <a:r>
              <a:rPr lang="en-US" err="1">
                <a:solidFill>
                  <a:srgbClr val="FFFFFF"/>
                </a:solidFill>
                <a:latin typeface="+mn-lt"/>
              </a:rPr>
              <a:t>zoetstof</a:t>
            </a:r>
            <a:endParaRPr lang="en-US">
              <a:solidFill>
                <a:srgbClr val="FFFFFF"/>
              </a:solidFill>
              <a:latin typeface="+mn-lt"/>
            </a:endParaRPr>
          </a:p>
          <a:p>
            <a:r>
              <a:rPr lang="en-US" err="1">
                <a:solidFill>
                  <a:srgbClr val="FFFFFF"/>
                </a:solidFill>
                <a:latin typeface="+mn-lt"/>
              </a:rPr>
              <a:t>Koolzuur</a:t>
            </a:r>
            <a:r>
              <a:rPr lang="en-US">
                <a:solidFill>
                  <a:srgbClr val="FFFFFF"/>
                </a:solidFill>
                <a:latin typeface="+mn-lt"/>
              </a:rPr>
              <a:t> in </a:t>
            </a:r>
            <a:r>
              <a:rPr lang="en-US" err="1">
                <a:solidFill>
                  <a:srgbClr val="FFFFFF"/>
                </a:solidFill>
                <a:latin typeface="+mn-lt"/>
              </a:rPr>
              <a:t>bruiswater</a:t>
            </a:r>
            <a:r>
              <a:rPr lang="en-US">
                <a:solidFill>
                  <a:srgbClr val="FFFFFF"/>
                </a:solidFill>
                <a:latin typeface="+mn-lt"/>
              </a:rPr>
              <a:t> </a:t>
            </a:r>
            <a:r>
              <a:rPr lang="en-US" err="1">
                <a:solidFill>
                  <a:srgbClr val="FFFFFF"/>
                </a:solidFill>
                <a:latin typeface="+mn-lt"/>
              </a:rPr>
              <a:t>geeft</a:t>
            </a:r>
            <a:r>
              <a:rPr lang="en-US">
                <a:solidFill>
                  <a:srgbClr val="FFFFFF"/>
                </a:solidFill>
                <a:latin typeface="+mn-lt"/>
              </a:rPr>
              <a:t> </a:t>
            </a:r>
            <a:r>
              <a:rPr lang="en-US" err="1">
                <a:solidFill>
                  <a:srgbClr val="FFFFFF"/>
                </a:solidFill>
                <a:latin typeface="+mn-lt"/>
              </a:rPr>
              <a:t>een</a:t>
            </a:r>
            <a:r>
              <a:rPr lang="en-US">
                <a:solidFill>
                  <a:srgbClr val="FFFFFF"/>
                </a:solidFill>
                <a:latin typeface="+mn-lt"/>
              </a:rPr>
              <a:t> </a:t>
            </a:r>
            <a:r>
              <a:rPr lang="en-US" err="1">
                <a:solidFill>
                  <a:srgbClr val="FFFFFF"/>
                </a:solidFill>
                <a:latin typeface="+mn-lt"/>
              </a:rPr>
              <a:t>lichtzure</a:t>
            </a:r>
            <a:r>
              <a:rPr lang="en-US">
                <a:solidFill>
                  <a:srgbClr val="FFFFFF"/>
                </a:solidFill>
                <a:latin typeface="+mn-lt"/>
              </a:rPr>
              <a:t> </a:t>
            </a:r>
            <a:r>
              <a:rPr lang="en-US" err="1">
                <a:solidFill>
                  <a:srgbClr val="FFFFFF"/>
                </a:solidFill>
                <a:latin typeface="+mn-lt"/>
              </a:rPr>
              <a:t>smaak</a:t>
            </a:r>
            <a:r>
              <a:rPr lang="en-US">
                <a:solidFill>
                  <a:srgbClr val="FFFFFF"/>
                </a:solidFill>
                <a:latin typeface="+mn-lt"/>
              </a:rPr>
              <a:t> </a:t>
            </a:r>
            <a:r>
              <a:rPr lang="en-US" err="1">
                <a:solidFill>
                  <a:srgbClr val="FFFFFF"/>
                </a:solidFill>
                <a:latin typeface="+mn-lt"/>
              </a:rPr>
              <a:t>zonder</a:t>
            </a:r>
            <a:r>
              <a:rPr lang="en-US">
                <a:solidFill>
                  <a:srgbClr val="FFFFFF"/>
                </a:solidFill>
                <a:latin typeface="+mn-lt"/>
              </a:rPr>
              <a:t> </a:t>
            </a:r>
            <a:r>
              <a:rPr lang="en-US" err="1">
                <a:solidFill>
                  <a:srgbClr val="FFFFFF"/>
                </a:solidFill>
                <a:latin typeface="+mn-lt"/>
              </a:rPr>
              <a:t>schadelijke</a:t>
            </a:r>
            <a:r>
              <a:rPr lang="en-US">
                <a:solidFill>
                  <a:srgbClr val="FFFFFF"/>
                </a:solidFill>
                <a:latin typeface="+mn-lt"/>
              </a:rPr>
              <a:t> </a:t>
            </a:r>
            <a:r>
              <a:rPr lang="en-US" err="1">
                <a:solidFill>
                  <a:srgbClr val="FFFFFF"/>
                </a:solidFill>
                <a:latin typeface="+mn-lt"/>
              </a:rPr>
              <a:t>gevolgen</a:t>
            </a:r>
            <a:endParaRPr lang="en-US">
              <a:solidFill>
                <a:srgbClr val="FFFFFF"/>
              </a:solidFill>
              <a:latin typeface="+mn-lt"/>
            </a:endParaRPr>
          </a:p>
          <a:p>
            <a:r>
              <a:rPr lang="en-US">
                <a:solidFill>
                  <a:srgbClr val="FFFFFF"/>
                </a:solidFill>
                <a:latin typeface="+mn-lt"/>
              </a:rPr>
              <a:t>Is </a:t>
            </a:r>
            <a:r>
              <a:rPr lang="en-US" err="1">
                <a:solidFill>
                  <a:srgbClr val="FFFFFF"/>
                </a:solidFill>
                <a:latin typeface="+mn-lt"/>
              </a:rPr>
              <a:t>frisdrank</a:t>
            </a:r>
            <a:r>
              <a:rPr lang="en-US">
                <a:solidFill>
                  <a:srgbClr val="FFFFFF"/>
                </a:solidFill>
                <a:latin typeface="+mn-lt"/>
              </a:rPr>
              <a:t> light is de </a:t>
            </a:r>
            <a:r>
              <a:rPr lang="en-US" err="1">
                <a:solidFill>
                  <a:srgbClr val="FFFFFF"/>
                </a:solidFill>
                <a:latin typeface="+mn-lt"/>
              </a:rPr>
              <a:t>zuurgraad</a:t>
            </a:r>
            <a:r>
              <a:rPr lang="en-US">
                <a:solidFill>
                  <a:srgbClr val="FFFFFF"/>
                </a:solidFill>
                <a:latin typeface="+mn-lt"/>
              </a:rPr>
              <a:t> </a:t>
            </a:r>
            <a:r>
              <a:rPr lang="en-US" err="1">
                <a:solidFill>
                  <a:srgbClr val="FFFFFF"/>
                </a:solidFill>
                <a:latin typeface="+mn-lt"/>
              </a:rPr>
              <a:t>veel</a:t>
            </a:r>
            <a:r>
              <a:rPr lang="en-US">
                <a:solidFill>
                  <a:srgbClr val="FFFFFF"/>
                </a:solidFill>
                <a:latin typeface="+mn-lt"/>
              </a:rPr>
              <a:t> lager </a:t>
            </a:r>
            <a:r>
              <a:rPr lang="en-US" err="1">
                <a:solidFill>
                  <a:srgbClr val="FFFFFF"/>
                </a:solidFill>
                <a:latin typeface="+mn-lt"/>
              </a:rPr>
              <a:t>geworden</a:t>
            </a:r>
            <a:r>
              <a:rPr lang="en-US">
                <a:solidFill>
                  <a:srgbClr val="FFFFFF"/>
                </a:solidFill>
                <a:latin typeface="+mn-lt"/>
              </a:rPr>
              <a:t>, </a:t>
            </a:r>
            <a:r>
              <a:rPr lang="en-US" err="1">
                <a:solidFill>
                  <a:srgbClr val="FFFFFF"/>
                </a:solidFill>
                <a:latin typeface="+mn-lt"/>
              </a:rPr>
              <a:t>waardoor</a:t>
            </a:r>
            <a:r>
              <a:rPr lang="en-US">
                <a:solidFill>
                  <a:srgbClr val="FFFFFF"/>
                </a:solidFill>
                <a:latin typeface="+mn-lt"/>
              </a:rPr>
              <a:t> het </a:t>
            </a:r>
            <a:r>
              <a:rPr lang="en-US" err="1">
                <a:solidFill>
                  <a:srgbClr val="FFFFFF"/>
                </a:solidFill>
                <a:latin typeface="+mn-lt"/>
              </a:rPr>
              <a:t>schadelijk</a:t>
            </a:r>
            <a:r>
              <a:rPr lang="en-US">
                <a:solidFill>
                  <a:srgbClr val="FFFFFF"/>
                </a:solidFill>
                <a:latin typeface="+mn-lt"/>
              </a:rPr>
              <a:t> is </a:t>
            </a:r>
            <a:r>
              <a:rPr lang="en-US" err="1">
                <a:solidFill>
                  <a:srgbClr val="FFFFFF"/>
                </a:solidFill>
                <a:latin typeface="+mn-lt"/>
              </a:rPr>
              <a:t>voor</a:t>
            </a:r>
            <a:r>
              <a:rPr lang="en-US">
                <a:solidFill>
                  <a:srgbClr val="FFFFFF"/>
                </a:solidFill>
                <a:latin typeface="+mn-lt"/>
              </a:rPr>
              <a:t> je </a:t>
            </a:r>
            <a:r>
              <a:rPr lang="en-US" err="1">
                <a:solidFill>
                  <a:srgbClr val="FFFFFF"/>
                </a:solidFill>
                <a:latin typeface="+mn-lt"/>
              </a:rPr>
              <a:t>gebit</a:t>
            </a:r>
            <a:r>
              <a:rPr lang="en-US">
                <a:solidFill>
                  <a:srgbClr val="FFFFFF"/>
                </a:solidFill>
                <a:latin typeface="+mn-lt"/>
              </a:rPr>
              <a:t>. </a:t>
            </a:r>
          </a:p>
          <a:p>
            <a:r>
              <a:rPr lang="en-US" err="1">
                <a:solidFill>
                  <a:srgbClr val="FFFFFF"/>
                </a:solidFill>
                <a:latin typeface="+mn-lt"/>
              </a:rPr>
              <a:t>Vruchtensap</a:t>
            </a:r>
            <a:r>
              <a:rPr lang="en-US">
                <a:solidFill>
                  <a:srgbClr val="FFFFFF"/>
                </a:solidFill>
                <a:latin typeface="+mn-lt"/>
              </a:rPr>
              <a:t> is </a:t>
            </a:r>
            <a:r>
              <a:rPr lang="en-US" err="1">
                <a:solidFill>
                  <a:srgbClr val="FFFFFF"/>
                </a:solidFill>
                <a:latin typeface="+mn-lt"/>
              </a:rPr>
              <a:t>eigenlijk</a:t>
            </a:r>
            <a:r>
              <a:rPr lang="en-US">
                <a:solidFill>
                  <a:srgbClr val="FFFFFF"/>
                </a:solidFill>
                <a:latin typeface="+mn-lt"/>
              </a:rPr>
              <a:t> </a:t>
            </a:r>
            <a:r>
              <a:rPr lang="en-US" err="1">
                <a:solidFill>
                  <a:srgbClr val="FFFFFF"/>
                </a:solidFill>
                <a:latin typeface="+mn-lt"/>
              </a:rPr>
              <a:t>hetzelfde</a:t>
            </a:r>
            <a:r>
              <a:rPr lang="en-US">
                <a:solidFill>
                  <a:srgbClr val="FFFFFF"/>
                </a:solidFill>
                <a:latin typeface="+mn-lt"/>
              </a:rPr>
              <a:t> </a:t>
            </a:r>
            <a:r>
              <a:rPr lang="en-US" err="1">
                <a:solidFill>
                  <a:srgbClr val="FFFFFF"/>
                </a:solidFill>
                <a:latin typeface="+mn-lt"/>
              </a:rPr>
              <a:t>als</a:t>
            </a:r>
            <a:r>
              <a:rPr lang="en-US">
                <a:solidFill>
                  <a:srgbClr val="FFFFFF"/>
                </a:solidFill>
                <a:latin typeface="+mn-lt"/>
              </a:rPr>
              <a:t> </a:t>
            </a:r>
            <a:r>
              <a:rPr lang="en-US" err="1">
                <a:solidFill>
                  <a:srgbClr val="FFFFFF"/>
                </a:solidFill>
                <a:latin typeface="+mn-lt"/>
              </a:rPr>
              <a:t>frisdrank</a:t>
            </a:r>
            <a:r>
              <a:rPr lang="en-US">
                <a:solidFill>
                  <a:srgbClr val="FFFFFF"/>
                </a:solidFill>
                <a:latin typeface="+mn-lt"/>
              </a:rPr>
              <a:t>. Er zit </a:t>
            </a:r>
            <a:r>
              <a:rPr lang="en-US" err="1">
                <a:solidFill>
                  <a:srgbClr val="FFFFFF"/>
                </a:solidFill>
                <a:latin typeface="+mn-lt"/>
              </a:rPr>
              <a:t>namelijk</a:t>
            </a:r>
            <a:r>
              <a:rPr lang="en-US">
                <a:solidFill>
                  <a:srgbClr val="FFFFFF"/>
                </a:solidFill>
                <a:latin typeface="+mn-lt"/>
              </a:rPr>
              <a:t> </a:t>
            </a:r>
            <a:r>
              <a:rPr lang="en-US" err="1">
                <a:solidFill>
                  <a:srgbClr val="FFFFFF"/>
                </a:solidFill>
                <a:latin typeface="+mn-lt"/>
              </a:rPr>
              <a:t>evenveel</a:t>
            </a:r>
            <a:r>
              <a:rPr lang="en-US">
                <a:solidFill>
                  <a:srgbClr val="FFFFFF"/>
                </a:solidFill>
                <a:latin typeface="+mn-lt"/>
              </a:rPr>
              <a:t> </a:t>
            </a:r>
            <a:r>
              <a:rPr lang="en-US" err="1">
                <a:solidFill>
                  <a:srgbClr val="FFFFFF"/>
                </a:solidFill>
                <a:latin typeface="+mn-lt"/>
              </a:rPr>
              <a:t>suiker</a:t>
            </a:r>
            <a:r>
              <a:rPr lang="en-US">
                <a:solidFill>
                  <a:srgbClr val="FFFFFF"/>
                </a:solidFill>
                <a:latin typeface="+mn-lt"/>
              </a:rPr>
              <a:t> in.</a:t>
            </a:r>
          </a:p>
          <a:p>
            <a:endParaRPr lang="en-US">
              <a:solidFill>
                <a:srgbClr val="FFFFFF"/>
              </a:solidFill>
              <a:latin typeface="+mn-lt"/>
            </a:endParaRPr>
          </a:p>
          <a:p>
            <a:endParaRPr lang="en-US">
              <a:solidFill>
                <a:srgbClr val="FFFFFF"/>
              </a:solidFill>
              <a:latin typeface="+mn-lt"/>
            </a:endParaRPr>
          </a:p>
        </p:txBody>
      </p:sp>
    </p:spTree>
    <p:extLst>
      <p:ext uri="{BB962C8B-B14F-4D97-AF65-F5344CB8AC3E}">
        <p14:creationId xmlns:p14="http://schemas.microsoft.com/office/powerpoint/2010/main" val="274103363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D84960AC-1CD6-452A-B5F4-2186E3FD74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B5068B1C-1A28-475A-A0E0-4C23200D82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E895A7D1-C40B-26F6-7D91-F198DB60DAC1}"/>
              </a:ext>
            </a:extLst>
          </p:cNvPr>
          <p:cNvSpPr>
            <a:spLocks noGrp="1"/>
          </p:cNvSpPr>
          <p:nvPr>
            <p:ph type="title"/>
          </p:nvPr>
        </p:nvSpPr>
        <p:spPr>
          <a:xfrm>
            <a:off x="643467" y="804333"/>
            <a:ext cx="4958290" cy="5249334"/>
          </a:xfrm>
        </p:spPr>
        <p:txBody>
          <a:bodyPr vert="horz" lIns="91440" tIns="45720" rIns="91440" bIns="45720" rtlCol="0" anchor="ctr">
            <a:normAutofit/>
          </a:bodyPr>
          <a:lstStyle/>
          <a:p>
            <a:pPr algn="r"/>
            <a:r>
              <a:rPr lang="en-US">
                <a:solidFill>
                  <a:srgbClr val="404040"/>
                </a:solidFill>
              </a:rPr>
              <a:t>Zijn zoetstoffen slecht?</a:t>
            </a:r>
          </a:p>
        </p:txBody>
      </p:sp>
      <p:sp>
        <p:nvSpPr>
          <p:cNvPr id="18" name="Rectangle 17">
            <a:extLst>
              <a:ext uri="{FF2B5EF4-FFF2-40B4-BE49-F238E27FC236}">
                <a16:creationId xmlns:a16="http://schemas.microsoft.com/office/drawing/2014/main" id="{6D428773-F789-43B7-B5FD-AE49E5BD2E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3" name="Content Placeholder 2">
            <a:extLst>
              <a:ext uri="{FF2B5EF4-FFF2-40B4-BE49-F238E27FC236}">
                <a16:creationId xmlns:a16="http://schemas.microsoft.com/office/drawing/2014/main" id="{3F530048-806F-3E3A-7F92-A19AD7C78BB4}"/>
              </a:ext>
            </a:extLst>
          </p:cNvPr>
          <p:cNvSpPr>
            <a:spLocks noGrp="1"/>
          </p:cNvSpPr>
          <p:nvPr>
            <p:ph idx="1"/>
          </p:nvPr>
        </p:nvSpPr>
        <p:spPr>
          <a:xfrm>
            <a:off x="6578600" y="804333"/>
            <a:ext cx="5130800" cy="5249334"/>
          </a:xfrm>
        </p:spPr>
        <p:txBody>
          <a:bodyPr vert="horz" lIns="45720" tIns="45720" rIns="45720" bIns="45720" rtlCol="0" anchor="ctr">
            <a:normAutofit/>
          </a:bodyPr>
          <a:lstStyle/>
          <a:p>
            <a:pPr marL="0" indent="0">
              <a:buNone/>
            </a:pPr>
            <a:r>
              <a:rPr lang="en-US" sz="1700">
                <a:solidFill>
                  <a:srgbClr val="FFFFFF"/>
                </a:solidFill>
                <a:latin typeface="+mn-lt"/>
              </a:rPr>
              <a:t>Wetenschap over zoetstoffen:</a:t>
            </a:r>
          </a:p>
          <a:p>
            <a:pPr>
              <a:buFont typeface="Calibri" panose="020B0602020104020603" pitchFamily="34" charset="0"/>
              <a:buChar char="-"/>
            </a:pPr>
            <a:r>
              <a:rPr lang="en-US" sz="1700">
                <a:solidFill>
                  <a:srgbClr val="FFFFFF"/>
                </a:solidFill>
                <a:latin typeface="+mn-lt"/>
              </a:rPr>
              <a:t>Met mate zijn zoetstoffen uit lightfrisdrank niet slecht voor de gezondheid.</a:t>
            </a:r>
          </a:p>
          <a:p>
            <a:pPr>
              <a:buFont typeface="Calibri" panose="020B0602020104020603" pitchFamily="34" charset="0"/>
              <a:buChar char="-"/>
            </a:pPr>
            <a:r>
              <a:rPr lang="en-US" sz="1700">
                <a:solidFill>
                  <a:srgbClr val="FFFFFF"/>
                </a:solidFill>
                <a:latin typeface="+mn-lt"/>
              </a:rPr>
              <a:t>Het helpt om minder suiker en calorieen te eten, maar voorkeur is een drank zonder suiker of zoetstof. </a:t>
            </a:r>
          </a:p>
          <a:p>
            <a:pPr>
              <a:buFont typeface="Calibri" panose="020B0602020104020603" pitchFamily="34" charset="0"/>
              <a:buChar char="-"/>
            </a:pPr>
            <a:r>
              <a:rPr lang="en-US" sz="1700">
                <a:solidFill>
                  <a:srgbClr val="FFFFFF"/>
                </a:solidFill>
                <a:latin typeface="+mn-lt"/>
              </a:rPr>
              <a:t>Aspartaam paniek: Komt vanuit studies bij ratten en muizen met buitenproportioneel veel aspartaam. Bewijs is erg mager. </a:t>
            </a:r>
          </a:p>
          <a:p>
            <a:pPr>
              <a:buFont typeface="Calibri" panose="020B0602020104020603" pitchFamily="34" charset="0"/>
              <a:buChar char="-"/>
            </a:pPr>
            <a:r>
              <a:rPr lang="en-US" sz="1700">
                <a:solidFill>
                  <a:srgbClr val="FFFFFF"/>
                </a:solidFill>
                <a:latin typeface="+mn-lt"/>
              </a:rPr>
              <a:t>De </a:t>
            </a:r>
            <a:r>
              <a:rPr lang="en-US" sz="1700" err="1">
                <a:solidFill>
                  <a:srgbClr val="FFFFFF"/>
                </a:solidFill>
                <a:latin typeface="+mn-lt"/>
              </a:rPr>
              <a:t>aanvaardbare</a:t>
            </a:r>
            <a:r>
              <a:rPr lang="en-US" sz="1700">
                <a:solidFill>
                  <a:srgbClr val="FFFFFF"/>
                </a:solidFill>
                <a:latin typeface="+mn-lt"/>
              </a:rPr>
              <a:t> </a:t>
            </a:r>
            <a:r>
              <a:rPr lang="en-US" sz="1700" err="1">
                <a:solidFill>
                  <a:srgbClr val="FFFFFF"/>
                </a:solidFill>
                <a:latin typeface="+mn-lt"/>
              </a:rPr>
              <a:t>dagelijkse</a:t>
            </a:r>
            <a:r>
              <a:rPr lang="en-US" sz="1700">
                <a:solidFill>
                  <a:srgbClr val="FFFFFF"/>
                </a:solidFill>
                <a:latin typeface="+mn-lt"/>
              </a:rPr>
              <a:t> </a:t>
            </a:r>
            <a:r>
              <a:rPr lang="en-US" sz="1700" err="1">
                <a:solidFill>
                  <a:srgbClr val="FFFFFF"/>
                </a:solidFill>
                <a:latin typeface="+mn-lt"/>
              </a:rPr>
              <a:t>inname</a:t>
            </a:r>
            <a:r>
              <a:rPr lang="en-US" sz="1700">
                <a:solidFill>
                  <a:srgbClr val="FFFFFF"/>
                </a:solidFill>
                <a:latin typeface="+mn-lt"/>
              </a:rPr>
              <a:t> </a:t>
            </a:r>
            <a:r>
              <a:rPr lang="en-US" sz="1700" err="1">
                <a:solidFill>
                  <a:srgbClr val="FFFFFF"/>
                </a:solidFill>
                <a:latin typeface="+mn-lt"/>
              </a:rPr>
              <a:t>voor</a:t>
            </a:r>
            <a:r>
              <a:rPr lang="en-US" sz="1700">
                <a:solidFill>
                  <a:srgbClr val="FFFFFF"/>
                </a:solidFill>
                <a:latin typeface="+mn-lt"/>
              </a:rPr>
              <a:t> </a:t>
            </a:r>
            <a:r>
              <a:rPr lang="en-US" sz="1700" err="1">
                <a:solidFill>
                  <a:srgbClr val="FFFFFF"/>
                </a:solidFill>
                <a:latin typeface="+mn-lt"/>
              </a:rPr>
              <a:t>aspartaam</a:t>
            </a:r>
            <a:r>
              <a:rPr lang="en-US" sz="1700">
                <a:solidFill>
                  <a:srgbClr val="FFFFFF"/>
                </a:solidFill>
                <a:latin typeface="+mn-lt"/>
              </a:rPr>
              <a:t> is 40mg/kg/d = 20 </a:t>
            </a:r>
            <a:r>
              <a:rPr lang="en-US" sz="1700" err="1">
                <a:solidFill>
                  <a:srgbClr val="FFFFFF"/>
                </a:solidFill>
                <a:latin typeface="+mn-lt"/>
              </a:rPr>
              <a:t>glazen</a:t>
            </a:r>
            <a:r>
              <a:rPr lang="en-US" sz="1700">
                <a:solidFill>
                  <a:srgbClr val="FFFFFF"/>
                </a:solidFill>
                <a:latin typeface="+mn-lt"/>
              </a:rPr>
              <a:t> </a:t>
            </a:r>
            <a:r>
              <a:rPr lang="en-US" sz="1700" err="1">
                <a:solidFill>
                  <a:srgbClr val="FFFFFF"/>
                </a:solidFill>
                <a:latin typeface="+mn-lt"/>
              </a:rPr>
              <a:t>frisdrank</a:t>
            </a:r>
            <a:r>
              <a:rPr lang="en-US" sz="1700">
                <a:solidFill>
                  <a:srgbClr val="FFFFFF"/>
                </a:solidFill>
                <a:latin typeface="+mn-lt"/>
              </a:rPr>
              <a:t>. </a:t>
            </a:r>
          </a:p>
          <a:p>
            <a:pPr>
              <a:buFont typeface="Calibri" panose="020B0602020104020603" pitchFamily="34" charset="0"/>
              <a:buChar char="-"/>
            </a:pPr>
            <a:r>
              <a:rPr lang="en-US" sz="1700">
                <a:solidFill>
                  <a:srgbClr val="FFFFFF"/>
                </a:solidFill>
                <a:latin typeface="+mn-lt"/>
              </a:rPr>
              <a:t>Alle </a:t>
            </a:r>
            <a:r>
              <a:rPr lang="en-US" sz="1700" err="1">
                <a:solidFill>
                  <a:srgbClr val="FFFFFF"/>
                </a:solidFill>
                <a:latin typeface="+mn-lt"/>
              </a:rPr>
              <a:t>zoetstoffen</a:t>
            </a:r>
            <a:r>
              <a:rPr lang="en-US" sz="1700">
                <a:solidFill>
                  <a:srgbClr val="FFFFFF"/>
                </a:solidFill>
                <a:latin typeface="+mn-lt"/>
              </a:rPr>
              <a:t> die in Nederland </a:t>
            </a:r>
            <a:r>
              <a:rPr lang="en-US" sz="1700" err="1">
                <a:solidFill>
                  <a:srgbClr val="FFFFFF"/>
                </a:solidFill>
                <a:latin typeface="+mn-lt"/>
              </a:rPr>
              <a:t>worden</a:t>
            </a:r>
            <a:r>
              <a:rPr lang="en-US" sz="1700">
                <a:solidFill>
                  <a:srgbClr val="FFFFFF"/>
                </a:solidFill>
                <a:latin typeface="+mn-lt"/>
              </a:rPr>
              <a:t> </a:t>
            </a:r>
            <a:r>
              <a:rPr lang="en-US" sz="1700" err="1">
                <a:solidFill>
                  <a:srgbClr val="FFFFFF"/>
                </a:solidFill>
                <a:latin typeface="+mn-lt"/>
              </a:rPr>
              <a:t>gebruikt</a:t>
            </a:r>
            <a:r>
              <a:rPr lang="en-US" sz="1700">
                <a:solidFill>
                  <a:srgbClr val="FFFFFF"/>
                </a:solidFill>
                <a:latin typeface="+mn-lt"/>
              </a:rPr>
              <a:t> </a:t>
            </a:r>
            <a:r>
              <a:rPr lang="en-US" sz="1700" err="1">
                <a:solidFill>
                  <a:srgbClr val="FFFFFF"/>
                </a:solidFill>
                <a:latin typeface="+mn-lt"/>
              </a:rPr>
              <a:t>zijn</a:t>
            </a:r>
            <a:r>
              <a:rPr lang="en-US" sz="1700">
                <a:solidFill>
                  <a:srgbClr val="FFFFFF"/>
                </a:solidFill>
                <a:latin typeface="+mn-lt"/>
              </a:rPr>
              <a:t> </a:t>
            </a:r>
            <a:r>
              <a:rPr lang="en-US" sz="1700" err="1">
                <a:solidFill>
                  <a:srgbClr val="FFFFFF"/>
                </a:solidFill>
                <a:latin typeface="+mn-lt"/>
              </a:rPr>
              <a:t>veilig</a:t>
            </a:r>
            <a:r>
              <a:rPr lang="en-US" sz="1700">
                <a:solidFill>
                  <a:srgbClr val="FFFFFF"/>
                </a:solidFill>
                <a:latin typeface="+mn-lt"/>
              </a:rPr>
              <a:t> </a:t>
            </a:r>
            <a:r>
              <a:rPr lang="en-US" sz="1700" err="1">
                <a:solidFill>
                  <a:srgbClr val="FFFFFF"/>
                </a:solidFill>
                <a:latin typeface="+mn-lt"/>
              </a:rPr>
              <a:t>bevonden</a:t>
            </a:r>
            <a:r>
              <a:rPr lang="en-US" sz="1700">
                <a:solidFill>
                  <a:srgbClr val="FFFFFF"/>
                </a:solidFill>
                <a:latin typeface="+mn-lt"/>
              </a:rPr>
              <a:t>. </a:t>
            </a:r>
          </a:p>
          <a:p>
            <a:pPr>
              <a:buFont typeface="Calibri" panose="020B0602020104020603" pitchFamily="34" charset="0"/>
              <a:buChar char="-"/>
            </a:pPr>
            <a:r>
              <a:rPr lang="en-US" sz="1700" err="1">
                <a:solidFill>
                  <a:srgbClr val="FFFFFF"/>
                </a:solidFill>
                <a:latin typeface="+mn-lt"/>
              </a:rPr>
              <a:t>Polyolen</a:t>
            </a:r>
            <a:r>
              <a:rPr lang="en-US" sz="1700">
                <a:solidFill>
                  <a:srgbClr val="FFFFFF"/>
                </a:solidFill>
                <a:latin typeface="+mn-lt"/>
              </a:rPr>
              <a:t> </a:t>
            </a:r>
            <a:r>
              <a:rPr lang="en-US" sz="1700" err="1">
                <a:solidFill>
                  <a:srgbClr val="FFFFFF"/>
                </a:solidFill>
                <a:latin typeface="+mn-lt"/>
              </a:rPr>
              <a:t>zoals</a:t>
            </a:r>
            <a:r>
              <a:rPr lang="en-US" sz="1700">
                <a:solidFill>
                  <a:srgbClr val="FFFFFF"/>
                </a:solidFill>
                <a:latin typeface="+mn-lt"/>
              </a:rPr>
              <a:t> sorbitol (in </a:t>
            </a:r>
            <a:r>
              <a:rPr lang="en-US" sz="1700" err="1">
                <a:solidFill>
                  <a:srgbClr val="FFFFFF"/>
                </a:solidFill>
                <a:latin typeface="+mn-lt"/>
              </a:rPr>
              <a:t>kauwgom</a:t>
            </a:r>
            <a:r>
              <a:rPr lang="en-US" sz="1700">
                <a:solidFill>
                  <a:srgbClr val="FFFFFF"/>
                </a:solidFill>
                <a:latin typeface="+mn-lt"/>
              </a:rPr>
              <a:t>) </a:t>
            </a:r>
            <a:r>
              <a:rPr lang="en-US" sz="1700" err="1">
                <a:solidFill>
                  <a:srgbClr val="FFFFFF"/>
                </a:solidFill>
                <a:latin typeface="+mn-lt"/>
              </a:rPr>
              <a:t>kan</a:t>
            </a:r>
            <a:r>
              <a:rPr lang="en-US" sz="1700">
                <a:solidFill>
                  <a:srgbClr val="FFFFFF"/>
                </a:solidFill>
                <a:latin typeface="+mn-lt"/>
              </a:rPr>
              <a:t> </a:t>
            </a:r>
            <a:r>
              <a:rPr lang="en-US" sz="1700" err="1">
                <a:solidFill>
                  <a:srgbClr val="FFFFFF"/>
                </a:solidFill>
                <a:latin typeface="+mn-lt"/>
              </a:rPr>
              <a:t>winderigheid</a:t>
            </a:r>
            <a:r>
              <a:rPr lang="en-US" sz="1700">
                <a:solidFill>
                  <a:srgbClr val="FFFFFF"/>
                </a:solidFill>
                <a:latin typeface="+mn-lt"/>
              </a:rPr>
              <a:t> </a:t>
            </a:r>
            <a:r>
              <a:rPr lang="en-US" sz="1700" err="1">
                <a:solidFill>
                  <a:srgbClr val="FFFFFF"/>
                </a:solidFill>
                <a:latin typeface="+mn-lt"/>
              </a:rPr>
              <a:t>en</a:t>
            </a:r>
            <a:r>
              <a:rPr lang="en-US" sz="1700">
                <a:solidFill>
                  <a:srgbClr val="FFFFFF"/>
                </a:solidFill>
                <a:latin typeface="+mn-lt"/>
              </a:rPr>
              <a:t> </a:t>
            </a:r>
            <a:r>
              <a:rPr lang="en-US" sz="1700" err="1">
                <a:solidFill>
                  <a:srgbClr val="FFFFFF"/>
                </a:solidFill>
                <a:latin typeface="+mn-lt"/>
              </a:rPr>
              <a:t>diarree</a:t>
            </a:r>
            <a:r>
              <a:rPr lang="en-US" sz="1700">
                <a:solidFill>
                  <a:srgbClr val="FFFFFF"/>
                </a:solidFill>
                <a:latin typeface="+mn-lt"/>
              </a:rPr>
              <a:t> </a:t>
            </a:r>
            <a:r>
              <a:rPr lang="en-US" sz="1700" err="1">
                <a:solidFill>
                  <a:srgbClr val="FFFFFF"/>
                </a:solidFill>
                <a:latin typeface="+mn-lt"/>
              </a:rPr>
              <a:t>veroorzaken</a:t>
            </a:r>
            <a:r>
              <a:rPr lang="en-US" sz="1700">
                <a:solidFill>
                  <a:srgbClr val="FFFFFF"/>
                </a:solidFill>
                <a:latin typeface="+mn-lt"/>
              </a:rPr>
              <a:t> </a:t>
            </a:r>
            <a:r>
              <a:rPr lang="en-US" sz="1700" err="1">
                <a:solidFill>
                  <a:srgbClr val="FFFFFF"/>
                </a:solidFill>
                <a:latin typeface="+mn-lt"/>
              </a:rPr>
              <a:t>bij</a:t>
            </a:r>
            <a:r>
              <a:rPr lang="en-US" sz="1700">
                <a:solidFill>
                  <a:srgbClr val="FFFFFF"/>
                </a:solidFill>
                <a:latin typeface="+mn-lt"/>
              </a:rPr>
              <a:t> </a:t>
            </a:r>
            <a:r>
              <a:rPr lang="en-US" sz="1700" err="1">
                <a:solidFill>
                  <a:srgbClr val="FFFFFF"/>
                </a:solidFill>
                <a:latin typeface="+mn-lt"/>
              </a:rPr>
              <a:t>grote</a:t>
            </a:r>
            <a:r>
              <a:rPr lang="en-US" sz="1700">
                <a:solidFill>
                  <a:srgbClr val="FFFFFF"/>
                </a:solidFill>
                <a:latin typeface="+mn-lt"/>
              </a:rPr>
              <a:t> </a:t>
            </a:r>
            <a:r>
              <a:rPr lang="en-US" sz="1700" err="1">
                <a:solidFill>
                  <a:srgbClr val="FFFFFF"/>
                </a:solidFill>
                <a:latin typeface="+mn-lt"/>
              </a:rPr>
              <a:t>hoeveelheden</a:t>
            </a:r>
            <a:r>
              <a:rPr lang="en-US" sz="1700">
                <a:solidFill>
                  <a:srgbClr val="FFFFFF"/>
                </a:solidFill>
                <a:latin typeface="+mn-lt"/>
              </a:rPr>
              <a:t> </a:t>
            </a:r>
          </a:p>
          <a:p>
            <a:pPr>
              <a:buFont typeface="Calibri" panose="020B0602020104020603" pitchFamily="34" charset="0"/>
              <a:buChar char="-"/>
            </a:pPr>
            <a:endParaRPr lang="en-US" sz="1700">
              <a:solidFill>
                <a:srgbClr val="FFFFFF"/>
              </a:solidFill>
              <a:latin typeface="+mn-lt"/>
            </a:endParaRPr>
          </a:p>
          <a:p>
            <a:pPr>
              <a:buFont typeface="Calibri" panose="020B0602020104020603" pitchFamily="34" charset="0"/>
              <a:buChar char="-"/>
            </a:pPr>
            <a:endParaRPr lang="en-US" sz="1700">
              <a:solidFill>
                <a:srgbClr val="FFFFFF"/>
              </a:solidFill>
              <a:latin typeface="+mn-lt"/>
            </a:endParaRPr>
          </a:p>
          <a:p>
            <a:pPr>
              <a:buFont typeface="Calibri" panose="020B0602020104020603" pitchFamily="34" charset="0"/>
              <a:buChar char="-"/>
            </a:pPr>
            <a:endParaRPr lang="en-US" sz="1700">
              <a:solidFill>
                <a:srgbClr val="FFFFFF"/>
              </a:solidFill>
              <a:latin typeface="+mn-lt"/>
            </a:endParaRPr>
          </a:p>
        </p:txBody>
      </p:sp>
    </p:spTree>
    <p:extLst>
      <p:ext uri="{BB962C8B-B14F-4D97-AF65-F5344CB8AC3E}">
        <p14:creationId xmlns:p14="http://schemas.microsoft.com/office/powerpoint/2010/main" val="388491506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Titel 2">
            <a:extLst>
              <a:ext uri="{FF2B5EF4-FFF2-40B4-BE49-F238E27FC236}">
                <a16:creationId xmlns:a16="http://schemas.microsoft.com/office/drawing/2014/main" id="{D47A01DD-A900-430A-94FE-10D9FF4F954A}"/>
              </a:ext>
            </a:extLst>
          </p:cNvPr>
          <p:cNvSpPr>
            <a:spLocks noGrp="1"/>
          </p:cNvSpPr>
          <p:nvPr>
            <p:ph type="title"/>
          </p:nvPr>
        </p:nvSpPr>
        <p:spPr>
          <a:xfrm>
            <a:off x="1024128" y="585216"/>
            <a:ext cx="6066818" cy="1499616"/>
          </a:xfrm>
        </p:spPr>
        <p:txBody>
          <a:bodyPr vert="horz" lIns="91440" tIns="45720" rIns="91440" bIns="45720" rtlCol="0" anchor="ctr">
            <a:normAutofit/>
          </a:bodyPr>
          <a:lstStyle/>
          <a:p>
            <a:r>
              <a:rPr lang="en-US" altLang="nl-NL" err="1"/>
              <a:t>Richtlijn</a:t>
            </a:r>
          </a:p>
        </p:txBody>
      </p:sp>
      <p:sp>
        <p:nvSpPr>
          <p:cNvPr id="28674" name="Tijdelijke aanduiding voor inhoud 1">
            <a:extLst>
              <a:ext uri="{FF2B5EF4-FFF2-40B4-BE49-F238E27FC236}">
                <a16:creationId xmlns:a16="http://schemas.microsoft.com/office/drawing/2014/main" id="{65C9B7DB-7A9F-400F-B2FA-A4F979931603}"/>
              </a:ext>
            </a:extLst>
          </p:cNvPr>
          <p:cNvSpPr>
            <a:spLocks noGrp="1"/>
          </p:cNvSpPr>
          <p:nvPr>
            <p:ph idx="1"/>
          </p:nvPr>
        </p:nvSpPr>
        <p:spPr>
          <a:xfrm>
            <a:off x="1024128" y="2286000"/>
            <a:ext cx="6066818" cy="4023360"/>
          </a:xfrm>
        </p:spPr>
        <p:txBody>
          <a:bodyPr vert="horz" lIns="45720" tIns="45720" rIns="45720" bIns="45720" rtlCol="0">
            <a:normAutofit/>
          </a:bodyPr>
          <a:lstStyle/>
          <a:p>
            <a:pPr marL="0" indent="0">
              <a:defRPr/>
            </a:pPr>
            <a:endParaRPr lang="en-US">
              <a:latin typeface="+mn-lt"/>
            </a:endParaRPr>
          </a:p>
          <a:p>
            <a:pPr marL="0" indent="0">
              <a:defRPr/>
            </a:pPr>
            <a:endParaRPr lang="en-US">
              <a:latin typeface="+mn-lt"/>
            </a:endParaRPr>
          </a:p>
          <a:p>
            <a:pPr marL="0" indent="0">
              <a:defRPr/>
            </a:pPr>
            <a:r>
              <a:rPr lang="en-US">
                <a:latin typeface="+mn-lt"/>
              </a:rPr>
              <a:t>Ik </a:t>
            </a:r>
            <a:r>
              <a:rPr lang="en-US" err="1">
                <a:latin typeface="+mn-lt"/>
              </a:rPr>
              <a:t>eet</a:t>
            </a:r>
            <a:r>
              <a:rPr lang="en-US">
                <a:latin typeface="+mn-lt"/>
              </a:rPr>
              <a:t> </a:t>
            </a:r>
            <a:r>
              <a:rPr lang="en-US" err="1">
                <a:latin typeface="+mn-lt"/>
              </a:rPr>
              <a:t>minstens</a:t>
            </a:r>
            <a:r>
              <a:rPr lang="en-US">
                <a:latin typeface="+mn-lt"/>
              </a:rPr>
              <a:t> 1x per week (</a:t>
            </a:r>
            <a:r>
              <a:rPr lang="en-US" err="1">
                <a:latin typeface="+mn-lt"/>
              </a:rPr>
              <a:t>vette</a:t>
            </a:r>
            <a:r>
              <a:rPr lang="en-US">
                <a:latin typeface="+mn-lt"/>
              </a:rPr>
              <a:t>) vis</a:t>
            </a:r>
          </a:p>
        </p:txBody>
      </p:sp>
      <p:pic>
        <p:nvPicPr>
          <p:cNvPr id="3" name="Afbeelding 2" descr="Anemoonvissen en blauwe anemonen">
            <a:extLst>
              <a:ext uri="{FF2B5EF4-FFF2-40B4-BE49-F238E27FC236}">
                <a16:creationId xmlns:a16="http://schemas.microsoft.com/office/drawing/2014/main" id="{9C61E806-9460-1612-69AA-E755CFB0404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26909" r="28101"/>
          <a:stretch/>
        </p:blipFill>
        <p:spPr>
          <a:xfrm>
            <a:off x="7552266" y="10"/>
            <a:ext cx="4639733" cy="6857990"/>
          </a:xfrm>
          <a:prstGeom prst="rect">
            <a:avLst/>
          </a:prstGeom>
        </p:spPr>
      </p:pic>
    </p:spTree>
    <p:extLst>
      <p:ext uri="{BB962C8B-B14F-4D97-AF65-F5344CB8AC3E}">
        <p14:creationId xmlns:p14="http://schemas.microsoft.com/office/powerpoint/2010/main" val="31190330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D84960AC-1CD6-452A-B5F4-2186E3FD74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874F216-4B36-37B6-C8E5-7E5D3D228160}"/>
              </a:ext>
            </a:extLst>
          </p:cNvPr>
          <p:cNvSpPr>
            <a:spLocks noGrp="1"/>
          </p:cNvSpPr>
          <p:nvPr>
            <p:ph type="title"/>
          </p:nvPr>
        </p:nvSpPr>
        <p:spPr>
          <a:xfrm>
            <a:off x="1024128" y="585216"/>
            <a:ext cx="8018272" cy="1499616"/>
          </a:xfrm>
        </p:spPr>
        <p:txBody>
          <a:bodyPr vert="horz" lIns="91440" tIns="45720" rIns="91440" bIns="45720" rtlCol="0" anchor="ctr">
            <a:normAutofit/>
          </a:bodyPr>
          <a:lstStyle/>
          <a:p>
            <a:r>
              <a:rPr lang="en-US"/>
              <a:t>Vis is een feestje voor je gezondheid!</a:t>
            </a:r>
          </a:p>
        </p:txBody>
      </p:sp>
      <p:sp>
        <p:nvSpPr>
          <p:cNvPr id="3" name="Content Placeholder 2">
            <a:extLst>
              <a:ext uri="{FF2B5EF4-FFF2-40B4-BE49-F238E27FC236}">
                <a16:creationId xmlns:a16="http://schemas.microsoft.com/office/drawing/2014/main" id="{E9A2CEB2-24AE-2473-4F1A-0441AEB7EE16}"/>
              </a:ext>
            </a:extLst>
          </p:cNvPr>
          <p:cNvSpPr>
            <a:spLocks noGrp="1"/>
          </p:cNvSpPr>
          <p:nvPr>
            <p:ph idx="1"/>
          </p:nvPr>
        </p:nvSpPr>
        <p:spPr>
          <a:xfrm>
            <a:off x="1024128" y="2286000"/>
            <a:ext cx="8018271" cy="4023360"/>
          </a:xfrm>
        </p:spPr>
        <p:txBody>
          <a:bodyPr vert="horz" lIns="45720" tIns="45720" rIns="45720" bIns="45720" rtlCol="0" anchor="t">
            <a:normAutofit/>
          </a:bodyPr>
          <a:lstStyle/>
          <a:p>
            <a:pPr>
              <a:buFont typeface="Calibri" panose="020B0602020104020603" pitchFamily="34" charset="0"/>
              <a:buChar char="-"/>
            </a:pPr>
            <a:r>
              <a:rPr lang="en-US">
                <a:latin typeface="+mn-lt"/>
              </a:rPr>
              <a:t>Vette vis </a:t>
            </a:r>
            <a:r>
              <a:rPr lang="en-US" err="1">
                <a:latin typeface="+mn-lt"/>
              </a:rPr>
              <a:t>zoals</a:t>
            </a:r>
            <a:r>
              <a:rPr lang="en-US">
                <a:latin typeface="+mn-lt"/>
              </a:rPr>
              <a:t> haring, </a:t>
            </a:r>
            <a:r>
              <a:rPr lang="en-US" err="1">
                <a:latin typeface="+mn-lt"/>
              </a:rPr>
              <a:t>makreel</a:t>
            </a:r>
            <a:r>
              <a:rPr lang="en-US">
                <a:latin typeface="+mn-lt"/>
              </a:rPr>
              <a:t> </a:t>
            </a:r>
            <a:r>
              <a:rPr lang="en-US" err="1">
                <a:latin typeface="+mn-lt"/>
              </a:rPr>
              <a:t>en</a:t>
            </a:r>
            <a:r>
              <a:rPr lang="en-US">
                <a:latin typeface="+mn-lt"/>
              </a:rPr>
              <a:t> </a:t>
            </a:r>
            <a:r>
              <a:rPr lang="en-US" err="1">
                <a:latin typeface="+mn-lt"/>
              </a:rPr>
              <a:t>zalm</a:t>
            </a:r>
            <a:r>
              <a:rPr lang="en-US">
                <a:latin typeface="+mn-lt"/>
              </a:rPr>
              <a:t> </a:t>
            </a:r>
            <a:r>
              <a:rPr lang="en-US" err="1">
                <a:latin typeface="+mn-lt"/>
              </a:rPr>
              <a:t>steekt</a:t>
            </a:r>
            <a:r>
              <a:rPr lang="en-US">
                <a:latin typeface="+mn-lt"/>
              </a:rPr>
              <a:t> met kop </a:t>
            </a:r>
            <a:r>
              <a:rPr lang="en-US" err="1">
                <a:latin typeface="+mn-lt"/>
              </a:rPr>
              <a:t>en</a:t>
            </a:r>
            <a:r>
              <a:rPr lang="en-US">
                <a:latin typeface="+mn-lt"/>
              </a:rPr>
              <a:t> </a:t>
            </a:r>
            <a:r>
              <a:rPr lang="en-US" err="1">
                <a:latin typeface="+mn-lt"/>
              </a:rPr>
              <a:t>schouders</a:t>
            </a:r>
            <a:r>
              <a:rPr lang="en-US">
                <a:latin typeface="+mn-lt"/>
              </a:rPr>
              <a:t> </a:t>
            </a:r>
            <a:r>
              <a:rPr lang="en-US" err="1">
                <a:latin typeface="+mn-lt"/>
              </a:rPr>
              <a:t>uit</a:t>
            </a:r>
            <a:r>
              <a:rPr lang="en-US">
                <a:latin typeface="+mn-lt"/>
              </a:rPr>
              <a:t> </a:t>
            </a:r>
            <a:r>
              <a:rPr lang="en-US" err="1">
                <a:latin typeface="+mn-lt"/>
              </a:rPr>
              <a:t>boven</a:t>
            </a:r>
            <a:r>
              <a:rPr lang="en-US">
                <a:latin typeface="+mn-lt"/>
              </a:rPr>
              <a:t> de rest. </a:t>
            </a:r>
            <a:endParaRPr lang="en-US"/>
          </a:p>
          <a:p>
            <a:pPr>
              <a:buFont typeface="Calibri" panose="020B0602020104020603" pitchFamily="34" charset="0"/>
              <a:buChar char="-"/>
            </a:pPr>
            <a:r>
              <a:rPr lang="en-US">
                <a:latin typeface="+mn-lt"/>
              </a:rPr>
              <a:t>MSC </a:t>
            </a:r>
            <a:r>
              <a:rPr lang="en-US" err="1">
                <a:latin typeface="+mn-lt"/>
              </a:rPr>
              <a:t>en</a:t>
            </a:r>
            <a:r>
              <a:rPr lang="en-US">
                <a:latin typeface="+mn-lt"/>
              </a:rPr>
              <a:t> ASC </a:t>
            </a:r>
            <a:r>
              <a:rPr lang="en-US" err="1">
                <a:latin typeface="+mn-lt"/>
              </a:rPr>
              <a:t>keurmerk</a:t>
            </a:r>
            <a:r>
              <a:rPr lang="en-US">
                <a:latin typeface="+mn-lt"/>
              </a:rPr>
              <a:t>. Met </a:t>
            </a:r>
            <a:r>
              <a:rPr lang="en-US" err="1">
                <a:latin typeface="+mn-lt"/>
              </a:rPr>
              <a:t>dit</a:t>
            </a:r>
            <a:r>
              <a:rPr lang="en-US">
                <a:latin typeface="+mn-lt"/>
              </a:rPr>
              <a:t> </a:t>
            </a:r>
            <a:r>
              <a:rPr lang="en-US" err="1">
                <a:latin typeface="+mn-lt"/>
              </a:rPr>
              <a:t>keurmerk</a:t>
            </a:r>
            <a:r>
              <a:rPr lang="en-US">
                <a:latin typeface="+mn-lt"/>
              </a:rPr>
              <a:t> </a:t>
            </a:r>
            <a:r>
              <a:rPr lang="en-US" err="1">
                <a:latin typeface="+mn-lt"/>
              </a:rPr>
              <a:t>weet</a:t>
            </a:r>
            <a:r>
              <a:rPr lang="en-US">
                <a:latin typeface="+mn-lt"/>
              </a:rPr>
              <a:t> je </a:t>
            </a:r>
            <a:r>
              <a:rPr lang="en-US" err="1">
                <a:latin typeface="+mn-lt"/>
              </a:rPr>
              <a:t>dat</a:t>
            </a:r>
            <a:r>
              <a:rPr lang="en-US">
                <a:latin typeface="+mn-lt"/>
              </a:rPr>
              <a:t> de </a:t>
            </a:r>
            <a:r>
              <a:rPr lang="en-US" err="1">
                <a:latin typeface="+mn-lt"/>
              </a:rPr>
              <a:t>kwekerij</a:t>
            </a:r>
            <a:r>
              <a:rPr lang="en-US">
                <a:latin typeface="+mn-lt"/>
              </a:rPr>
              <a:t> </a:t>
            </a:r>
            <a:r>
              <a:rPr lang="en-US" err="1">
                <a:latin typeface="+mn-lt"/>
              </a:rPr>
              <a:t>zich</a:t>
            </a:r>
            <a:r>
              <a:rPr lang="en-US">
                <a:latin typeface="+mn-lt"/>
              </a:rPr>
              <a:t> </a:t>
            </a:r>
            <a:r>
              <a:rPr lang="en-US" err="1">
                <a:latin typeface="+mn-lt"/>
              </a:rPr>
              <a:t>niet</a:t>
            </a:r>
            <a:r>
              <a:rPr lang="en-US">
                <a:latin typeface="+mn-lt"/>
              </a:rPr>
              <a:t> </a:t>
            </a:r>
            <a:r>
              <a:rPr lang="en-US" err="1">
                <a:latin typeface="+mn-lt"/>
              </a:rPr>
              <a:t>alleen</a:t>
            </a:r>
            <a:r>
              <a:rPr lang="en-US">
                <a:latin typeface="+mn-lt"/>
              </a:rPr>
              <a:t> </a:t>
            </a:r>
            <a:r>
              <a:rPr lang="en-US" err="1">
                <a:latin typeface="+mn-lt"/>
              </a:rPr>
              <a:t>bekommert</a:t>
            </a:r>
            <a:r>
              <a:rPr lang="en-US">
                <a:latin typeface="+mn-lt"/>
              </a:rPr>
              <a:t> om </a:t>
            </a:r>
            <a:r>
              <a:rPr lang="en-US" err="1">
                <a:latin typeface="+mn-lt"/>
              </a:rPr>
              <a:t>moeder</a:t>
            </a:r>
            <a:r>
              <a:rPr lang="en-US">
                <a:latin typeface="+mn-lt"/>
              </a:rPr>
              <a:t> </a:t>
            </a:r>
            <a:r>
              <a:rPr lang="en-US" err="1">
                <a:latin typeface="+mn-lt"/>
              </a:rPr>
              <a:t>natuur</a:t>
            </a:r>
            <a:r>
              <a:rPr lang="en-US">
                <a:latin typeface="+mn-lt"/>
              </a:rPr>
              <a:t>, maar </a:t>
            </a:r>
            <a:r>
              <a:rPr lang="en-US" err="1">
                <a:latin typeface="+mn-lt"/>
              </a:rPr>
              <a:t>ook</a:t>
            </a:r>
            <a:r>
              <a:rPr lang="en-US">
                <a:latin typeface="+mn-lt"/>
              </a:rPr>
              <a:t> om </a:t>
            </a:r>
            <a:r>
              <a:rPr lang="en-US" err="1">
                <a:latin typeface="+mn-lt"/>
              </a:rPr>
              <a:t>arbeidsomstandigheden</a:t>
            </a:r>
            <a:r>
              <a:rPr lang="en-US">
                <a:latin typeface="+mn-lt"/>
              </a:rPr>
              <a:t> </a:t>
            </a:r>
            <a:r>
              <a:rPr lang="en-US" err="1">
                <a:latin typeface="+mn-lt"/>
              </a:rPr>
              <a:t>en</a:t>
            </a:r>
            <a:r>
              <a:rPr lang="en-US">
                <a:latin typeface="+mn-lt"/>
              </a:rPr>
              <a:t> </a:t>
            </a:r>
            <a:r>
              <a:rPr lang="en-US" err="1">
                <a:latin typeface="+mn-lt"/>
              </a:rPr>
              <a:t>lokale</a:t>
            </a:r>
            <a:r>
              <a:rPr lang="en-US">
                <a:latin typeface="+mn-lt"/>
              </a:rPr>
              <a:t> </a:t>
            </a:r>
            <a:r>
              <a:rPr lang="en-US" err="1">
                <a:latin typeface="+mn-lt"/>
              </a:rPr>
              <a:t>gemeenschappen</a:t>
            </a:r>
            <a:r>
              <a:rPr lang="en-US">
                <a:latin typeface="+mn-lt"/>
              </a:rPr>
              <a:t>. </a:t>
            </a:r>
          </a:p>
          <a:p>
            <a:pPr>
              <a:buFont typeface="Calibri" panose="020B0602020104020603" pitchFamily="34" charset="0"/>
              <a:buChar char="-"/>
            </a:pPr>
            <a:r>
              <a:rPr lang="en-US" err="1">
                <a:latin typeface="+mn-lt"/>
              </a:rPr>
              <a:t>Jouw</a:t>
            </a:r>
            <a:r>
              <a:rPr lang="en-US">
                <a:latin typeface="+mn-lt"/>
              </a:rPr>
              <a:t> 'verse </a:t>
            </a:r>
            <a:r>
              <a:rPr lang="en-US" err="1">
                <a:latin typeface="+mn-lt"/>
              </a:rPr>
              <a:t>vis'</a:t>
            </a:r>
            <a:r>
              <a:rPr lang="en-US">
                <a:latin typeface="+mn-lt"/>
              </a:rPr>
              <a:t> in de </a:t>
            </a:r>
            <a:r>
              <a:rPr lang="en-US" err="1">
                <a:latin typeface="+mn-lt"/>
              </a:rPr>
              <a:t>supermarkt</a:t>
            </a:r>
            <a:r>
              <a:rPr lang="en-US">
                <a:latin typeface="+mn-lt"/>
              </a:rPr>
              <a:t> is </a:t>
            </a:r>
            <a:r>
              <a:rPr lang="en-US" err="1">
                <a:latin typeface="+mn-lt"/>
              </a:rPr>
              <a:t>vaak</a:t>
            </a:r>
            <a:r>
              <a:rPr lang="en-US">
                <a:latin typeface="+mn-lt"/>
              </a:rPr>
              <a:t> al </a:t>
            </a:r>
            <a:r>
              <a:rPr lang="en-US" err="1">
                <a:latin typeface="+mn-lt"/>
              </a:rPr>
              <a:t>maanden</a:t>
            </a:r>
            <a:r>
              <a:rPr lang="en-US">
                <a:latin typeface="+mn-lt"/>
              </a:rPr>
              <a:t> oud. Hij </a:t>
            </a:r>
            <a:r>
              <a:rPr lang="en-US" err="1">
                <a:latin typeface="+mn-lt"/>
              </a:rPr>
              <a:t>wordt</a:t>
            </a:r>
            <a:r>
              <a:rPr lang="en-US">
                <a:latin typeface="+mn-lt"/>
              </a:rPr>
              <a:t> </a:t>
            </a:r>
            <a:r>
              <a:rPr lang="en-US" err="1">
                <a:latin typeface="+mn-lt"/>
              </a:rPr>
              <a:t>gevangen</a:t>
            </a:r>
            <a:r>
              <a:rPr lang="en-US">
                <a:latin typeface="+mn-lt"/>
              </a:rPr>
              <a:t>, </a:t>
            </a:r>
            <a:r>
              <a:rPr lang="en-US" err="1">
                <a:latin typeface="+mn-lt"/>
              </a:rPr>
              <a:t>ingevroren</a:t>
            </a:r>
            <a:r>
              <a:rPr lang="en-US">
                <a:latin typeface="+mn-lt"/>
              </a:rPr>
              <a:t>, </a:t>
            </a:r>
            <a:r>
              <a:rPr lang="en-US" err="1">
                <a:latin typeface="+mn-lt"/>
              </a:rPr>
              <a:t>verstuurd</a:t>
            </a:r>
            <a:r>
              <a:rPr lang="en-US">
                <a:latin typeface="+mn-lt"/>
              </a:rPr>
              <a:t>, </a:t>
            </a:r>
            <a:r>
              <a:rPr lang="en-US" err="1">
                <a:latin typeface="+mn-lt"/>
              </a:rPr>
              <a:t>ontdooid</a:t>
            </a:r>
            <a:r>
              <a:rPr lang="en-US">
                <a:latin typeface="+mn-lt"/>
              </a:rPr>
              <a:t>, </a:t>
            </a:r>
            <a:r>
              <a:rPr lang="en-US" err="1">
                <a:latin typeface="+mn-lt"/>
              </a:rPr>
              <a:t>bewerkt</a:t>
            </a:r>
            <a:r>
              <a:rPr lang="en-US">
                <a:latin typeface="+mn-lt"/>
              </a:rPr>
              <a:t> </a:t>
            </a:r>
            <a:r>
              <a:rPr lang="en-US" err="1">
                <a:latin typeface="+mn-lt"/>
              </a:rPr>
              <a:t>en</a:t>
            </a:r>
            <a:r>
              <a:rPr lang="en-US">
                <a:latin typeface="+mn-lt"/>
              </a:rPr>
              <a:t> </a:t>
            </a:r>
            <a:r>
              <a:rPr lang="en-US" err="1">
                <a:latin typeface="+mn-lt"/>
              </a:rPr>
              <a:t>weer</a:t>
            </a:r>
            <a:r>
              <a:rPr lang="en-US">
                <a:latin typeface="+mn-lt"/>
              </a:rPr>
              <a:t> </a:t>
            </a:r>
            <a:r>
              <a:rPr lang="en-US" err="1">
                <a:latin typeface="+mn-lt"/>
              </a:rPr>
              <a:t>ingevroren</a:t>
            </a:r>
            <a:r>
              <a:rPr lang="en-US">
                <a:latin typeface="+mn-lt"/>
              </a:rPr>
              <a:t>. </a:t>
            </a:r>
          </a:p>
          <a:p>
            <a:pPr>
              <a:buFont typeface="Calibri" panose="020B0602020104020603" pitchFamily="34" charset="0"/>
              <a:buChar char="-"/>
            </a:pPr>
            <a:r>
              <a:rPr lang="en-US">
                <a:latin typeface="+mn-lt"/>
              </a:rPr>
              <a:t>De </a:t>
            </a:r>
            <a:r>
              <a:rPr lang="en-US" err="1">
                <a:latin typeface="+mn-lt"/>
              </a:rPr>
              <a:t>kweekzalm</a:t>
            </a:r>
            <a:r>
              <a:rPr lang="en-US">
                <a:latin typeface="+mn-lt"/>
              </a:rPr>
              <a:t> is </a:t>
            </a:r>
            <a:r>
              <a:rPr lang="en-US" err="1">
                <a:latin typeface="+mn-lt"/>
              </a:rPr>
              <a:t>alleen</a:t>
            </a:r>
            <a:r>
              <a:rPr lang="en-US">
                <a:latin typeface="+mn-lt"/>
              </a:rPr>
              <a:t> </a:t>
            </a:r>
            <a:r>
              <a:rPr lang="en-US" err="1">
                <a:latin typeface="+mn-lt"/>
              </a:rPr>
              <a:t>roze</a:t>
            </a:r>
            <a:r>
              <a:rPr lang="en-US">
                <a:latin typeface="+mn-lt"/>
              </a:rPr>
              <a:t> </a:t>
            </a:r>
            <a:r>
              <a:rPr lang="en-US" err="1">
                <a:latin typeface="+mn-lt"/>
              </a:rPr>
              <a:t>omdat</a:t>
            </a:r>
            <a:r>
              <a:rPr lang="en-US">
                <a:latin typeface="+mn-lt"/>
              </a:rPr>
              <a:t> </a:t>
            </a:r>
            <a:r>
              <a:rPr lang="en-US" err="1">
                <a:latin typeface="+mn-lt"/>
              </a:rPr>
              <a:t>kwekers</a:t>
            </a:r>
            <a:r>
              <a:rPr lang="en-US">
                <a:latin typeface="+mn-lt"/>
              </a:rPr>
              <a:t> de </a:t>
            </a:r>
            <a:r>
              <a:rPr lang="en-US" err="1">
                <a:latin typeface="+mn-lt"/>
              </a:rPr>
              <a:t>zalm</a:t>
            </a:r>
            <a:r>
              <a:rPr lang="en-US">
                <a:latin typeface="+mn-lt"/>
              </a:rPr>
              <a:t> </a:t>
            </a:r>
            <a:r>
              <a:rPr lang="en-US" err="1">
                <a:latin typeface="+mn-lt"/>
              </a:rPr>
              <a:t>een</a:t>
            </a:r>
            <a:r>
              <a:rPr lang="en-US">
                <a:latin typeface="+mn-lt"/>
              </a:rPr>
              <a:t> </a:t>
            </a:r>
            <a:r>
              <a:rPr lang="en-US" err="1">
                <a:latin typeface="+mn-lt"/>
              </a:rPr>
              <a:t>synthetische</a:t>
            </a:r>
            <a:r>
              <a:rPr lang="en-US">
                <a:latin typeface="+mn-lt"/>
              </a:rPr>
              <a:t> </a:t>
            </a:r>
            <a:r>
              <a:rPr lang="en-US" err="1">
                <a:latin typeface="+mn-lt"/>
              </a:rPr>
              <a:t>versie</a:t>
            </a:r>
            <a:r>
              <a:rPr lang="en-US">
                <a:latin typeface="+mn-lt"/>
              </a:rPr>
              <a:t> van </a:t>
            </a:r>
            <a:r>
              <a:rPr lang="en-US" err="1">
                <a:latin typeface="+mn-lt"/>
              </a:rPr>
              <a:t>astaxanthine</a:t>
            </a:r>
            <a:r>
              <a:rPr lang="en-US">
                <a:latin typeface="+mn-lt"/>
              </a:rPr>
              <a:t> </a:t>
            </a:r>
            <a:r>
              <a:rPr lang="en-US" err="1">
                <a:latin typeface="+mn-lt"/>
              </a:rPr>
              <a:t>geven</a:t>
            </a:r>
            <a:r>
              <a:rPr lang="en-US">
                <a:latin typeface="+mn-lt"/>
              </a:rPr>
              <a:t> in het </a:t>
            </a:r>
            <a:r>
              <a:rPr lang="en-US" err="1">
                <a:latin typeface="+mn-lt"/>
              </a:rPr>
              <a:t>voer</a:t>
            </a:r>
            <a:r>
              <a:rPr lang="en-US">
                <a:latin typeface="+mn-lt"/>
              </a:rPr>
              <a:t>. </a:t>
            </a:r>
            <a:r>
              <a:rPr lang="en-US" err="1">
                <a:latin typeface="+mn-lt"/>
              </a:rPr>
              <a:t>Garnalen</a:t>
            </a:r>
            <a:r>
              <a:rPr lang="en-US">
                <a:latin typeface="+mn-lt"/>
              </a:rPr>
              <a:t> </a:t>
            </a:r>
            <a:r>
              <a:rPr lang="en-US" err="1">
                <a:latin typeface="+mn-lt"/>
              </a:rPr>
              <a:t>zijn</a:t>
            </a:r>
            <a:r>
              <a:rPr lang="en-US">
                <a:latin typeface="+mn-lt"/>
              </a:rPr>
              <a:t> </a:t>
            </a:r>
            <a:r>
              <a:rPr lang="en-US" err="1">
                <a:latin typeface="+mn-lt"/>
              </a:rPr>
              <a:t>namelijk</a:t>
            </a:r>
            <a:r>
              <a:rPr lang="en-US">
                <a:latin typeface="+mn-lt"/>
              </a:rPr>
              <a:t> </a:t>
            </a:r>
            <a:r>
              <a:rPr lang="en-US" err="1">
                <a:latin typeface="+mn-lt"/>
              </a:rPr>
              <a:t>te</a:t>
            </a:r>
            <a:r>
              <a:rPr lang="en-US">
                <a:latin typeface="+mn-lt"/>
              </a:rPr>
              <a:t> </a:t>
            </a:r>
            <a:r>
              <a:rPr lang="en-US" err="1">
                <a:latin typeface="+mn-lt"/>
              </a:rPr>
              <a:t>duur</a:t>
            </a:r>
            <a:r>
              <a:rPr lang="en-US">
                <a:latin typeface="+mn-lt"/>
              </a:rPr>
              <a:t>. </a:t>
            </a:r>
          </a:p>
          <a:p>
            <a:pPr>
              <a:buFont typeface="Calibri" panose="020B0602020104020603" pitchFamily="34" charset="0"/>
              <a:buChar char="-"/>
            </a:pPr>
            <a:endParaRPr lang="en-US">
              <a:latin typeface="+mn-lt"/>
            </a:endParaRPr>
          </a:p>
        </p:txBody>
      </p:sp>
      <p:sp>
        <p:nvSpPr>
          <p:cNvPr id="10" name="Rectangle 9">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12" name="Rectangle 11">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436876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B0AD926A-6A49-4FAF-A392-4534F4E939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0CAAE7A-5BBD-E1B2-EEFE-50DAD5BE87D2}"/>
              </a:ext>
            </a:extLst>
          </p:cNvPr>
          <p:cNvSpPr>
            <a:spLocks noGrp="1"/>
          </p:cNvSpPr>
          <p:nvPr>
            <p:ph type="title"/>
          </p:nvPr>
        </p:nvSpPr>
        <p:spPr>
          <a:xfrm>
            <a:off x="1024128" y="585216"/>
            <a:ext cx="6066818" cy="1499616"/>
          </a:xfrm>
        </p:spPr>
        <p:txBody>
          <a:bodyPr vert="horz" lIns="91440" tIns="45720" rIns="91440" bIns="45720" rtlCol="0" anchor="ctr">
            <a:normAutofit/>
          </a:bodyPr>
          <a:lstStyle/>
          <a:p>
            <a:r>
              <a:rPr lang="en-US"/>
              <a:t>Keerzijde van vis</a:t>
            </a:r>
          </a:p>
        </p:txBody>
      </p:sp>
      <p:sp>
        <p:nvSpPr>
          <p:cNvPr id="3" name="Content Placeholder 2">
            <a:extLst>
              <a:ext uri="{FF2B5EF4-FFF2-40B4-BE49-F238E27FC236}">
                <a16:creationId xmlns:a16="http://schemas.microsoft.com/office/drawing/2014/main" id="{3039BFA8-5D71-D581-1960-9E970BEDA39C}"/>
              </a:ext>
            </a:extLst>
          </p:cNvPr>
          <p:cNvSpPr>
            <a:spLocks noGrp="1"/>
          </p:cNvSpPr>
          <p:nvPr>
            <p:ph idx="1"/>
          </p:nvPr>
        </p:nvSpPr>
        <p:spPr>
          <a:xfrm>
            <a:off x="1024128" y="2286000"/>
            <a:ext cx="6066818" cy="4023360"/>
          </a:xfrm>
        </p:spPr>
        <p:txBody>
          <a:bodyPr vert="horz" lIns="45720" tIns="45720" rIns="45720" bIns="45720" rtlCol="0">
            <a:normAutofit/>
          </a:bodyPr>
          <a:lstStyle/>
          <a:p>
            <a:pPr>
              <a:buFont typeface="Calibri" panose="020B0602020104020603" pitchFamily="34" charset="0"/>
              <a:buChar char="-"/>
            </a:pPr>
            <a:r>
              <a:rPr lang="en-US" sz="1700">
                <a:latin typeface="+mn-lt"/>
              </a:rPr>
              <a:t>De oceanen worden leeggevist</a:t>
            </a:r>
          </a:p>
          <a:p>
            <a:pPr>
              <a:buFont typeface="Calibri" panose="020B0602020104020603" pitchFamily="34" charset="0"/>
              <a:buChar char="-"/>
            </a:pPr>
            <a:r>
              <a:rPr lang="en-US" sz="1700">
                <a:latin typeface="+mn-lt"/>
              </a:rPr>
              <a:t>Ecosystemen worden aangetast en er is veel bijvangst</a:t>
            </a:r>
          </a:p>
          <a:p>
            <a:pPr>
              <a:buFont typeface="Calibri" panose="020B0602020104020603" pitchFamily="34" charset="0"/>
              <a:buChar char="-"/>
            </a:pPr>
            <a:r>
              <a:rPr lang="en-US" sz="1700">
                <a:latin typeface="+mn-lt"/>
              </a:rPr>
              <a:t>Kweekvis is niet veel duurzamer omdat voor visvoer toch wilde vis nodig is</a:t>
            </a:r>
          </a:p>
          <a:p>
            <a:pPr>
              <a:buFont typeface="Calibri" panose="020B0602020104020603" pitchFamily="34" charset="0"/>
              <a:buChar char="-"/>
            </a:pPr>
            <a:r>
              <a:rPr lang="en-US" sz="1700">
                <a:latin typeface="+mn-lt"/>
              </a:rPr>
              <a:t>Kweeksystemen kunnen bijdragen aan watervervuiling en vernietiging van ecosystemen. </a:t>
            </a:r>
          </a:p>
          <a:p>
            <a:pPr>
              <a:buFont typeface="Calibri" panose="020B0602020104020603" pitchFamily="34" charset="0"/>
              <a:buChar char="-"/>
            </a:pPr>
            <a:r>
              <a:rPr lang="en-US" sz="1700">
                <a:latin typeface="+mn-lt"/>
              </a:rPr>
              <a:t>Door milieuvervuiling kunnen dioxines en PCB's in vis terechtkomen in het vetweefsel van vis, dus vooral in vette vissen. Dus eet niet teveel vis. </a:t>
            </a:r>
          </a:p>
          <a:p>
            <a:pPr>
              <a:buFont typeface="Calibri" panose="020B0602020104020603" pitchFamily="34" charset="0"/>
              <a:buChar char="-"/>
            </a:pPr>
            <a:r>
              <a:rPr lang="en-US" sz="1700">
                <a:latin typeface="+mn-lt"/>
              </a:rPr>
              <a:t>Kies voor duurzame soort: Ansjovis, forel, haring, kabeljauw, meerval, mosselen, oester, sprot en sommige zalm. </a:t>
            </a:r>
          </a:p>
          <a:p>
            <a:pPr>
              <a:buFont typeface="Calibri" panose="020B0602020104020603" pitchFamily="34" charset="0"/>
              <a:buChar char="-"/>
            </a:pPr>
            <a:r>
              <a:rPr lang="en-US" sz="1700">
                <a:latin typeface="+mn-lt"/>
              </a:rPr>
              <a:t>Kijk op </a:t>
            </a:r>
            <a:r>
              <a:rPr lang="en-US" sz="1700">
                <a:latin typeface="+mn-lt"/>
                <a:hlinkClick r:id="rId2"/>
              </a:rPr>
              <a:t>www.goedevis.nl</a:t>
            </a:r>
            <a:r>
              <a:rPr lang="en-US" sz="1700">
                <a:latin typeface="+mn-lt"/>
              </a:rPr>
              <a:t> voor de viswijzer. </a:t>
            </a:r>
          </a:p>
        </p:txBody>
      </p:sp>
      <p:pic>
        <p:nvPicPr>
          <p:cNvPr id="5" name="Picture 4" descr="Onderwaterweergave">
            <a:extLst>
              <a:ext uri="{FF2B5EF4-FFF2-40B4-BE49-F238E27FC236}">
                <a16:creationId xmlns:a16="http://schemas.microsoft.com/office/drawing/2014/main" id="{BF72F4D6-0EB4-4931-41D3-2A898189E4F3}"/>
              </a:ext>
            </a:extLst>
          </p:cNvPr>
          <p:cNvPicPr>
            <a:picLocks noChangeAspect="1"/>
          </p:cNvPicPr>
          <p:nvPr/>
        </p:nvPicPr>
        <p:blipFill>
          <a:blip r:embed="rId3" cstate="screen">
            <a:extLst>
              <a:ext uri="{28A0092B-C50C-407E-A947-70E740481C1C}">
                <a14:useLocalDpi xmlns:a14="http://schemas.microsoft.com/office/drawing/2010/main"/>
              </a:ext>
            </a:extLst>
          </a:blip>
          <a:srcRect l="36484" r="18423" b="-3"/>
          <a:stretch/>
        </p:blipFill>
        <p:spPr>
          <a:xfrm>
            <a:off x="7552266" y="10"/>
            <a:ext cx="4639733" cy="6857990"/>
          </a:xfrm>
          <a:prstGeom prst="rect">
            <a:avLst/>
          </a:prstGeom>
        </p:spPr>
      </p:pic>
    </p:spTree>
    <p:extLst>
      <p:ext uri="{BB962C8B-B14F-4D97-AF65-F5344CB8AC3E}">
        <p14:creationId xmlns:p14="http://schemas.microsoft.com/office/powerpoint/2010/main" val="1489834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Titel 2">
            <a:extLst>
              <a:ext uri="{FF2B5EF4-FFF2-40B4-BE49-F238E27FC236}">
                <a16:creationId xmlns:a16="http://schemas.microsoft.com/office/drawing/2014/main" id="{D47A01DD-A900-430A-94FE-10D9FF4F954A}"/>
              </a:ext>
            </a:extLst>
          </p:cNvPr>
          <p:cNvSpPr>
            <a:spLocks noGrp="1"/>
          </p:cNvSpPr>
          <p:nvPr>
            <p:ph type="title"/>
          </p:nvPr>
        </p:nvSpPr>
        <p:spPr>
          <a:xfrm>
            <a:off x="1024128" y="585216"/>
            <a:ext cx="6066818" cy="1499616"/>
          </a:xfrm>
        </p:spPr>
        <p:txBody>
          <a:bodyPr vert="horz" lIns="91440" tIns="45720" rIns="91440" bIns="45720" rtlCol="0" anchor="ctr">
            <a:normAutofit/>
          </a:bodyPr>
          <a:lstStyle/>
          <a:p>
            <a:r>
              <a:rPr lang="en-US" altLang="nl-NL" err="1"/>
              <a:t>Richtlijn</a:t>
            </a:r>
          </a:p>
        </p:txBody>
      </p:sp>
      <p:sp>
        <p:nvSpPr>
          <p:cNvPr id="28674" name="Tijdelijke aanduiding voor inhoud 1">
            <a:extLst>
              <a:ext uri="{FF2B5EF4-FFF2-40B4-BE49-F238E27FC236}">
                <a16:creationId xmlns:a16="http://schemas.microsoft.com/office/drawing/2014/main" id="{65C9B7DB-7A9F-400F-B2FA-A4F979931603}"/>
              </a:ext>
            </a:extLst>
          </p:cNvPr>
          <p:cNvSpPr>
            <a:spLocks noGrp="1"/>
          </p:cNvSpPr>
          <p:nvPr>
            <p:ph idx="1"/>
          </p:nvPr>
        </p:nvSpPr>
        <p:spPr>
          <a:xfrm>
            <a:off x="1024128" y="2286000"/>
            <a:ext cx="6066818" cy="4023360"/>
          </a:xfrm>
        </p:spPr>
        <p:txBody>
          <a:bodyPr vert="horz" lIns="45720" tIns="45720" rIns="45720" bIns="45720" rtlCol="0">
            <a:normAutofit/>
          </a:bodyPr>
          <a:lstStyle/>
          <a:p>
            <a:pPr marL="0" indent="0">
              <a:defRPr/>
            </a:pPr>
            <a:endParaRPr lang="en-US">
              <a:latin typeface="+mn-lt"/>
            </a:endParaRPr>
          </a:p>
          <a:p>
            <a:pPr marL="0" indent="0">
              <a:defRPr/>
            </a:pPr>
            <a:endParaRPr lang="en-US">
              <a:latin typeface="+mn-lt"/>
            </a:endParaRPr>
          </a:p>
          <a:p>
            <a:pPr marL="0" indent="0">
              <a:defRPr/>
            </a:pPr>
            <a:r>
              <a:rPr lang="en-US">
                <a:latin typeface="+mn-lt"/>
              </a:rPr>
              <a:t>Ik </a:t>
            </a:r>
            <a:r>
              <a:rPr lang="en-US" err="1">
                <a:latin typeface="+mn-lt"/>
              </a:rPr>
              <a:t>beperk</a:t>
            </a:r>
            <a:r>
              <a:rPr lang="en-US">
                <a:latin typeface="+mn-lt"/>
              </a:rPr>
              <a:t> de </a:t>
            </a:r>
            <a:r>
              <a:rPr lang="en-US" err="1">
                <a:latin typeface="+mn-lt"/>
              </a:rPr>
              <a:t>consumptie</a:t>
            </a:r>
            <a:r>
              <a:rPr lang="en-US">
                <a:latin typeface="+mn-lt"/>
              </a:rPr>
              <a:t> van rood </a:t>
            </a:r>
            <a:r>
              <a:rPr lang="en-US" err="1">
                <a:latin typeface="+mn-lt"/>
              </a:rPr>
              <a:t>vlees</a:t>
            </a:r>
            <a:r>
              <a:rPr lang="en-US">
                <a:latin typeface="+mn-lt"/>
              </a:rPr>
              <a:t> </a:t>
            </a:r>
            <a:r>
              <a:rPr lang="en-US" err="1">
                <a:latin typeface="+mn-lt"/>
              </a:rPr>
              <a:t>en</a:t>
            </a:r>
            <a:r>
              <a:rPr lang="en-US">
                <a:latin typeface="+mn-lt"/>
              </a:rPr>
              <a:t> met name </a:t>
            </a:r>
            <a:r>
              <a:rPr lang="en-US" err="1">
                <a:latin typeface="+mn-lt"/>
              </a:rPr>
              <a:t>bewerkt</a:t>
            </a:r>
            <a:r>
              <a:rPr lang="en-US">
                <a:latin typeface="+mn-lt"/>
              </a:rPr>
              <a:t> </a:t>
            </a:r>
            <a:r>
              <a:rPr lang="en-US" err="1">
                <a:latin typeface="+mn-lt"/>
              </a:rPr>
              <a:t>vlees</a:t>
            </a:r>
          </a:p>
        </p:txBody>
      </p:sp>
      <p:pic>
        <p:nvPicPr>
          <p:cNvPr id="28676" name="Picture 28675" descr="Plakjes biefstuk op een vleesvork">
            <a:extLst>
              <a:ext uri="{FF2B5EF4-FFF2-40B4-BE49-F238E27FC236}">
                <a16:creationId xmlns:a16="http://schemas.microsoft.com/office/drawing/2014/main" id="{FDB5D241-F36B-2FBD-E119-591E4407F7D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2862" r="41978" b="-1"/>
          <a:stretch/>
        </p:blipFill>
        <p:spPr>
          <a:xfrm>
            <a:off x="7552266" y="10"/>
            <a:ext cx="4639733" cy="6857990"/>
          </a:xfrm>
          <a:prstGeom prst="rect">
            <a:avLst/>
          </a:prstGeom>
        </p:spPr>
      </p:pic>
    </p:spTree>
    <p:extLst>
      <p:ext uri="{BB962C8B-B14F-4D97-AF65-F5344CB8AC3E}">
        <p14:creationId xmlns:p14="http://schemas.microsoft.com/office/powerpoint/2010/main" val="21313656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B0AD926A-6A49-4FAF-A392-4534F4E939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7A4CC4D-6243-B152-5E2C-7B66C4EBCE2D}"/>
              </a:ext>
            </a:extLst>
          </p:cNvPr>
          <p:cNvSpPr>
            <a:spLocks noGrp="1"/>
          </p:cNvSpPr>
          <p:nvPr>
            <p:ph type="title"/>
          </p:nvPr>
        </p:nvSpPr>
        <p:spPr>
          <a:xfrm>
            <a:off x="1024128" y="585216"/>
            <a:ext cx="6066818" cy="1499616"/>
          </a:xfrm>
        </p:spPr>
        <p:txBody>
          <a:bodyPr vert="horz" lIns="91440" tIns="45720" rIns="91440" bIns="45720" rtlCol="0" anchor="ctr">
            <a:normAutofit/>
          </a:bodyPr>
          <a:lstStyle/>
          <a:p>
            <a:r>
              <a:rPr lang="en-US"/>
              <a:t>Vlees</a:t>
            </a:r>
          </a:p>
        </p:txBody>
      </p:sp>
      <p:sp>
        <p:nvSpPr>
          <p:cNvPr id="3" name="Content Placeholder 2">
            <a:extLst>
              <a:ext uri="{FF2B5EF4-FFF2-40B4-BE49-F238E27FC236}">
                <a16:creationId xmlns:a16="http://schemas.microsoft.com/office/drawing/2014/main" id="{79D3DCE3-5E52-0C30-B11F-0D30E36D3891}"/>
              </a:ext>
            </a:extLst>
          </p:cNvPr>
          <p:cNvSpPr>
            <a:spLocks noGrp="1"/>
          </p:cNvSpPr>
          <p:nvPr>
            <p:ph idx="1"/>
          </p:nvPr>
        </p:nvSpPr>
        <p:spPr>
          <a:xfrm>
            <a:off x="1024128" y="2286000"/>
            <a:ext cx="6066818" cy="4023360"/>
          </a:xfrm>
        </p:spPr>
        <p:txBody>
          <a:bodyPr vert="horz" lIns="45720" tIns="45720" rIns="45720" bIns="45720" rtlCol="0" anchor="t">
            <a:normAutofit/>
          </a:bodyPr>
          <a:lstStyle/>
          <a:p>
            <a:r>
              <a:rPr lang="en-US" err="1">
                <a:latin typeface="+mn-lt"/>
              </a:rPr>
              <a:t>Eet</a:t>
            </a:r>
            <a:r>
              <a:rPr lang="en-US">
                <a:latin typeface="+mn-lt"/>
              </a:rPr>
              <a:t> zo min </a:t>
            </a:r>
            <a:r>
              <a:rPr lang="en-US" err="1">
                <a:latin typeface="+mn-lt"/>
              </a:rPr>
              <a:t>mogelijk</a:t>
            </a:r>
            <a:r>
              <a:rPr lang="en-US">
                <a:latin typeface="+mn-lt"/>
              </a:rPr>
              <a:t> </a:t>
            </a:r>
            <a:r>
              <a:rPr lang="en-US" err="1">
                <a:latin typeface="+mn-lt"/>
              </a:rPr>
              <a:t>bewerkt</a:t>
            </a:r>
            <a:r>
              <a:rPr lang="en-US">
                <a:latin typeface="+mn-lt"/>
              </a:rPr>
              <a:t> </a:t>
            </a:r>
            <a:r>
              <a:rPr lang="en-US" err="1">
                <a:latin typeface="+mn-lt"/>
              </a:rPr>
              <a:t>vlees</a:t>
            </a:r>
            <a:r>
              <a:rPr lang="en-US">
                <a:latin typeface="+mn-lt"/>
              </a:rPr>
              <a:t> </a:t>
            </a:r>
            <a:r>
              <a:rPr lang="en-US" err="1">
                <a:latin typeface="+mn-lt"/>
              </a:rPr>
              <a:t>zoals</a:t>
            </a:r>
            <a:r>
              <a:rPr lang="en-US">
                <a:latin typeface="+mn-lt"/>
              </a:rPr>
              <a:t>: </a:t>
            </a:r>
            <a:r>
              <a:rPr lang="en-US" err="1">
                <a:latin typeface="+mn-lt"/>
              </a:rPr>
              <a:t>worstjes</a:t>
            </a:r>
            <a:r>
              <a:rPr lang="en-US">
                <a:latin typeface="+mn-lt"/>
              </a:rPr>
              <a:t>, </a:t>
            </a:r>
            <a:r>
              <a:rPr lang="en-US" err="1">
                <a:latin typeface="+mn-lt"/>
              </a:rPr>
              <a:t>kipschnitsel</a:t>
            </a:r>
            <a:r>
              <a:rPr lang="en-US">
                <a:latin typeface="+mn-lt"/>
              </a:rPr>
              <a:t>, hamburgers </a:t>
            </a:r>
            <a:r>
              <a:rPr lang="en-US" err="1">
                <a:latin typeface="+mn-lt"/>
              </a:rPr>
              <a:t>en</a:t>
            </a:r>
            <a:r>
              <a:rPr lang="en-US">
                <a:latin typeface="+mn-lt"/>
              </a:rPr>
              <a:t> </a:t>
            </a:r>
            <a:r>
              <a:rPr lang="en-US" err="1">
                <a:latin typeface="+mn-lt"/>
              </a:rPr>
              <a:t>vleeswaren</a:t>
            </a:r>
            <a:r>
              <a:rPr lang="en-US">
                <a:latin typeface="+mn-lt"/>
              </a:rPr>
              <a:t>. </a:t>
            </a:r>
          </a:p>
          <a:p>
            <a:r>
              <a:rPr lang="en-US">
                <a:latin typeface="+mn-lt"/>
              </a:rPr>
              <a:t>Een </a:t>
            </a:r>
            <a:r>
              <a:rPr lang="en-US" err="1">
                <a:latin typeface="+mn-lt"/>
              </a:rPr>
              <a:t>bescheiden</a:t>
            </a:r>
            <a:r>
              <a:rPr lang="en-US">
                <a:latin typeface="+mn-lt"/>
              </a:rPr>
              <a:t> </a:t>
            </a:r>
            <a:r>
              <a:rPr lang="en-US" err="1">
                <a:latin typeface="+mn-lt"/>
              </a:rPr>
              <a:t>portie</a:t>
            </a:r>
            <a:r>
              <a:rPr lang="en-US">
                <a:latin typeface="+mn-lt"/>
              </a:rPr>
              <a:t> </a:t>
            </a:r>
            <a:r>
              <a:rPr lang="en-US" err="1">
                <a:latin typeface="+mn-lt"/>
              </a:rPr>
              <a:t>vlees</a:t>
            </a:r>
            <a:r>
              <a:rPr lang="en-US">
                <a:latin typeface="+mn-lt"/>
              </a:rPr>
              <a:t> </a:t>
            </a:r>
            <a:r>
              <a:rPr lang="en-US" err="1">
                <a:latin typeface="+mn-lt"/>
              </a:rPr>
              <a:t>kan</a:t>
            </a:r>
            <a:r>
              <a:rPr lang="en-US">
                <a:latin typeface="+mn-lt"/>
              </a:rPr>
              <a:t> </a:t>
            </a:r>
            <a:r>
              <a:rPr lang="en-US" err="1">
                <a:latin typeface="+mn-lt"/>
              </a:rPr>
              <a:t>gezond</a:t>
            </a:r>
            <a:r>
              <a:rPr lang="en-US">
                <a:latin typeface="+mn-lt"/>
              </a:rPr>
              <a:t> </a:t>
            </a:r>
            <a:r>
              <a:rPr lang="en-US" err="1">
                <a:latin typeface="+mn-lt"/>
              </a:rPr>
              <a:t>zijn</a:t>
            </a:r>
            <a:r>
              <a:rPr lang="en-US">
                <a:latin typeface="+mn-lt"/>
              </a:rPr>
              <a:t>, </a:t>
            </a:r>
            <a:r>
              <a:rPr lang="en-US" err="1">
                <a:latin typeface="+mn-lt"/>
              </a:rPr>
              <a:t>omdat</a:t>
            </a:r>
            <a:r>
              <a:rPr lang="en-US">
                <a:latin typeface="+mn-lt"/>
              </a:rPr>
              <a:t> het </a:t>
            </a:r>
            <a:r>
              <a:rPr lang="en-US" err="1">
                <a:latin typeface="+mn-lt"/>
              </a:rPr>
              <a:t>eiwitten</a:t>
            </a:r>
            <a:r>
              <a:rPr lang="en-US">
                <a:latin typeface="+mn-lt"/>
              </a:rPr>
              <a:t>, </a:t>
            </a:r>
            <a:r>
              <a:rPr lang="en-US" err="1">
                <a:latin typeface="+mn-lt"/>
              </a:rPr>
              <a:t>vitamine</a:t>
            </a:r>
            <a:r>
              <a:rPr lang="en-US">
                <a:latin typeface="+mn-lt"/>
              </a:rPr>
              <a:t> B12 </a:t>
            </a:r>
            <a:r>
              <a:rPr lang="en-US" err="1">
                <a:latin typeface="+mn-lt"/>
              </a:rPr>
              <a:t>en</a:t>
            </a:r>
            <a:r>
              <a:rPr lang="en-US">
                <a:latin typeface="+mn-lt"/>
              </a:rPr>
              <a:t> </a:t>
            </a:r>
            <a:r>
              <a:rPr lang="en-US" err="1">
                <a:latin typeface="+mn-lt"/>
              </a:rPr>
              <a:t>ijzer</a:t>
            </a:r>
            <a:r>
              <a:rPr lang="en-US">
                <a:latin typeface="+mn-lt"/>
              </a:rPr>
              <a:t> </a:t>
            </a:r>
            <a:r>
              <a:rPr lang="en-US" err="1">
                <a:latin typeface="+mn-lt"/>
              </a:rPr>
              <a:t>bevat</a:t>
            </a:r>
            <a:r>
              <a:rPr lang="en-US">
                <a:latin typeface="+mn-lt"/>
              </a:rPr>
              <a:t>. </a:t>
            </a:r>
          </a:p>
          <a:p>
            <a:r>
              <a:rPr lang="en-US">
                <a:latin typeface="+mn-lt"/>
              </a:rPr>
              <a:t>Kip </a:t>
            </a:r>
            <a:r>
              <a:rPr lang="en-US" err="1">
                <a:latin typeface="+mn-lt"/>
              </a:rPr>
              <a:t>en</a:t>
            </a:r>
            <a:r>
              <a:rPr lang="en-US">
                <a:latin typeface="+mn-lt"/>
              </a:rPr>
              <a:t> </a:t>
            </a:r>
            <a:r>
              <a:rPr lang="en-US" err="1">
                <a:latin typeface="+mn-lt"/>
              </a:rPr>
              <a:t>kalkoen</a:t>
            </a:r>
            <a:r>
              <a:rPr lang="en-US">
                <a:latin typeface="+mn-lt"/>
              </a:rPr>
              <a:t> </a:t>
            </a:r>
            <a:r>
              <a:rPr lang="en-US" err="1">
                <a:latin typeface="+mn-lt"/>
              </a:rPr>
              <a:t>lijken</a:t>
            </a:r>
            <a:r>
              <a:rPr lang="en-US">
                <a:latin typeface="+mn-lt"/>
              </a:rPr>
              <a:t> </a:t>
            </a:r>
            <a:r>
              <a:rPr lang="en-US" err="1">
                <a:latin typeface="+mn-lt"/>
              </a:rPr>
              <a:t>niet</a:t>
            </a:r>
            <a:r>
              <a:rPr lang="en-US">
                <a:latin typeface="+mn-lt"/>
              </a:rPr>
              <a:t> </a:t>
            </a:r>
            <a:r>
              <a:rPr lang="en-US" err="1">
                <a:latin typeface="+mn-lt"/>
              </a:rPr>
              <a:t>schadelijk</a:t>
            </a:r>
            <a:r>
              <a:rPr lang="en-US">
                <a:latin typeface="+mn-lt"/>
              </a:rPr>
              <a:t> </a:t>
            </a:r>
            <a:r>
              <a:rPr lang="en-US" err="1">
                <a:latin typeface="+mn-lt"/>
              </a:rPr>
              <a:t>te</a:t>
            </a:r>
            <a:r>
              <a:rPr lang="en-US">
                <a:latin typeface="+mn-lt"/>
              </a:rPr>
              <a:t> </a:t>
            </a:r>
            <a:r>
              <a:rPr lang="en-US" err="1">
                <a:latin typeface="+mn-lt"/>
              </a:rPr>
              <a:t>zijn</a:t>
            </a:r>
            <a:r>
              <a:rPr lang="en-US">
                <a:latin typeface="+mn-lt"/>
              </a:rPr>
              <a:t> </a:t>
            </a:r>
            <a:r>
              <a:rPr lang="en-US" err="1">
                <a:latin typeface="+mn-lt"/>
              </a:rPr>
              <a:t>voor</a:t>
            </a:r>
            <a:r>
              <a:rPr lang="en-US">
                <a:latin typeface="+mn-lt"/>
              </a:rPr>
              <a:t> de </a:t>
            </a:r>
            <a:r>
              <a:rPr lang="en-US" err="1">
                <a:latin typeface="+mn-lt"/>
              </a:rPr>
              <a:t>gezondheid</a:t>
            </a:r>
            <a:r>
              <a:rPr lang="en-US">
                <a:latin typeface="+mn-lt"/>
              </a:rPr>
              <a:t>. </a:t>
            </a:r>
          </a:p>
          <a:p>
            <a:r>
              <a:rPr lang="en-US" err="1">
                <a:latin typeface="+mn-lt"/>
              </a:rPr>
              <a:t>Dagelijks</a:t>
            </a:r>
            <a:r>
              <a:rPr lang="en-US">
                <a:latin typeface="+mn-lt"/>
              </a:rPr>
              <a:t> 100-120gr rood </a:t>
            </a:r>
            <a:r>
              <a:rPr lang="en-US" err="1">
                <a:latin typeface="+mn-lt"/>
              </a:rPr>
              <a:t>vlees</a:t>
            </a:r>
            <a:r>
              <a:rPr lang="en-US">
                <a:latin typeface="+mn-lt"/>
              </a:rPr>
              <a:t> is </a:t>
            </a:r>
            <a:r>
              <a:rPr lang="en-US" err="1">
                <a:latin typeface="+mn-lt"/>
              </a:rPr>
              <a:t>een</a:t>
            </a:r>
            <a:r>
              <a:rPr lang="en-US">
                <a:latin typeface="+mn-lt"/>
              </a:rPr>
              <a:t> </a:t>
            </a:r>
            <a:r>
              <a:rPr lang="en-US" err="1">
                <a:latin typeface="+mn-lt"/>
              </a:rPr>
              <a:t>hoger</a:t>
            </a:r>
            <a:r>
              <a:rPr lang="en-US">
                <a:latin typeface="+mn-lt"/>
              </a:rPr>
              <a:t> </a:t>
            </a:r>
            <a:r>
              <a:rPr lang="en-US" err="1">
                <a:latin typeface="+mn-lt"/>
              </a:rPr>
              <a:t>risico</a:t>
            </a:r>
            <a:r>
              <a:rPr lang="en-US">
                <a:latin typeface="+mn-lt"/>
              </a:rPr>
              <a:t> op </a:t>
            </a:r>
            <a:r>
              <a:rPr lang="en-US" err="1">
                <a:latin typeface="+mn-lt"/>
              </a:rPr>
              <a:t>beroertes</a:t>
            </a:r>
            <a:r>
              <a:rPr lang="en-US">
                <a:latin typeface="+mn-lt"/>
              </a:rPr>
              <a:t>, diabetes type 2, </a:t>
            </a:r>
            <a:r>
              <a:rPr lang="en-US" err="1">
                <a:latin typeface="+mn-lt"/>
              </a:rPr>
              <a:t>darmkanker</a:t>
            </a:r>
            <a:r>
              <a:rPr lang="en-US">
                <a:latin typeface="+mn-lt"/>
              </a:rPr>
              <a:t> </a:t>
            </a:r>
            <a:r>
              <a:rPr lang="en-US" err="1">
                <a:latin typeface="+mn-lt"/>
              </a:rPr>
              <a:t>en</a:t>
            </a:r>
            <a:r>
              <a:rPr lang="en-US">
                <a:latin typeface="+mn-lt"/>
              </a:rPr>
              <a:t> </a:t>
            </a:r>
            <a:r>
              <a:rPr lang="en-US" err="1">
                <a:latin typeface="+mn-lt"/>
              </a:rPr>
              <a:t>longkanker</a:t>
            </a:r>
            <a:r>
              <a:rPr lang="en-US">
                <a:latin typeface="+mn-lt"/>
              </a:rPr>
              <a:t>. </a:t>
            </a:r>
          </a:p>
          <a:p>
            <a:r>
              <a:rPr lang="en-US">
                <a:latin typeface="+mn-lt"/>
              </a:rPr>
              <a:t>Kies </a:t>
            </a:r>
            <a:r>
              <a:rPr lang="en-US" err="1">
                <a:latin typeface="+mn-lt"/>
              </a:rPr>
              <a:t>vaker</a:t>
            </a:r>
            <a:r>
              <a:rPr lang="en-US">
                <a:latin typeface="+mn-lt"/>
              </a:rPr>
              <a:t> </a:t>
            </a:r>
            <a:r>
              <a:rPr lang="en-US" err="1">
                <a:latin typeface="+mn-lt"/>
              </a:rPr>
              <a:t>voor</a:t>
            </a:r>
            <a:r>
              <a:rPr lang="en-US">
                <a:latin typeface="+mn-lt"/>
              </a:rPr>
              <a:t> </a:t>
            </a:r>
            <a:r>
              <a:rPr lang="en-US" err="1">
                <a:latin typeface="+mn-lt"/>
              </a:rPr>
              <a:t>plantaardig</a:t>
            </a:r>
            <a:r>
              <a:rPr lang="en-US">
                <a:latin typeface="+mn-lt"/>
              </a:rPr>
              <a:t>. </a:t>
            </a:r>
          </a:p>
        </p:txBody>
      </p:sp>
      <p:pic>
        <p:nvPicPr>
          <p:cNvPr id="5" name="Picture 4" descr="Broodjes varkensvlees met salade op zwarte tafel">
            <a:extLst>
              <a:ext uri="{FF2B5EF4-FFF2-40B4-BE49-F238E27FC236}">
                <a16:creationId xmlns:a16="http://schemas.microsoft.com/office/drawing/2014/main" id="{00DC5792-0F37-6B41-5413-A4818EA58E68}"/>
              </a:ext>
            </a:extLst>
          </p:cNvPr>
          <p:cNvPicPr>
            <a:picLocks noChangeAspect="1"/>
          </p:cNvPicPr>
          <p:nvPr/>
        </p:nvPicPr>
        <p:blipFill>
          <a:blip r:embed="rId2" cstate="screen">
            <a:extLst>
              <a:ext uri="{28A0092B-C50C-407E-A947-70E740481C1C}">
                <a14:useLocalDpi xmlns:a14="http://schemas.microsoft.com/office/drawing/2010/main"/>
              </a:ext>
            </a:extLst>
          </a:blip>
          <a:srcRect l="32621" r="22285" b="-3"/>
          <a:stretch/>
        </p:blipFill>
        <p:spPr>
          <a:xfrm>
            <a:off x="7552266" y="10"/>
            <a:ext cx="4639733" cy="6857990"/>
          </a:xfrm>
          <a:prstGeom prst="rect">
            <a:avLst/>
          </a:prstGeom>
        </p:spPr>
      </p:pic>
    </p:spTree>
    <p:extLst>
      <p:ext uri="{BB962C8B-B14F-4D97-AF65-F5344CB8AC3E}">
        <p14:creationId xmlns:p14="http://schemas.microsoft.com/office/powerpoint/2010/main" val="2200686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Titel 2">
            <a:extLst>
              <a:ext uri="{FF2B5EF4-FFF2-40B4-BE49-F238E27FC236}">
                <a16:creationId xmlns:a16="http://schemas.microsoft.com/office/drawing/2014/main" id="{D47A01DD-A900-430A-94FE-10D9FF4F954A}"/>
              </a:ext>
            </a:extLst>
          </p:cNvPr>
          <p:cNvSpPr>
            <a:spLocks noGrp="1"/>
          </p:cNvSpPr>
          <p:nvPr>
            <p:ph type="title"/>
          </p:nvPr>
        </p:nvSpPr>
        <p:spPr>
          <a:xfrm>
            <a:off x="1024128" y="585216"/>
            <a:ext cx="6066818" cy="1499616"/>
          </a:xfrm>
        </p:spPr>
        <p:txBody>
          <a:bodyPr vert="horz" lIns="91440" tIns="45720" rIns="91440" bIns="45720" rtlCol="0" anchor="ctr">
            <a:normAutofit/>
          </a:bodyPr>
          <a:lstStyle/>
          <a:p>
            <a:r>
              <a:rPr lang="en-US" altLang="nl-NL" err="1"/>
              <a:t>Richtlijn</a:t>
            </a:r>
          </a:p>
        </p:txBody>
      </p:sp>
      <p:sp>
        <p:nvSpPr>
          <p:cNvPr id="28674" name="Tijdelijke aanduiding voor inhoud 1">
            <a:extLst>
              <a:ext uri="{FF2B5EF4-FFF2-40B4-BE49-F238E27FC236}">
                <a16:creationId xmlns:a16="http://schemas.microsoft.com/office/drawing/2014/main" id="{65C9B7DB-7A9F-400F-B2FA-A4F979931603}"/>
              </a:ext>
            </a:extLst>
          </p:cNvPr>
          <p:cNvSpPr>
            <a:spLocks noGrp="1"/>
          </p:cNvSpPr>
          <p:nvPr>
            <p:ph idx="1"/>
          </p:nvPr>
        </p:nvSpPr>
        <p:spPr>
          <a:xfrm>
            <a:off x="1024128" y="2286000"/>
            <a:ext cx="6066818" cy="4023360"/>
          </a:xfrm>
        </p:spPr>
        <p:txBody>
          <a:bodyPr vert="horz" lIns="45720" tIns="45720" rIns="45720" bIns="45720" rtlCol="0">
            <a:normAutofit/>
          </a:bodyPr>
          <a:lstStyle/>
          <a:p>
            <a:pPr marL="0" indent="0">
              <a:defRPr/>
            </a:pPr>
            <a:endParaRPr lang="en-US">
              <a:latin typeface="+mn-lt"/>
            </a:endParaRPr>
          </a:p>
          <a:p>
            <a:pPr marL="0" indent="0">
              <a:defRPr/>
            </a:pPr>
            <a:endParaRPr lang="en-US">
              <a:latin typeface="+mn-lt"/>
            </a:endParaRPr>
          </a:p>
          <a:p>
            <a:pPr marL="0" indent="0">
              <a:defRPr/>
            </a:pPr>
            <a:r>
              <a:rPr lang="en-US">
                <a:latin typeface="+mn-lt"/>
              </a:rPr>
              <a:t>Ik neem </a:t>
            </a:r>
            <a:r>
              <a:rPr lang="en-US" err="1">
                <a:latin typeface="+mn-lt"/>
              </a:rPr>
              <a:t>enkele</a:t>
            </a:r>
            <a:r>
              <a:rPr lang="en-US">
                <a:latin typeface="+mn-lt"/>
              </a:rPr>
              <a:t> </a:t>
            </a:r>
            <a:r>
              <a:rPr lang="en-US" err="1">
                <a:latin typeface="+mn-lt"/>
              </a:rPr>
              <a:t>porties</a:t>
            </a:r>
            <a:r>
              <a:rPr lang="en-US">
                <a:latin typeface="+mn-lt"/>
              </a:rPr>
              <a:t> </a:t>
            </a:r>
            <a:r>
              <a:rPr lang="en-US" err="1">
                <a:latin typeface="+mn-lt"/>
              </a:rPr>
              <a:t>zuivel</a:t>
            </a:r>
            <a:r>
              <a:rPr lang="en-US">
                <a:latin typeface="+mn-lt"/>
              </a:rPr>
              <a:t> per </a:t>
            </a:r>
            <a:r>
              <a:rPr lang="en-US" err="1">
                <a:latin typeface="+mn-lt"/>
              </a:rPr>
              <a:t>dag</a:t>
            </a:r>
            <a:r>
              <a:rPr lang="en-US">
                <a:latin typeface="+mn-lt"/>
              </a:rPr>
              <a:t>, </a:t>
            </a:r>
            <a:r>
              <a:rPr lang="en-US" err="1">
                <a:latin typeface="+mn-lt"/>
              </a:rPr>
              <a:t>waaronder</a:t>
            </a:r>
            <a:r>
              <a:rPr lang="en-US">
                <a:latin typeface="+mn-lt"/>
              </a:rPr>
              <a:t> </a:t>
            </a:r>
            <a:r>
              <a:rPr lang="en-US" err="1">
                <a:latin typeface="+mn-lt"/>
              </a:rPr>
              <a:t>melk</a:t>
            </a:r>
            <a:r>
              <a:rPr lang="en-US">
                <a:latin typeface="+mn-lt"/>
              </a:rPr>
              <a:t> of yoghurt</a:t>
            </a:r>
          </a:p>
          <a:p>
            <a:pPr marL="0" indent="0">
              <a:defRPr/>
            </a:pPr>
            <a:endParaRPr lang="en-US">
              <a:latin typeface="+mn-lt"/>
            </a:endParaRPr>
          </a:p>
          <a:p>
            <a:pPr marL="0" indent="0">
              <a:defRPr/>
            </a:pPr>
            <a:endParaRPr lang="en-US">
              <a:latin typeface="+mn-lt"/>
            </a:endParaRPr>
          </a:p>
        </p:txBody>
      </p:sp>
      <p:pic>
        <p:nvPicPr>
          <p:cNvPr id="28676" name="Picture 28675" descr="Koeien die naar de camera kijken">
            <a:extLst>
              <a:ext uri="{FF2B5EF4-FFF2-40B4-BE49-F238E27FC236}">
                <a16:creationId xmlns:a16="http://schemas.microsoft.com/office/drawing/2014/main" id="{DE719E5A-80BF-6C4E-4506-040119E5E03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7849" r="39191"/>
          <a:stretch/>
        </p:blipFill>
        <p:spPr>
          <a:xfrm>
            <a:off x="7552266" y="10"/>
            <a:ext cx="4639733" cy="6857990"/>
          </a:xfrm>
          <a:prstGeom prst="rect">
            <a:avLst/>
          </a:prstGeom>
        </p:spPr>
      </p:pic>
    </p:spTree>
    <p:extLst>
      <p:ext uri="{BB962C8B-B14F-4D97-AF65-F5344CB8AC3E}">
        <p14:creationId xmlns:p14="http://schemas.microsoft.com/office/powerpoint/2010/main" val="37443465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B0AD926A-6A49-4FAF-A392-4534F4E939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595FB0E-C689-E795-23B0-96901735BDAB}"/>
              </a:ext>
            </a:extLst>
          </p:cNvPr>
          <p:cNvSpPr>
            <a:spLocks noGrp="1"/>
          </p:cNvSpPr>
          <p:nvPr>
            <p:ph type="title"/>
          </p:nvPr>
        </p:nvSpPr>
        <p:spPr>
          <a:xfrm>
            <a:off x="1024128" y="585216"/>
            <a:ext cx="6066818" cy="1499616"/>
          </a:xfrm>
        </p:spPr>
        <p:txBody>
          <a:bodyPr vert="horz" lIns="91440" tIns="45720" rIns="91440" bIns="45720" rtlCol="0" anchor="ctr">
            <a:normAutofit/>
          </a:bodyPr>
          <a:lstStyle/>
          <a:p>
            <a:r>
              <a:rPr lang="en-US"/>
              <a:t>Zuivel</a:t>
            </a:r>
          </a:p>
        </p:txBody>
      </p:sp>
      <p:sp>
        <p:nvSpPr>
          <p:cNvPr id="3" name="Content Placeholder 2">
            <a:extLst>
              <a:ext uri="{FF2B5EF4-FFF2-40B4-BE49-F238E27FC236}">
                <a16:creationId xmlns:a16="http://schemas.microsoft.com/office/drawing/2014/main" id="{79B0FA61-2A92-7B59-3D2D-FDE7FC89F0D0}"/>
              </a:ext>
            </a:extLst>
          </p:cNvPr>
          <p:cNvSpPr>
            <a:spLocks noGrp="1"/>
          </p:cNvSpPr>
          <p:nvPr>
            <p:ph idx="1"/>
          </p:nvPr>
        </p:nvSpPr>
        <p:spPr>
          <a:xfrm>
            <a:off x="1024128" y="2286000"/>
            <a:ext cx="6066818" cy="4023360"/>
          </a:xfrm>
        </p:spPr>
        <p:txBody>
          <a:bodyPr vert="horz" lIns="45720" tIns="45720" rIns="45720" bIns="45720" rtlCol="0" anchor="t">
            <a:normAutofit fontScale="92500" lnSpcReduction="20000"/>
          </a:bodyPr>
          <a:lstStyle/>
          <a:p>
            <a:r>
              <a:rPr lang="en-US" dirty="0">
                <a:latin typeface="+mn-lt"/>
              </a:rPr>
              <a:t>In </a:t>
            </a:r>
            <a:r>
              <a:rPr lang="en-US" dirty="0" err="1">
                <a:latin typeface="+mn-lt"/>
              </a:rPr>
              <a:t>zuivel</a:t>
            </a:r>
            <a:r>
              <a:rPr lang="en-US" dirty="0">
                <a:latin typeface="+mn-lt"/>
              </a:rPr>
              <a:t> zit </a:t>
            </a:r>
            <a:r>
              <a:rPr lang="en-US" dirty="0" err="1">
                <a:latin typeface="+mn-lt"/>
              </a:rPr>
              <a:t>eiwitten</a:t>
            </a:r>
            <a:r>
              <a:rPr lang="en-US" dirty="0">
                <a:latin typeface="+mn-lt"/>
              </a:rPr>
              <a:t>, </a:t>
            </a:r>
            <a:r>
              <a:rPr lang="en-US" dirty="0" err="1">
                <a:latin typeface="+mn-lt"/>
              </a:rPr>
              <a:t>vitamine</a:t>
            </a:r>
            <a:r>
              <a:rPr lang="en-US" dirty="0">
                <a:latin typeface="+mn-lt"/>
              </a:rPr>
              <a:t> B2, B12 </a:t>
            </a:r>
            <a:r>
              <a:rPr lang="en-US" dirty="0" err="1">
                <a:latin typeface="+mn-lt"/>
              </a:rPr>
              <a:t>en</a:t>
            </a:r>
            <a:r>
              <a:rPr lang="en-US" dirty="0">
                <a:latin typeface="+mn-lt"/>
              </a:rPr>
              <a:t> calcium. </a:t>
            </a:r>
          </a:p>
          <a:p>
            <a:r>
              <a:rPr lang="en-US" dirty="0">
                <a:latin typeface="+mn-lt"/>
              </a:rPr>
              <a:t>Vol of </a:t>
            </a:r>
            <a:r>
              <a:rPr lang="en-US" dirty="0" err="1">
                <a:latin typeface="+mn-lt"/>
              </a:rPr>
              <a:t>mager</a:t>
            </a:r>
            <a:r>
              <a:rPr lang="en-US" dirty="0">
                <a:latin typeface="+mn-lt"/>
              </a:rPr>
              <a:t>? Daar is </a:t>
            </a:r>
            <a:r>
              <a:rPr lang="en-US" dirty="0" err="1">
                <a:latin typeface="+mn-lt"/>
              </a:rPr>
              <a:t>nog</a:t>
            </a:r>
            <a:r>
              <a:rPr lang="en-US" dirty="0">
                <a:latin typeface="+mn-lt"/>
              </a:rPr>
              <a:t> </a:t>
            </a:r>
            <a:r>
              <a:rPr lang="en-US" dirty="0" err="1">
                <a:latin typeface="+mn-lt"/>
              </a:rPr>
              <a:t>geen</a:t>
            </a:r>
            <a:r>
              <a:rPr lang="en-US" dirty="0">
                <a:latin typeface="+mn-lt"/>
              </a:rPr>
              <a:t> </a:t>
            </a:r>
            <a:r>
              <a:rPr lang="en-US" dirty="0" err="1">
                <a:latin typeface="+mn-lt"/>
              </a:rPr>
              <a:t>duidelijk</a:t>
            </a:r>
            <a:r>
              <a:rPr lang="en-US" dirty="0">
                <a:latin typeface="+mn-lt"/>
              </a:rPr>
              <a:t> </a:t>
            </a:r>
            <a:r>
              <a:rPr lang="en-US" dirty="0" err="1">
                <a:latin typeface="+mn-lt"/>
              </a:rPr>
              <a:t>antwoord</a:t>
            </a:r>
            <a:r>
              <a:rPr lang="en-US" dirty="0">
                <a:latin typeface="+mn-lt"/>
              </a:rPr>
              <a:t> op </a:t>
            </a:r>
            <a:r>
              <a:rPr lang="en-US" dirty="0" err="1">
                <a:latin typeface="+mn-lt"/>
              </a:rPr>
              <a:t>te</a:t>
            </a:r>
            <a:r>
              <a:rPr lang="en-US" dirty="0">
                <a:latin typeface="+mn-lt"/>
              </a:rPr>
              <a:t> </a:t>
            </a:r>
            <a:r>
              <a:rPr lang="en-US" dirty="0" err="1">
                <a:latin typeface="+mn-lt"/>
              </a:rPr>
              <a:t>geven</a:t>
            </a:r>
            <a:r>
              <a:rPr lang="en-US" dirty="0">
                <a:latin typeface="+mn-lt"/>
              </a:rPr>
              <a:t>, er is </a:t>
            </a:r>
            <a:r>
              <a:rPr lang="en-US" dirty="0" err="1">
                <a:latin typeface="+mn-lt"/>
              </a:rPr>
              <a:t>nog</a:t>
            </a:r>
            <a:r>
              <a:rPr lang="en-US" dirty="0">
                <a:latin typeface="+mn-lt"/>
              </a:rPr>
              <a:t> </a:t>
            </a:r>
            <a:r>
              <a:rPr lang="en-US" dirty="0" err="1">
                <a:latin typeface="+mn-lt"/>
              </a:rPr>
              <a:t>geen</a:t>
            </a:r>
            <a:r>
              <a:rPr lang="en-US" dirty="0">
                <a:latin typeface="+mn-lt"/>
              </a:rPr>
              <a:t> </a:t>
            </a:r>
            <a:r>
              <a:rPr lang="en-US" dirty="0" err="1">
                <a:latin typeface="+mn-lt"/>
              </a:rPr>
              <a:t>keihard</a:t>
            </a:r>
            <a:r>
              <a:rPr lang="en-US" dirty="0">
                <a:latin typeface="+mn-lt"/>
              </a:rPr>
              <a:t> </a:t>
            </a:r>
            <a:r>
              <a:rPr lang="en-US" dirty="0" err="1">
                <a:latin typeface="+mn-lt"/>
              </a:rPr>
              <a:t>bewijs</a:t>
            </a:r>
            <a:r>
              <a:rPr lang="en-US" dirty="0">
                <a:latin typeface="+mn-lt"/>
              </a:rPr>
              <a:t> </a:t>
            </a:r>
            <a:r>
              <a:rPr lang="en-US" dirty="0" err="1">
                <a:latin typeface="+mn-lt"/>
              </a:rPr>
              <a:t>dat</a:t>
            </a:r>
            <a:r>
              <a:rPr lang="en-US" dirty="0">
                <a:latin typeface="+mn-lt"/>
              </a:rPr>
              <a:t> </a:t>
            </a:r>
            <a:r>
              <a:rPr lang="en-US" dirty="0" err="1">
                <a:latin typeface="+mn-lt"/>
              </a:rPr>
              <a:t>mager</a:t>
            </a:r>
            <a:r>
              <a:rPr lang="en-US" dirty="0">
                <a:latin typeface="+mn-lt"/>
              </a:rPr>
              <a:t> </a:t>
            </a:r>
            <a:r>
              <a:rPr lang="en-US" dirty="0" err="1">
                <a:latin typeface="+mn-lt"/>
              </a:rPr>
              <a:t>beter</a:t>
            </a:r>
            <a:r>
              <a:rPr lang="en-US" dirty="0">
                <a:latin typeface="+mn-lt"/>
              </a:rPr>
              <a:t> is. </a:t>
            </a:r>
          </a:p>
          <a:p>
            <a:r>
              <a:rPr lang="en-US" dirty="0">
                <a:latin typeface="+mn-lt"/>
              </a:rPr>
              <a:t>Welke je </a:t>
            </a:r>
            <a:r>
              <a:rPr lang="en-US" dirty="0" err="1">
                <a:latin typeface="+mn-lt"/>
              </a:rPr>
              <a:t>ook</a:t>
            </a:r>
            <a:r>
              <a:rPr lang="en-US" dirty="0">
                <a:latin typeface="+mn-lt"/>
              </a:rPr>
              <a:t> </a:t>
            </a:r>
            <a:r>
              <a:rPr lang="en-US" dirty="0" err="1">
                <a:latin typeface="+mn-lt"/>
              </a:rPr>
              <a:t>kiest</a:t>
            </a:r>
            <a:r>
              <a:rPr lang="en-US" dirty="0">
                <a:latin typeface="+mn-lt"/>
              </a:rPr>
              <a:t>, ga </a:t>
            </a:r>
            <a:r>
              <a:rPr lang="en-US" dirty="0" err="1">
                <a:latin typeface="+mn-lt"/>
              </a:rPr>
              <a:t>voor</a:t>
            </a:r>
            <a:r>
              <a:rPr lang="en-US" dirty="0">
                <a:latin typeface="+mn-lt"/>
              </a:rPr>
              <a:t> </a:t>
            </a:r>
            <a:r>
              <a:rPr lang="en-US" dirty="0" err="1">
                <a:latin typeface="+mn-lt"/>
              </a:rPr>
              <a:t>een</a:t>
            </a:r>
            <a:r>
              <a:rPr lang="en-US" dirty="0">
                <a:latin typeface="+mn-lt"/>
              </a:rPr>
              <a:t> variant </a:t>
            </a:r>
            <a:r>
              <a:rPr lang="en-US" dirty="0" err="1">
                <a:latin typeface="+mn-lt"/>
              </a:rPr>
              <a:t>zonder</a:t>
            </a:r>
            <a:r>
              <a:rPr lang="en-US" dirty="0">
                <a:latin typeface="+mn-lt"/>
              </a:rPr>
              <a:t> </a:t>
            </a:r>
            <a:r>
              <a:rPr lang="en-US" dirty="0" err="1">
                <a:latin typeface="+mn-lt"/>
              </a:rPr>
              <a:t>toegevoegde</a:t>
            </a:r>
            <a:r>
              <a:rPr lang="en-US" dirty="0">
                <a:latin typeface="+mn-lt"/>
              </a:rPr>
              <a:t> </a:t>
            </a:r>
            <a:r>
              <a:rPr lang="en-US" dirty="0" err="1">
                <a:latin typeface="+mn-lt"/>
              </a:rPr>
              <a:t>suikers</a:t>
            </a:r>
            <a:r>
              <a:rPr lang="en-US" dirty="0">
                <a:latin typeface="+mn-lt"/>
              </a:rPr>
              <a:t>. </a:t>
            </a:r>
          </a:p>
          <a:p>
            <a:r>
              <a:rPr lang="en-US" dirty="0">
                <a:latin typeface="+mn-lt"/>
              </a:rPr>
              <a:t>Is </a:t>
            </a:r>
            <a:r>
              <a:rPr lang="en-US" dirty="0" err="1">
                <a:latin typeface="+mn-lt"/>
              </a:rPr>
              <a:t>rauwe</a:t>
            </a:r>
            <a:r>
              <a:rPr lang="en-US" dirty="0">
                <a:latin typeface="+mn-lt"/>
              </a:rPr>
              <a:t> </a:t>
            </a:r>
            <a:r>
              <a:rPr lang="en-US" dirty="0" err="1">
                <a:latin typeface="+mn-lt"/>
              </a:rPr>
              <a:t>melk</a:t>
            </a:r>
            <a:r>
              <a:rPr lang="en-US" dirty="0">
                <a:latin typeface="+mn-lt"/>
              </a:rPr>
              <a:t> </a:t>
            </a:r>
            <a:r>
              <a:rPr lang="en-US" dirty="0" err="1">
                <a:latin typeface="+mn-lt"/>
              </a:rPr>
              <a:t>gezonder</a:t>
            </a:r>
            <a:r>
              <a:rPr lang="en-US" dirty="0">
                <a:latin typeface="+mn-lt"/>
              </a:rPr>
              <a:t>? </a:t>
            </a:r>
            <a:r>
              <a:rPr lang="en-US" dirty="0" err="1">
                <a:latin typeface="+mn-lt"/>
              </a:rPr>
              <a:t>Dit</a:t>
            </a:r>
            <a:r>
              <a:rPr lang="en-US" dirty="0">
                <a:latin typeface="+mn-lt"/>
              </a:rPr>
              <a:t> </a:t>
            </a:r>
            <a:r>
              <a:rPr lang="en-US" dirty="0" err="1">
                <a:latin typeface="+mn-lt"/>
              </a:rPr>
              <a:t>kan</a:t>
            </a:r>
            <a:r>
              <a:rPr lang="en-US" dirty="0">
                <a:latin typeface="+mn-lt"/>
              </a:rPr>
              <a:t> </a:t>
            </a:r>
            <a:r>
              <a:rPr lang="en-US" dirty="0" err="1">
                <a:latin typeface="+mn-lt"/>
              </a:rPr>
              <a:t>bacterien</a:t>
            </a:r>
            <a:r>
              <a:rPr lang="en-US" dirty="0">
                <a:latin typeface="+mn-lt"/>
              </a:rPr>
              <a:t> </a:t>
            </a:r>
            <a:r>
              <a:rPr lang="en-US" dirty="0" err="1">
                <a:latin typeface="+mn-lt"/>
              </a:rPr>
              <a:t>zoals</a:t>
            </a:r>
            <a:r>
              <a:rPr lang="en-US" dirty="0">
                <a:latin typeface="+mn-lt"/>
              </a:rPr>
              <a:t> salmonella, listeria </a:t>
            </a:r>
            <a:r>
              <a:rPr lang="en-US" dirty="0" err="1">
                <a:latin typeface="+mn-lt"/>
              </a:rPr>
              <a:t>en</a:t>
            </a:r>
            <a:r>
              <a:rPr lang="en-US" dirty="0">
                <a:latin typeface="+mn-lt"/>
              </a:rPr>
              <a:t> </a:t>
            </a:r>
            <a:r>
              <a:rPr lang="en-US" dirty="0" err="1">
                <a:latin typeface="+mn-lt"/>
              </a:rPr>
              <a:t>E.Coli</a:t>
            </a:r>
            <a:r>
              <a:rPr lang="en-US" dirty="0">
                <a:latin typeface="+mn-lt"/>
              </a:rPr>
              <a:t> </a:t>
            </a:r>
            <a:r>
              <a:rPr lang="en-US" dirty="0" err="1">
                <a:latin typeface="+mn-lt"/>
              </a:rPr>
              <a:t>bevatten</a:t>
            </a:r>
            <a:r>
              <a:rPr lang="en-US" dirty="0">
                <a:latin typeface="+mn-lt"/>
              </a:rPr>
              <a:t>. </a:t>
            </a:r>
            <a:r>
              <a:rPr lang="en-US" dirty="0" err="1">
                <a:latin typeface="+mn-lt"/>
              </a:rPr>
              <a:t>Dit</a:t>
            </a:r>
            <a:r>
              <a:rPr lang="en-US" dirty="0">
                <a:latin typeface="+mn-lt"/>
              </a:rPr>
              <a:t> </a:t>
            </a:r>
            <a:r>
              <a:rPr lang="en-US" dirty="0" err="1">
                <a:latin typeface="+mn-lt"/>
              </a:rPr>
              <a:t>kan</a:t>
            </a:r>
            <a:r>
              <a:rPr lang="en-US" dirty="0">
                <a:latin typeface="+mn-lt"/>
              </a:rPr>
              <a:t> </a:t>
            </a:r>
            <a:r>
              <a:rPr lang="en-US" dirty="0" err="1">
                <a:latin typeface="+mn-lt"/>
              </a:rPr>
              <a:t>een</a:t>
            </a:r>
            <a:r>
              <a:rPr lang="en-US" dirty="0">
                <a:latin typeface="+mn-lt"/>
              </a:rPr>
              <a:t> </a:t>
            </a:r>
            <a:r>
              <a:rPr lang="en-US" dirty="0" err="1">
                <a:latin typeface="+mn-lt"/>
              </a:rPr>
              <a:t>voedselvergiftiging</a:t>
            </a:r>
            <a:r>
              <a:rPr lang="en-US" dirty="0">
                <a:latin typeface="+mn-lt"/>
              </a:rPr>
              <a:t> </a:t>
            </a:r>
            <a:r>
              <a:rPr lang="en-US" dirty="0" err="1">
                <a:latin typeface="+mn-lt"/>
              </a:rPr>
              <a:t>geven</a:t>
            </a:r>
            <a:r>
              <a:rPr lang="en-US" dirty="0">
                <a:latin typeface="+mn-lt"/>
              </a:rPr>
              <a:t>, </a:t>
            </a:r>
            <a:r>
              <a:rPr lang="en-US" dirty="0" err="1">
                <a:latin typeface="+mn-lt"/>
              </a:rPr>
              <a:t>diarree</a:t>
            </a:r>
            <a:r>
              <a:rPr lang="en-US" dirty="0">
                <a:latin typeface="+mn-lt"/>
              </a:rPr>
              <a:t>. Er is </a:t>
            </a:r>
            <a:r>
              <a:rPr lang="en-US" dirty="0" err="1">
                <a:latin typeface="+mn-lt"/>
              </a:rPr>
              <a:t>geen</a:t>
            </a:r>
            <a:r>
              <a:rPr lang="en-US" dirty="0">
                <a:latin typeface="+mn-lt"/>
              </a:rPr>
              <a:t> </a:t>
            </a:r>
            <a:r>
              <a:rPr lang="en-US" dirty="0" err="1">
                <a:latin typeface="+mn-lt"/>
              </a:rPr>
              <a:t>bewijs</a:t>
            </a:r>
            <a:r>
              <a:rPr lang="en-US" dirty="0">
                <a:latin typeface="+mn-lt"/>
              </a:rPr>
              <a:t> </a:t>
            </a:r>
            <a:r>
              <a:rPr lang="en-US" dirty="0" err="1">
                <a:latin typeface="+mn-lt"/>
              </a:rPr>
              <a:t>dat</a:t>
            </a:r>
            <a:r>
              <a:rPr lang="en-US" dirty="0">
                <a:latin typeface="+mn-lt"/>
              </a:rPr>
              <a:t> het </a:t>
            </a:r>
            <a:r>
              <a:rPr lang="en-US" dirty="0" err="1">
                <a:latin typeface="+mn-lt"/>
              </a:rPr>
              <a:t>gezonder</a:t>
            </a:r>
            <a:r>
              <a:rPr lang="en-US" dirty="0">
                <a:latin typeface="+mn-lt"/>
              </a:rPr>
              <a:t> is. </a:t>
            </a:r>
          </a:p>
          <a:p>
            <a:r>
              <a:rPr lang="en-US" dirty="0">
                <a:cs typeface="Arial"/>
              </a:rPr>
              <a:t>In de </a:t>
            </a:r>
            <a:r>
              <a:rPr lang="en-US" dirty="0" err="1">
                <a:cs typeface="Arial"/>
              </a:rPr>
              <a:t>winkel</a:t>
            </a:r>
            <a:r>
              <a:rPr lang="en-US" dirty="0">
                <a:cs typeface="Arial"/>
              </a:rPr>
              <a:t> is </a:t>
            </a:r>
            <a:r>
              <a:rPr lang="en-US" dirty="0" err="1">
                <a:cs typeface="Arial"/>
              </a:rPr>
              <a:t>alleen</a:t>
            </a:r>
            <a:r>
              <a:rPr lang="en-US" dirty="0">
                <a:cs typeface="Arial"/>
              </a:rPr>
              <a:t> </a:t>
            </a:r>
            <a:r>
              <a:rPr lang="en-US" dirty="0" err="1">
                <a:cs typeface="Arial"/>
              </a:rPr>
              <a:t>gepasteuriseerde</a:t>
            </a:r>
            <a:r>
              <a:rPr lang="en-US" dirty="0">
                <a:cs typeface="Arial"/>
              </a:rPr>
              <a:t> </a:t>
            </a:r>
            <a:r>
              <a:rPr lang="en-US" dirty="0" err="1">
                <a:cs typeface="Arial"/>
              </a:rPr>
              <a:t>melk</a:t>
            </a:r>
            <a:r>
              <a:rPr lang="en-US" dirty="0">
                <a:cs typeface="Arial"/>
              </a:rPr>
              <a:t> </a:t>
            </a:r>
            <a:r>
              <a:rPr lang="en-US" dirty="0" err="1">
                <a:cs typeface="Arial"/>
              </a:rPr>
              <a:t>te</a:t>
            </a:r>
            <a:r>
              <a:rPr lang="en-US" dirty="0">
                <a:cs typeface="Arial"/>
              </a:rPr>
              <a:t> </a:t>
            </a:r>
            <a:r>
              <a:rPr lang="en-US" dirty="0" err="1">
                <a:cs typeface="Arial"/>
              </a:rPr>
              <a:t>koop</a:t>
            </a:r>
            <a:r>
              <a:rPr lang="en-US" dirty="0">
                <a:cs typeface="Arial"/>
              </a:rPr>
              <a:t>. </a:t>
            </a:r>
            <a:r>
              <a:rPr lang="en-US" dirty="0" err="1">
                <a:cs typeface="Arial"/>
              </a:rPr>
              <a:t>Dit</a:t>
            </a:r>
            <a:r>
              <a:rPr lang="en-US" dirty="0">
                <a:cs typeface="Arial"/>
              </a:rPr>
              <a:t> </a:t>
            </a:r>
            <a:r>
              <a:rPr lang="en-US" dirty="0" err="1">
                <a:cs typeface="Arial"/>
              </a:rPr>
              <a:t>doen</a:t>
            </a:r>
            <a:r>
              <a:rPr lang="en-US" dirty="0">
                <a:cs typeface="Arial"/>
              </a:rPr>
              <a:t> ze om het </a:t>
            </a:r>
            <a:r>
              <a:rPr lang="en-US" dirty="0" err="1">
                <a:cs typeface="Arial"/>
              </a:rPr>
              <a:t>langer</a:t>
            </a:r>
            <a:r>
              <a:rPr lang="en-US" dirty="0">
                <a:cs typeface="Arial"/>
              </a:rPr>
              <a:t> </a:t>
            </a:r>
            <a:r>
              <a:rPr lang="en-US" dirty="0" err="1">
                <a:cs typeface="Arial"/>
              </a:rPr>
              <a:t>houdbaar</a:t>
            </a:r>
            <a:r>
              <a:rPr lang="en-US" dirty="0">
                <a:cs typeface="Arial"/>
              </a:rPr>
              <a:t> </a:t>
            </a:r>
            <a:r>
              <a:rPr lang="en-US" dirty="0" err="1">
                <a:cs typeface="Arial"/>
              </a:rPr>
              <a:t>te</a:t>
            </a:r>
            <a:r>
              <a:rPr lang="en-US" dirty="0">
                <a:cs typeface="Arial"/>
              </a:rPr>
              <a:t> </a:t>
            </a:r>
            <a:r>
              <a:rPr lang="en-US" dirty="0" err="1">
                <a:cs typeface="Arial"/>
              </a:rPr>
              <a:t>maken</a:t>
            </a:r>
            <a:r>
              <a:rPr lang="en-US" dirty="0">
                <a:cs typeface="Arial"/>
              </a:rPr>
              <a:t>. </a:t>
            </a:r>
          </a:p>
          <a:p>
            <a:r>
              <a:rPr lang="en-US" dirty="0" err="1">
                <a:cs typeface="Arial"/>
              </a:rPr>
              <a:t>Niet</a:t>
            </a:r>
            <a:r>
              <a:rPr lang="en-US" dirty="0">
                <a:cs typeface="Arial"/>
              </a:rPr>
              <a:t> </a:t>
            </a:r>
            <a:r>
              <a:rPr lang="en-US" dirty="0" err="1">
                <a:cs typeface="Arial"/>
              </a:rPr>
              <a:t>voor</a:t>
            </a:r>
            <a:r>
              <a:rPr lang="en-US" dirty="0">
                <a:cs typeface="Arial"/>
              </a:rPr>
              <a:t> </a:t>
            </a:r>
            <a:r>
              <a:rPr lang="en-US" dirty="0" err="1">
                <a:cs typeface="Arial"/>
              </a:rPr>
              <a:t>iedereen</a:t>
            </a:r>
            <a:r>
              <a:rPr lang="en-US" dirty="0">
                <a:cs typeface="Arial"/>
              </a:rPr>
              <a:t> </a:t>
            </a:r>
            <a:r>
              <a:rPr lang="en-US" dirty="0" err="1">
                <a:cs typeface="Arial"/>
              </a:rPr>
              <a:t>fijn</a:t>
            </a:r>
            <a:r>
              <a:rPr lang="en-US" dirty="0">
                <a:cs typeface="Arial"/>
              </a:rPr>
              <a:t>, </a:t>
            </a:r>
            <a:r>
              <a:rPr lang="en-US" dirty="0" err="1">
                <a:cs typeface="Arial"/>
              </a:rPr>
              <a:t>denk</a:t>
            </a:r>
            <a:r>
              <a:rPr lang="en-US" dirty="0">
                <a:cs typeface="Arial"/>
              </a:rPr>
              <a:t> </a:t>
            </a:r>
            <a:r>
              <a:rPr lang="en-US" dirty="0" err="1">
                <a:cs typeface="Arial"/>
              </a:rPr>
              <a:t>aan</a:t>
            </a:r>
            <a:r>
              <a:rPr lang="en-US" dirty="0">
                <a:cs typeface="Arial"/>
              </a:rPr>
              <a:t> lactose </a:t>
            </a:r>
            <a:r>
              <a:rPr lang="en-US" dirty="0" err="1">
                <a:cs typeface="Arial"/>
              </a:rPr>
              <a:t>intolerantie</a:t>
            </a:r>
            <a:r>
              <a:rPr lang="en-US" dirty="0">
                <a:cs typeface="Arial"/>
              </a:rPr>
              <a:t> of </a:t>
            </a:r>
            <a:r>
              <a:rPr lang="en-US" dirty="0" err="1">
                <a:cs typeface="Arial"/>
              </a:rPr>
              <a:t>melkallergie</a:t>
            </a:r>
            <a:r>
              <a:rPr lang="en-US" dirty="0">
                <a:cs typeface="Arial"/>
              </a:rPr>
              <a:t> </a:t>
            </a:r>
            <a:r>
              <a:rPr lang="en-US" dirty="0" err="1">
                <a:cs typeface="Arial"/>
              </a:rPr>
              <a:t>bij</a:t>
            </a:r>
            <a:r>
              <a:rPr lang="en-US" dirty="0">
                <a:cs typeface="Arial"/>
              </a:rPr>
              <a:t> baby's.</a:t>
            </a:r>
          </a:p>
        </p:txBody>
      </p:sp>
      <p:pic>
        <p:nvPicPr>
          <p:cNvPr id="5" name="Picture 4" descr="Abstract patroon van witte rook">
            <a:extLst>
              <a:ext uri="{FF2B5EF4-FFF2-40B4-BE49-F238E27FC236}">
                <a16:creationId xmlns:a16="http://schemas.microsoft.com/office/drawing/2014/main" id="{B98B2B7D-C8DF-E175-7502-B550D1301877}"/>
              </a:ext>
            </a:extLst>
          </p:cNvPr>
          <p:cNvPicPr>
            <a:picLocks noChangeAspect="1"/>
          </p:cNvPicPr>
          <p:nvPr/>
        </p:nvPicPr>
        <p:blipFill>
          <a:blip r:embed="rId2" cstate="screen">
            <a:extLst>
              <a:ext uri="{28A0092B-C50C-407E-A947-70E740481C1C}">
                <a14:useLocalDpi xmlns:a14="http://schemas.microsoft.com/office/drawing/2010/main"/>
              </a:ext>
            </a:extLst>
          </a:blip>
          <a:srcRect l="52846" r="2060" b="-3"/>
          <a:stretch/>
        </p:blipFill>
        <p:spPr>
          <a:xfrm>
            <a:off x="7552266" y="10"/>
            <a:ext cx="4639733" cy="6857990"/>
          </a:xfrm>
          <a:prstGeom prst="rect">
            <a:avLst/>
          </a:prstGeom>
        </p:spPr>
      </p:pic>
    </p:spTree>
    <p:extLst>
      <p:ext uri="{BB962C8B-B14F-4D97-AF65-F5344CB8AC3E}">
        <p14:creationId xmlns:p14="http://schemas.microsoft.com/office/powerpoint/2010/main" val="712379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D84960AC-1CD6-452A-B5F4-2186E3FD74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C9C9037-7641-A10A-D048-428AC669C543}"/>
              </a:ext>
            </a:extLst>
          </p:cNvPr>
          <p:cNvSpPr>
            <a:spLocks noGrp="1"/>
          </p:cNvSpPr>
          <p:nvPr>
            <p:ph type="title"/>
          </p:nvPr>
        </p:nvSpPr>
        <p:spPr>
          <a:xfrm>
            <a:off x="1024128" y="585216"/>
            <a:ext cx="8018272" cy="1499616"/>
          </a:xfrm>
        </p:spPr>
        <p:txBody>
          <a:bodyPr vert="horz" lIns="91440" tIns="45720" rIns="91440" bIns="45720" rtlCol="0" anchor="ctr">
            <a:normAutofit/>
          </a:bodyPr>
          <a:lstStyle/>
          <a:p>
            <a:r>
              <a:rPr lang="en-US"/>
              <a:t>Plantaardige dranken een goed alternatief voor melk?</a:t>
            </a:r>
          </a:p>
        </p:txBody>
      </p:sp>
      <p:sp>
        <p:nvSpPr>
          <p:cNvPr id="3" name="Content Placeholder 2">
            <a:extLst>
              <a:ext uri="{FF2B5EF4-FFF2-40B4-BE49-F238E27FC236}">
                <a16:creationId xmlns:a16="http://schemas.microsoft.com/office/drawing/2014/main" id="{165C6FE1-604E-FC24-D28A-E8E3102309F8}"/>
              </a:ext>
            </a:extLst>
          </p:cNvPr>
          <p:cNvSpPr>
            <a:spLocks noGrp="1"/>
          </p:cNvSpPr>
          <p:nvPr>
            <p:ph idx="1"/>
          </p:nvPr>
        </p:nvSpPr>
        <p:spPr>
          <a:xfrm>
            <a:off x="1024128" y="2286000"/>
            <a:ext cx="8018271" cy="4023360"/>
          </a:xfrm>
        </p:spPr>
        <p:txBody>
          <a:bodyPr vert="horz" lIns="45720" tIns="45720" rIns="45720" bIns="45720" rtlCol="0">
            <a:normAutofit/>
          </a:bodyPr>
          <a:lstStyle/>
          <a:p>
            <a:pPr>
              <a:buFont typeface="Calibri" panose="020B0602020104020603" pitchFamily="34" charset="0"/>
              <a:buChar char="-"/>
            </a:pPr>
            <a:r>
              <a:rPr lang="en-US">
                <a:latin typeface="+mn-lt"/>
              </a:rPr>
              <a:t>Ongezoete sojadrink lijkt het meest op melk en is het beste alternatief. </a:t>
            </a:r>
          </a:p>
          <a:p>
            <a:pPr>
              <a:buFont typeface="Calibri" panose="020B0602020104020603" pitchFamily="34" charset="0"/>
              <a:buChar char="-"/>
            </a:pPr>
            <a:r>
              <a:rPr lang="en-US">
                <a:latin typeface="+mn-lt"/>
              </a:rPr>
              <a:t>Het heeft niet dezelfde gezondheidsvoordelen als melk. </a:t>
            </a:r>
          </a:p>
          <a:p>
            <a:pPr>
              <a:buFont typeface="Calibri" panose="020B0602020104020603" pitchFamily="34" charset="0"/>
              <a:buChar char="-"/>
            </a:pPr>
            <a:r>
              <a:rPr lang="en-US">
                <a:latin typeface="+mn-lt"/>
              </a:rPr>
              <a:t>Kijk naar je totale eetpatroon om te weten of een melkvervanger nodig is. </a:t>
            </a:r>
          </a:p>
          <a:p>
            <a:pPr>
              <a:buFont typeface="Calibri" panose="020B0602020104020603" pitchFamily="34" charset="0"/>
              <a:buChar char="-"/>
            </a:pPr>
            <a:r>
              <a:rPr lang="en-US">
                <a:latin typeface="+mn-lt"/>
              </a:rPr>
              <a:t>Rijst- haver- en speltdrink zijn varianten waarbij suiker is toegevoegd, ze kunnen wel 2 tot 5 klontjes suiker per glas bevatten. </a:t>
            </a:r>
          </a:p>
        </p:txBody>
      </p:sp>
      <p:sp>
        <p:nvSpPr>
          <p:cNvPr id="10" name="Rectangle 9">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12" name="Rectangle 11">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388611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B0AD926A-6A49-4FAF-A392-4534F4E939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14FF968-5C40-DF72-07AF-7C2280E6A5FC}"/>
              </a:ext>
            </a:extLst>
          </p:cNvPr>
          <p:cNvSpPr>
            <a:spLocks noGrp="1"/>
          </p:cNvSpPr>
          <p:nvPr>
            <p:ph type="title"/>
          </p:nvPr>
        </p:nvSpPr>
        <p:spPr>
          <a:xfrm>
            <a:off x="1024128" y="585216"/>
            <a:ext cx="6066818" cy="1499616"/>
          </a:xfrm>
        </p:spPr>
        <p:txBody>
          <a:bodyPr vert="horz" lIns="91440" tIns="45720" rIns="91440" bIns="45720" rtlCol="0" anchor="ctr">
            <a:normAutofit/>
          </a:bodyPr>
          <a:lstStyle/>
          <a:p>
            <a:r>
              <a:rPr lang="en-US" err="1"/>
              <a:t>Plantaardige</a:t>
            </a:r>
            <a:r>
              <a:rPr lang="en-US"/>
              <a:t> </a:t>
            </a:r>
            <a:r>
              <a:rPr lang="en-US" err="1"/>
              <a:t>dranken</a:t>
            </a:r>
            <a:r>
              <a:rPr lang="en-US"/>
              <a:t> </a:t>
            </a:r>
            <a:r>
              <a:rPr lang="en-US" err="1"/>
              <a:t>goed</a:t>
            </a:r>
            <a:r>
              <a:rPr lang="en-US"/>
              <a:t> </a:t>
            </a:r>
            <a:r>
              <a:rPr lang="en-US" err="1"/>
              <a:t>alternatief</a:t>
            </a:r>
            <a:r>
              <a:rPr lang="en-US"/>
              <a:t>?</a:t>
            </a:r>
          </a:p>
        </p:txBody>
      </p:sp>
      <p:sp>
        <p:nvSpPr>
          <p:cNvPr id="8" name="Content Placeholder 7">
            <a:extLst>
              <a:ext uri="{FF2B5EF4-FFF2-40B4-BE49-F238E27FC236}">
                <a16:creationId xmlns:a16="http://schemas.microsoft.com/office/drawing/2014/main" id="{F84268A6-CC6B-A738-A390-3172736C7630}"/>
              </a:ext>
            </a:extLst>
          </p:cNvPr>
          <p:cNvSpPr>
            <a:spLocks noGrp="1"/>
          </p:cNvSpPr>
          <p:nvPr>
            <p:ph idx="1"/>
          </p:nvPr>
        </p:nvSpPr>
        <p:spPr>
          <a:xfrm>
            <a:off x="1024128" y="2286000"/>
            <a:ext cx="6066818" cy="4023360"/>
          </a:xfrm>
        </p:spPr>
        <p:txBody>
          <a:bodyPr vert="horz" lIns="45720" tIns="45720" rIns="45720" bIns="45720" rtlCol="0" anchor="t">
            <a:normAutofit/>
          </a:bodyPr>
          <a:lstStyle/>
          <a:p>
            <a:pPr>
              <a:buFont typeface="Calibri,Sans-Serif" panose="020B0602020104020603" pitchFamily="34" charset="0"/>
              <a:buChar char="-"/>
            </a:pPr>
            <a:r>
              <a:rPr lang="en-US" err="1">
                <a:latin typeface="TW Cen MT"/>
              </a:rPr>
              <a:t>Ongezoete</a:t>
            </a:r>
            <a:r>
              <a:rPr lang="en-US">
                <a:latin typeface="TW Cen MT"/>
              </a:rPr>
              <a:t> </a:t>
            </a:r>
            <a:r>
              <a:rPr lang="en-US" err="1">
                <a:latin typeface="TW Cen MT"/>
              </a:rPr>
              <a:t>sojadrink</a:t>
            </a:r>
            <a:r>
              <a:rPr lang="en-US">
                <a:latin typeface="TW Cen MT"/>
              </a:rPr>
              <a:t> </a:t>
            </a:r>
            <a:r>
              <a:rPr lang="en-US" err="1">
                <a:latin typeface="TW Cen MT"/>
              </a:rPr>
              <a:t>lijkt</a:t>
            </a:r>
            <a:r>
              <a:rPr lang="en-US">
                <a:latin typeface="TW Cen MT"/>
              </a:rPr>
              <a:t> het </a:t>
            </a:r>
            <a:r>
              <a:rPr lang="en-US" err="1">
                <a:latin typeface="TW Cen MT"/>
              </a:rPr>
              <a:t>meest</a:t>
            </a:r>
            <a:r>
              <a:rPr lang="en-US">
                <a:latin typeface="TW Cen MT"/>
              </a:rPr>
              <a:t> op </a:t>
            </a:r>
            <a:r>
              <a:rPr lang="en-US" err="1">
                <a:latin typeface="TW Cen MT"/>
              </a:rPr>
              <a:t>melk</a:t>
            </a:r>
            <a:r>
              <a:rPr lang="en-US">
                <a:latin typeface="TW Cen MT"/>
              </a:rPr>
              <a:t> </a:t>
            </a:r>
            <a:r>
              <a:rPr lang="en-US" err="1">
                <a:latin typeface="TW Cen MT"/>
              </a:rPr>
              <a:t>en</a:t>
            </a:r>
            <a:r>
              <a:rPr lang="en-US">
                <a:latin typeface="TW Cen MT"/>
              </a:rPr>
              <a:t> is het </a:t>
            </a:r>
            <a:r>
              <a:rPr lang="en-US" err="1">
                <a:latin typeface="TW Cen MT"/>
              </a:rPr>
              <a:t>beste</a:t>
            </a:r>
            <a:r>
              <a:rPr lang="en-US">
                <a:latin typeface="TW Cen MT"/>
              </a:rPr>
              <a:t> </a:t>
            </a:r>
            <a:r>
              <a:rPr lang="en-US" err="1">
                <a:latin typeface="TW Cen MT"/>
              </a:rPr>
              <a:t>alternatief</a:t>
            </a:r>
            <a:r>
              <a:rPr lang="en-US">
                <a:latin typeface="TW Cen MT"/>
              </a:rPr>
              <a:t>. </a:t>
            </a:r>
          </a:p>
          <a:p>
            <a:pPr>
              <a:buFont typeface="Calibri,Sans-Serif" panose="020B0602020104020603" pitchFamily="34" charset="0"/>
              <a:buChar char="-"/>
            </a:pPr>
            <a:r>
              <a:rPr lang="en-US">
                <a:latin typeface="TW Cen MT"/>
              </a:rPr>
              <a:t>Het </a:t>
            </a:r>
            <a:r>
              <a:rPr lang="en-US" err="1">
                <a:latin typeface="TW Cen MT"/>
              </a:rPr>
              <a:t>heeft</a:t>
            </a:r>
            <a:r>
              <a:rPr lang="en-US">
                <a:latin typeface="TW Cen MT"/>
              </a:rPr>
              <a:t> </a:t>
            </a:r>
            <a:r>
              <a:rPr lang="en-US" err="1">
                <a:latin typeface="TW Cen MT"/>
              </a:rPr>
              <a:t>niet</a:t>
            </a:r>
            <a:r>
              <a:rPr lang="en-US">
                <a:latin typeface="TW Cen MT"/>
              </a:rPr>
              <a:t> </a:t>
            </a:r>
            <a:r>
              <a:rPr lang="en-US" err="1">
                <a:latin typeface="TW Cen MT"/>
              </a:rPr>
              <a:t>dezelfde</a:t>
            </a:r>
            <a:r>
              <a:rPr lang="en-US">
                <a:latin typeface="TW Cen MT"/>
              </a:rPr>
              <a:t> </a:t>
            </a:r>
            <a:r>
              <a:rPr lang="en-US" err="1">
                <a:latin typeface="TW Cen MT"/>
              </a:rPr>
              <a:t>gezondheidsvoordelen</a:t>
            </a:r>
            <a:r>
              <a:rPr lang="en-US">
                <a:latin typeface="TW Cen MT"/>
              </a:rPr>
              <a:t> </a:t>
            </a:r>
            <a:r>
              <a:rPr lang="en-US" err="1">
                <a:latin typeface="TW Cen MT"/>
              </a:rPr>
              <a:t>als</a:t>
            </a:r>
            <a:r>
              <a:rPr lang="en-US">
                <a:latin typeface="TW Cen MT"/>
              </a:rPr>
              <a:t> </a:t>
            </a:r>
            <a:r>
              <a:rPr lang="en-US" err="1">
                <a:latin typeface="TW Cen MT"/>
              </a:rPr>
              <a:t>melk</a:t>
            </a:r>
            <a:r>
              <a:rPr lang="en-US">
                <a:latin typeface="TW Cen MT"/>
              </a:rPr>
              <a:t>. </a:t>
            </a:r>
          </a:p>
          <a:p>
            <a:pPr>
              <a:buFont typeface="Calibri,Sans-Serif" panose="020B0602020104020603" pitchFamily="34" charset="0"/>
              <a:buChar char="-"/>
            </a:pPr>
            <a:r>
              <a:rPr lang="en-US" err="1">
                <a:latin typeface="TW Cen MT"/>
              </a:rPr>
              <a:t>Kijk</a:t>
            </a:r>
            <a:r>
              <a:rPr lang="en-US">
                <a:latin typeface="TW Cen MT"/>
              </a:rPr>
              <a:t> </a:t>
            </a:r>
            <a:r>
              <a:rPr lang="en-US" err="1">
                <a:latin typeface="TW Cen MT"/>
              </a:rPr>
              <a:t>naar</a:t>
            </a:r>
            <a:r>
              <a:rPr lang="en-US">
                <a:latin typeface="TW Cen MT"/>
              </a:rPr>
              <a:t> je </a:t>
            </a:r>
            <a:r>
              <a:rPr lang="en-US" err="1">
                <a:latin typeface="TW Cen MT"/>
              </a:rPr>
              <a:t>totale</a:t>
            </a:r>
            <a:r>
              <a:rPr lang="en-US">
                <a:latin typeface="TW Cen MT"/>
              </a:rPr>
              <a:t> </a:t>
            </a:r>
            <a:r>
              <a:rPr lang="en-US" err="1">
                <a:latin typeface="TW Cen MT"/>
              </a:rPr>
              <a:t>eetpatroon</a:t>
            </a:r>
            <a:r>
              <a:rPr lang="en-US">
                <a:latin typeface="TW Cen MT"/>
              </a:rPr>
              <a:t> om </a:t>
            </a:r>
            <a:r>
              <a:rPr lang="en-US" err="1">
                <a:latin typeface="TW Cen MT"/>
              </a:rPr>
              <a:t>te</a:t>
            </a:r>
            <a:r>
              <a:rPr lang="en-US">
                <a:latin typeface="TW Cen MT"/>
              </a:rPr>
              <a:t> </a:t>
            </a:r>
            <a:r>
              <a:rPr lang="en-US" err="1">
                <a:latin typeface="TW Cen MT"/>
              </a:rPr>
              <a:t>weten</a:t>
            </a:r>
            <a:r>
              <a:rPr lang="en-US">
                <a:latin typeface="TW Cen MT"/>
              </a:rPr>
              <a:t> of </a:t>
            </a:r>
            <a:r>
              <a:rPr lang="en-US" err="1">
                <a:latin typeface="TW Cen MT"/>
              </a:rPr>
              <a:t>een</a:t>
            </a:r>
            <a:r>
              <a:rPr lang="en-US">
                <a:latin typeface="TW Cen MT"/>
              </a:rPr>
              <a:t> </a:t>
            </a:r>
            <a:r>
              <a:rPr lang="en-US" err="1">
                <a:latin typeface="TW Cen MT"/>
              </a:rPr>
              <a:t>melkvervanger</a:t>
            </a:r>
            <a:r>
              <a:rPr lang="en-US">
                <a:latin typeface="TW Cen MT"/>
              </a:rPr>
              <a:t> </a:t>
            </a:r>
            <a:r>
              <a:rPr lang="en-US" err="1">
                <a:latin typeface="TW Cen MT"/>
              </a:rPr>
              <a:t>nodig</a:t>
            </a:r>
            <a:r>
              <a:rPr lang="en-US">
                <a:latin typeface="TW Cen MT"/>
              </a:rPr>
              <a:t> is. </a:t>
            </a:r>
          </a:p>
          <a:p>
            <a:pPr>
              <a:buFont typeface="Calibri,Sans-Serif" panose="020B0602020104020603" pitchFamily="34" charset="0"/>
              <a:buChar char="-"/>
            </a:pPr>
            <a:r>
              <a:rPr lang="en-US" err="1">
                <a:latin typeface="TW Cen MT"/>
              </a:rPr>
              <a:t>Rijst</a:t>
            </a:r>
            <a:r>
              <a:rPr lang="en-US">
                <a:latin typeface="TW Cen MT"/>
              </a:rPr>
              <a:t>- haver- </a:t>
            </a:r>
            <a:r>
              <a:rPr lang="en-US" err="1">
                <a:latin typeface="TW Cen MT"/>
              </a:rPr>
              <a:t>en</a:t>
            </a:r>
            <a:r>
              <a:rPr lang="en-US">
                <a:latin typeface="TW Cen MT"/>
              </a:rPr>
              <a:t> </a:t>
            </a:r>
            <a:r>
              <a:rPr lang="en-US" err="1">
                <a:latin typeface="TW Cen MT"/>
              </a:rPr>
              <a:t>speltdrink</a:t>
            </a:r>
            <a:r>
              <a:rPr lang="en-US">
                <a:latin typeface="TW Cen MT"/>
              </a:rPr>
              <a:t> </a:t>
            </a:r>
            <a:r>
              <a:rPr lang="en-US" err="1">
                <a:latin typeface="TW Cen MT"/>
              </a:rPr>
              <a:t>zijn</a:t>
            </a:r>
            <a:r>
              <a:rPr lang="en-US">
                <a:latin typeface="TW Cen MT"/>
              </a:rPr>
              <a:t> </a:t>
            </a:r>
            <a:r>
              <a:rPr lang="en-US" err="1">
                <a:latin typeface="TW Cen MT"/>
              </a:rPr>
              <a:t>varianten</a:t>
            </a:r>
            <a:r>
              <a:rPr lang="en-US">
                <a:latin typeface="TW Cen MT"/>
              </a:rPr>
              <a:t> </a:t>
            </a:r>
            <a:r>
              <a:rPr lang="en-US" err="1">
                <a:latin typeface="TW Cen MT"/>
              </a:rPr>
              <a:t>waarbij</a:t>
            </a:r>
            <a:r>
              <a:rPr lang="en-US">
                <a:latin typeface="TW Cen MT"/>
              </a:rPr>
              <a:t> </a:t>
            </a:r>
            <a:r>
              <a:rPr lang="en-US" err="1">
                <a:latin typeface="TW Cen MT"/>
              </a:rPr>
              <a:t>suiker</a:t>
            </a:r>
            <a:r>
              <a:rPr lang="en-US">
                <a:latin typeface="TW Cen MT"/>
              </a:rPr>
              <a:t> is </a:t>
            </a:r>
            <a:r>
              <a:rPr lang="en-US" err="1">
                <a:latin typeface="TW Cen MT"/>
              </a:rPr>
              <a:t>toegevoegd</a:t>
            </a:r>
            <a:r>
              <a:rPr lang="en-US">
                <a:latin typeface="TW Cen MT"/>
              </a:rPr>
              <a:t>, ze </a:t>
            </a:r>
            <a:r>
              <a:rPr lang="en-US" err="1">
                <a:latin typeface="TW Cen MT"/>
              </a:rPr>
              <a:t>kunnen</a:t>
            </a:r>
            <a:r>
              <a:rPr lang="en-US">
                <a:latin typeface="TW Cen MT"/>
              </a:rPr>
              <a:t> </a:t>
            </a:r>
            <a:r>
              <a:rPr lang="en-US" err="1">
                <a:latin typeface="TW Cen MT"/>
              </a:rPr>
              <a:t>wel</a:t>
            </a:r>
            <a:r>
              <a:rPr lang="en-US">
                <a:latin typeface="TW Cen MT"/>
              </a:rPr>
              <a:t> 2 tot 5 </a:t>
            </a:r>
            <a:r>
              <a:rPr lang="en-US" err="1">
                <a:latin typeface="TW Cen MT"/>
              </a:rPr>
              <a:t>klontjes</a:t>
            </a:r>
            <a:r>
              <a:rPr lang="en-US">
                <a:latin typeface="TW Cen MT"/>
              </a:rPr>
              <a:t> </a:t>
            </a:r>
            <a:r>
              <a:rPr lang="en-US" err="1">
                <a:latin typeface="TW Cen MT"/>
              </a:rPr>
              <a:t>suiker</a:t>
            </a:r>
            <a:r>
              <a:rPr lang="en-US">
                <a:latin typeface="TW Cen MT"/>
              </a:rPr>
              <a:t> per </a:t>
            </a:r>
            <a:r>
              <a:rPr lang="en-US" err="1">
                <a:latin typeface="TW Cen MT"/>
              </a:rPr>
              <a:t>glas</a:t>
            </a:r>
            <a:r>
              <a:rPr lang="en-US">
                <a:latin typeface="TW Cen MT"/>
              </a:rPr>
              <a:t> </a:t>
            </a:r>
            <a:r>
              <a:rPr lang="en-US" err="1">
                <a:latin typeface="TW Cen MT"/>
              </a:rPr>
              <a:t>bevatten</a:t>
            </a:r>
            <a:r>
              <a:rPr lang="en-US">
                <a:latin typeface="TW Cen MT"/>
              </a:rPr>
              <a:t>. </a:t>
            </a:r>
            <a:endParaRPr lang="en-US"/>
          </a:p>
        </p:txBody>
      </p:sp>
      <p:pic>
        <p:nvPicPr>
          <p:cNvPr id="5" name="Picture 4">
            <a:extLst>
              <a:ext uri="{FF2B5EF4-FFF2-40B4-BE49-F238E27FC236}">
                <a16:creationId xmlns:a16="http://schemas.microsoft.com/office/drawing/2014/main" id="{5C848E30-3CE5-D248-21E0-FC90903C6903}"/>
              </a:ext>
            </a:extLst>
          </p:cNvPr>
          <p:cNvPicPr>
            <a:picLocks noChangeAspect="1"/>
          </p:cNvPicPr>
          <p:nvPr/>
        </p:nvPicPr>
        <p:blipFill>
          <a:blip r:embed="rId2"/>
          <a:stretch>
            <a:fillRect/>
          </a:stretch>
        </p:blipFill>
        <p:spPr>
          <a:xfrm>
            <a:off x="7086347" y="0"/>
            <a:ext cx="5810755" cy="6858000"/>
          </a:xfrm>
          <a:prstGeom prst="rect">
            <a:avLst/>
          </a:prstGeom>
        </p:spPr>
      </p:pic>
    </p:spTree>
    <p:extLst>
      <p:ext uri="{BB962C8B-B14F-4D97-AF65-F5344CB8AC3E}">
        <p14:creationId xmlns:p14="http://schemas.microsoft.com/office/powerpoint/2010/main" val="18248589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Titel 2">
            <a:extLst>
              <a:ext uri="{FF2B5EF4-FFF2-40B4-BE49-F238E27FC236}">
                <a16:creationId xmlns:a16="http://schemas.microsoft.com/office/drawing/2014/main" id="{D47A01DD-A900-430A-94FE-10D9FF4F954A}"/>
              </a:ext>
            </a:extLst>
          </p:cNvPr>
          <p:cNvSpPr>
            <a:spLocks noGrp="1"/>
          </p:cNvSpPr>
          <p:nvPr>
            <p:ph type="title"/>
          </p:nvPr>
        </p:nvSpPr>
        <p:spPr>
          <a:xfrm>
            <a:off x="1024128" y="585216"/>
            <a:ext cx="6066818" cy="1499616"/>
          </a:xfrm>
        </p:spPr>
        <p:txBody>
          <a:bodyPr vert="horz" lIns="91440" tIns="45720" rIns="91440" bIns="45720" rtlCol="0" anchor="ctr">
            <a:normAutofit/>
          </a:bodyPr>
          <a:lstStyle/>
          <a:p>
            <a:r>
              <a:rPr lang="en-US" altLang="nl-NL" err="1"/>
              <a:t>Richtlijn</a:t>
            </a:r>
          </a:p>
        </p:txBody>
      </p:sp>
      <p:sp>
        <p:nvSpPr>
          <p:cNvPr id="28674" name="Tijdelijke aanduiding voor inhoud 1">
            <a:extLst>
              <a:ext uri="{FF2B5EF4-FFF2-40B4-BE49-F238E27FC236}">
                <a16:creationId xmlns:a16="http://schemas.microsoft.com/office/drawing/2014/main" id="{65C9B7DB-7A9F-400F-B2FA-A4F979931603}"/>
              </a:ext>
            </a:extLst>
          </p:cNvPr>
          <p:cNvSpPr>
            <a:spLocks noGrp="1"/>
          </p:cNvSpPr>
          <p:nvPr>
            <p:ph idx="1"/>
          </p:nvPr>
        </p:nvSpPr>
        <p:spPr>
          <a:xfrm>
            <a:off x="1024128" y="2286000"/>
            <a:ext cx="6066818" cy="4023360"/>
          </a:xfrm>
        </p:spPr>
        <p:txBody>
          <a:bodyPr vert="horz" lIns="45720" tIns="45720" rIns="45720" bIns="45720" rtlCol="0">
            <a:normAutofit/>
          </a:bodyPr>
          <a:lstStyle/>
          <a:p>
            <a:pPr marL="0" indent="0">
              <a:defRPr/>
            </a:pPr>
            <a:endParaRPr lang="en-US">
              <a:latin typeface="+mn-lt"/>
            </a:endParaRPr>
          </a:p>
          <a:p>
            <a:pPr marL="0" indent="0">
              <a:defRPr/>
            </a:pPr>
            <a:endParaRPr lang="en-US">
              <a:latin typeface="+mn-lt"/>
            </a:endParaRPr>
          </a:p>
          <a:p>
            <a:pPr marL="0" indent="0">
              <a:defRPr/>
            </a:pPr>
            <a:r>
              <a:rPr lang="en-US">
                <a:latin typeface="+mn-lt"/>
              </a:rPr>
              <a:t>Ik drink </a:t>
            </a:r>
            <a:r>
              <a:rPr lang="en-US" err="1">
                <a:latin typeface="+mn-lt"/>
              </a:rPr>
              <a:t>géén</a:t>
            </a:r>
            <a:r>
              <a:rPr lang="en-US">
                <a:latin typeface="+mn-lt"/>
              </a:rPr>
              <a:t> alcohol of in </a:t>
            </a:r>
            <a:r>
              <a:rPr lang="en-US" err="1">
                <a:latin typeface="+mn-lt"/>
              </a:rPr>
              <a:t>ieder</a:t>
            </a:r>
            <a:r>
              <a:rPr lang="en-US">
                <a:latin typeface="+mn-lt"/>
              </a:rPr>
              <a:t> </a:t>
            </a:r>
            <a:r>
              <a:rPr lang="en-US" err="1">
                <a:latin typeface="+mn-lt"/>
              </a:rPr>
              <a:t>geval</a:t>
            </a:r>
            <a:r>
              <a:rPr lang="en-US">
                <a:latin typeface="+mn-lt"/>
              </a:rPr>
              <a:t> </a:t>
            </a:r>
            <a:r>
              <a:rPr lang="en-US" err="1">
                <a:latin typeface="+mn-lt"/>
              </a:rPr>
              <a:t>niet</a:t>
            </a:r>
            <a:r>
              <a:rPr lang="en-US">
                <a:latin typeface="+mn-lt"/>
              </a:rPr>
              <a:t> </a:t>
            </a:r>
            <a:r>
              <a:rPr lang="en-US" err="1">
                <a:latin typeface="+mn-lt"/>
              </a:rPr>
              <a:t>meer</a:t>
            </a:r>
            <a:r>
              <a:rPr lang="en-US">
                <a:latin typeface="+mn-lt"/>
              </a:rPr>
              <a:t> dan 1 </a:t>
            </a:r>
            <a:r>
              <a:rPr lang="en-US" err="1">
                <a:latin typeface="+mn-lt"/>
              </a:rPr>
              <a:t>glas</a:t>
            </a:r>
            <a:r>
              <a:rPr lang="en-US">
                <a:latin typeface="+mn-lt"/>
              </a:rPr>
              <a:t> per </a:t>
            </a:r>
            <a:r>
              <a:rPr lang="en-US" err="1">
                <a:latin typeface="+mn-lt"/>
              </a:rPr>
              <a:t>dag</a:t>
            </a:r>
            <a:endParaRPr lang="en-US">
              <a:latin typeface="+mn-lt"/>
            </a:endParaRPr>
          </a:p>
        </p:txBody>
      </p:sp>
      <p:pic>
        <p:nvPicPr>
          <p:cNvPr id="6" name="Afbeelding 5" descr="Drie oranje cocktails">
            <a:extLst>
              <a:ext uri="{FF2B5EF4-FFF2-40B4-BE49-F238E27FC236}">
                <a16:creationId xmlns:a16="http://schemas.microsoft.com/office/drawing/2014/main" id="{BB177CD9-A6D4-5640-7B0E-CFF46994BA17}"/>
              </a:ext>
            </a:extLst>
          </p:cNvPr>
          <p:cNvPicPr>
            <a:picLocks noChangeAspect="1"/>
          </p:cNvPicPr>
          <p:nvPr/>
        </p:nvPicPr>
        <p:blipFill rotWithShape="1">
          <a:blip r:embed="rId2"/>
          <a:srcRect l="24273" r="30567" b="-1"/>
          <a:stretch/>
        </p:blipFill>
        <p:spPr>
          <a:xfrm>
            <a:off x="7552266" y="10"/>
            <a:ext cx="4639733" cy="6857990"/>
          </a:xfrm>
          <a:prstGeom prst="rect">
            <a:avLst/>
          </a:prstGeom>
        </p:spPr>
      </p:pic>
    </p:spTree>
    <p:extLst>
      <p:ext uri="{BB962C8B-B14F-4D97-AF65-F5344CB8AC3E}">
        <p14:creationId xmlns:p14="http://schemas.microsoft.com/office/powerpoint/2010/main" val="8102446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B0AD926A-6A49-4FAF-A392-4534F4E939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EBCA984-ED4C-BA41-69CE-89D1987B799A}"/>
              </a:ext>
            </a:extLst>
          </p:cNvPr>
          <p:cNvSpPr>
            <a:spLocks noGrp="1"/>
          </p:cNvSpPr>
          <p:nvPr>
            <p:ph type="title"/>
          </p:nvPr>
        </p:nvSpPr>
        <p:spPr>
          <a:xfrm>
            <a:off x="1024128" y="585216"/>
            <a:ext cx="6066818" cy="1499616"/>
          </a:xfrm>
        </p:spPr>
        <p:txBody>
          <a:bodyPr vert="horz" lIns="91440" tIns="45720" rIns="91440" bIns="45720" rtlCol="0" anchor="ctr">
            <a:normAutofit/>
          </a:bodyPr>
          <a:lstStyle/>
          <a:p>
            <a:r>
              <a:rPr lang="en-US"/>
              <a:t>Alcohol</a:t>
            </a:r>
          </a:p>
        </p:txBody>
      </p:sp>
      <p:sp>
        <p:nvSpPr>
          <p:cNvPr id="3" name="Content Placeholder 2">
            <a:extLst>
              <a:ext uri="{FF2B5EF4-FFF2-40B4-BE49-F238E27FC236}">
                <a16:creationId xmlns:a16="http://schemas.microsoft.com/office/drawing/2014/main" id="{50B2E66F-6FC0-EF16-805D-C2709273C970}"/>
              </a:ext>
            </a:extLst>
          </p:cNvPr>
          <p:cNvSpPr>
            <a:spLocks noGrp="1"/>
          </p:cNvSpPr>
          <p:nvPr>
            <p:ph idx="1"/>
          </p:nvPr>
        </p:nvSpPr>
        <p:spPr>
          <a:xfrm>
            <a:off x="1024128" y="2286000"/>
            <a:ext cx="6066818" cy="4023360"/>
          </a:xfrm>
        </p:spPr>
        <p:txBody>
          <a:bodyPr vert="horz" lIns="45720" tIns="45720" rIns="45720" bIns="45720" rtlCol="0" anchor="t">
            <a:normAutofit/>
          </a:bodyPr>
          <a:lstStyle/>
          <a:p>
            <a:r>
              <a:rPr lang="en-US">
                <a:latin typeface="+mn-lt"/>
              </a:rPr>
              <a:t>Alcohol is </a:t>
            </a:r>
            <a:r>
              <a:rPr lang="en-US" err="1">
                <a:latin typeface="+mn-lt"/>
              </a:rPr>
              <a:t>niet</a:t>
            </a:r>
            <a:r>
              <a:rPr lang="en-US">
                <a:latin typeface="+mn-lt"/>
              </a:rPr>
              <a:t> </a:t>
            </a:r>
            <a:r>
              <a:rPr lang="en-US" err="1">
                <a:latin typeface="+mn-lt"/>
              </a:rPr>
              <a:t>gezond</a:t>
            </a:r>
            <a:r>
              <a:rPr lang="en-US">
                <a:latin typeface="+mn-lt"/>
              </a:rPr>
              <a:t>, het </a:t>
            </a:r>
            <a:r>
              <a:rPr lang="en-US" err="1">
                <a:latin typeface="+mn-lt"/>
              </a:rPr>
              <a:t>verhoogt</a:t>
            </a:r>
            <a:r>
              <a:rPr lang="en-US">
                <a:latin typeface="+mn-lt"/>
              </a:rPr>
              <a:t> de </a:t>
            </a:r>
            <a:r>
              <a:rPr lang="en-US" err="1">
                <a:latin typeface="+mn-lt"/>
              </a:rPr>
              <a:t>kans</a:t>
            </a:r>
            <a:r>
              <a:rPr lang="en-US">
                <a:latin typeface="+mn-lt"/>
              </a:rPr>
              <a:t> op </a:t>
            </a:r>
            <a:r>
              <a:rPr lang="en-US" err="1">
                <a:latin typeface="+mn-lt"/>
              </a:rPr>
              <a:t>verschillende</a:t>
            </a:r>
            <a:r>
              <a:rPr lang="en-US">
                <a:latin typeface="+mn-lt"/>
              </a:rPr>
              <a:t> </a:t>
            </a:r>
            <a:r>
              <a:rPr lang="en-US" err="1">
                <a:latin typeface="+mn-lt"/>
              </a:rPr>
              <a:t>soorten</a:t>
            </a:r>
            <a:r>
              <a:rPr lang="en-US">
                <a:latin typeface="+mn-lt"/>
              </a:rPr>
              <a:t> </a:t>
            </a:r>
            <a:r>
              <a:rPr lang="en-US" err="1">
                <a:latin typeface="+mn-lt"/>
              </a:rPr>
              <a:t>kanker</a:t>
            </a:r>
            <a:r>
              <a:rPr lang="en-US">
                <a:latin typeface="+mn-lt"/>
              </a:rPr>
              <a:t>.</a:t>
            </a:r>
          </a:p>
          <a:p>
            <a:r>
              <a:rPr lang="en-US">
                <a:latin typeface="+mn-lt"/>
              </a:rPr>
              <a:t>Alcohol </a:t>
            </a:r>
            <a:r>
              <a:rPr lang="en-US" err="1">
                <a:latin typeface="+mn-lt"/>
              </a:rPr>
              <a:t>stimuleert</a:t>
            </a:r>
            <a:r>
              <a:rPr lang="en-US">
                <a:latin typeface="+mn-lt"/>
              </a:rPr>
              <a:t> de </a:t>
            </a:r>
            <a:r>
              <a:rPr lang="en-US" err="1">
                <a:latin typeface="+mn-lt"/>
              </a:rPr>
              <a:t>productie</a:t>
            </a:r>
            <a:r>
              <a:rPr lang="en-US">
                <a:latin typeface="+mn-lt"/>
              </a:rPr>
              <a:t> van </a:t>
            </a:r>
            <a:r>
              <a:rPr lang="en-US" err="1">
                <a:latin typeface="+mn-lt"/>
              </a:rPr>
              <a:t>maagzuur</a:t>
            </a:r>
            <a:r>
              <a:rPr lang="en-US">
                <a:latin typeface="+mn-lt"/>
              </a:rPr>
              <a:t>. </a:t>
            </a:r>
            <a:r>
              <a:rPr lang="en-US" err="1">
                <a:latin typeface="+mn-lt"/>
              </a:rPr>
              <a:t>Hierdoor</a:t>
            </a:r>
            <a:r>
              <a:rPr lang="en-US">
                <a:latin typeface="+mn-lt"/>
              </a:rPr>
              <a:t> </a:t>
            </a:r>
            <a:r>
              <a:rPr lang="en-US" err="1">
                <a:latin typeface="+mn-lt"/>
              </a:rPr>
              <a:t>kun</a:t>
            </a:r>
            <a:r>
              <a:rPr lang="en-US">
                <a:latin typeface="+mn-lt"/>
              </a:rPr>
              <a:t> je </a:t>
            </a:r>
            <a:r>
              <a:rPr lang="en-US" err="1">
                <a:latin typeface="+mn-lt"/>
              </a:rPr>
              <a:t>ineens</a:t>
            </a:r>
            <a:r>
              <a:rPr lang="en-US">
                <a:latin typeface="+mn-lt"/>
              </a:rPr>
              <a:t> </a:t>
            </a:r>
            <a:r>
              <a:rPr lang="en-US" err="1">
                <a:latin typeface="+mn-lt"/>
              </a:rPr>
              <a:t>ontzettende</a:t>
            </a:r>
            <a:r>
              <a:rPr lang="en-US">
                <a:latin typeface="+mn-lt"/>
              </a:rPr>
              <a:t> trek </a:t>
            </a:r>
            <a:r>
              <a:rPr lang="en-US" err="1">
                <a:latin typeface="+mn-lt"/>
              </a:rPr>
              <a:t>krijgen</a:t>
            </a:r>
            <a:r>
              <a:rPr lang="en-US">
                <a:latin typeface="+mn-lt"/>
              </a:rPr>
              <a:t> in eten, </a:t>
            </a:r>
            <a:r>
              <a:rPr lang="en-US" err="1">
                <a:latin typeface="+mn-lt"/>
              </a:rPr>
              <a:t>vooral</a:t>
            </a:r>
            <a:r>
              <a:rPr lang="en-US">
                <a:latin typeface="+mn-lt"/>
              </a:rPr>
              <a:t> in lekker vet. </a:t>
            </a:r>
          </a:p>
          <a:p>
            <a:r>
              <a:rPr lang="en-US">
                <a:latin typeface="+mn-lt"/>
              </a:rPr>
              <a:t>Alcohol </a:t>
            </a:r>
            <a:r>
              <a:rPr lang="en-US" err="1">
                <a:latin typeface="+mn-lt"/>
              </a:rPr>
              <a:t>heeft</a:t>
            </a:r>
            <a:r>
              <a:rPr lang="en-US">
                <a:latin typeface="+mn-lt"/>
              </a:rPr>
              <a:t> </a:t>
            </a:r>
            <a:r>
              <a:rPr lang="en-US" err="1">
                <a:latin typeface="+mn-lt"/>
              </a:rPr>
              <a:t>een</a:t>
            </a:r>
            <a:r>
              <a:rPr lang="en-US">
                <a:latin typeface="+mn-lt"/>
              </a:rPr>
              <a:t> </a:t>
            </a:r>
            <a:r>
              <a:rPr lang="en-US" err="1">
                <a:latin typeface="+mn-lt"/>
              </a:rPr>
              <a:t>vochtafdrijvend</a:t>
            </a:r>
            <a:r>
              <a:rPr lang="en-US">
                <a:latin typeface="+mn-lt"/>
              </a:rPr>
              <a:t> effect. Het is </a:t>
            </a:r>
            <a:r>
              <a:rPr lang="en-US" err="1">
                <a:latin typeface="+mn-lt"/>
              </a:rPr>
              <a:t>dus</a:t>
            </a:r>
            <a:r>
              <a:rPr lang="en-US">
                <a:latin typeface="+mn-lt"/>
              </a:rPr>
              <a:t> slim om </a:t>
            </a:r>
            <a:r>
              <a:rPr lang="en-US" err="1">
                <a:latin typeface="+mn-lt"/>
              </a:rPr>
              <a:t>naast</a:t>
            </a:r>
            <a:r>
              <a:rPr lang="en-US">
                <a:latin typeface="+mn-lt"/>
              </a:rPr>
              <a:t> </a:t>
            </a:r>
            <a:r>
              <a:rPr lang="en-US" err="1">
                <a:latin typeface="+mn-lt"/>
              </a:rPr>
              <a:t>een</a:t>
            </a:r>
            <a:r>
              <a:rPr lang="en-US">
                <a:latin typeface="+mn-lt"/>
              </a:rPr>
              <a:t> </a:t>
            </a:r>
            <a:r>
              <a:rPr lang="en-US" err="1">
                <a:latin typeface="+mn-lt"/>
              </a:rPr>
              <a:t>glas</a:t>
            </a:r>
            <a:r>
              <a:rPr lang="en-US">
                <a:latin typeface="+mn-lt"/>
              </a:rPr>
              <a:t> alcohol, </a:t>
            </a:r>
            <a:r>
              <a:rPr lang="en-US" err="1">
                <a:latin typeface="+mn-lt"/>
              </a:rPr>
              <a:t>een</a:t>
            </a:r>
            <a:r>
              <a:rPr lang="en-US">
                <a:latin typeface="+mn-lt"/>
              </a:rPr>
              <a:t> </a:t>
            </a:r>
            <a:r>
              <a:rPr lang="en-US" err="1">
                <a:latin typeface="+mn-lt"/>
              </a:rPr>
              <a:t>glas</a:t>
            </a:r>
            <a:r>
              <a:rPr lang="en-US">
                <a:latin typeface="+mn-lt"/>
              </a:rPr>
              <a:t> water </a:t>
            </a:r>
            <a:r>
              <a:rPr lang="en-US" err="1">
                <a:latin typeface="+mn-lt"/>
              </a:rPr>
              <a:t>te</a:t>
            </a:r>
            <a:r>
              <a:rPr lang="en-US">
                <a:latin typeface="+mn-lt"/>
              </a:rPr>
              <a:t> </a:t>
            </a:r>
            <a:r>
              <a:rPr lang="en-US" err="1">
                <a:latin typeface="+mn-lt"/>
              </a:rPr>
              <a:t>drinken</a:t>
            </a:r>
            <a:r>
              <a:rPr lang="en-US">
                <a:latin typeface="+mn-lt"/>
              </a:rPr>
              <a:t>, </a:t>
            </a:r>
            <a:r>
              <a:rPr lang="en-US" err="1">
                <a:latin typeface="+mn-lt"/>
              </a:rPr>
              <a:t>hierdoor</a:t>
            </a:r>
            <a:r>
              <a:rPr lang="en-US">
                <a:latin typeface="+mn-lt"/>
              </a:rPr>
              <a:t> </a:t>
            </a:r>
            <a:r>
              <a:rPr lang="en-US" err="1">
                <a:latin typeface="+mn-lt"/>
              </a:rPr>
              <a:t>voorkom</a:t>
            </a:r>
            <a:r>
              <a:rPr lang="en-US">
                <a:latin typeface="+mn-lt"/>
              </a:rPr>
              <a:t> je </a:t>
            </a:r>
            <a:r>
              <a:rPr lang="en-US" err="1">
                <a:latin typeface="+mn-lt"/>
              </a:rPr>
              <a:t>een</a:t>
            </a:r>
            <a:r>
              <a:rPr lang="en-US">
                <a:latin typeface="+mn-lt"/>
              </a:rPr>
              <a:t> </a:t>
            </a:r>
            <a:r>
              <a:rPr lang="en-US" err="1">
                <a:latin typeface="+mn-lt"/>
              </a:rPr>
              <a:t>kater</a:t>
            </a:r>
            <a:r>
              <a:rPr lang="en-US">
                <a:latin typeface="+mn-lt"/>
              </a:rPr>
              <a:t>. </a:t>
            </a:r>
          </a:p>
          <a:p>
            <a:r>
              <a:rPr lang="en-US">
                <a:latin typeface="+mn-lt"/>
              </a:rPr>
              <a:t>In de </a:t>
            </a:r>
            <a:r>
              <a:rPr lang="en-US" err="1">
                <a:latin typeface="+mn-lt"/>
              </a:rPr>
              <a:t>standaard</a:t>
            </a:r>
            <a:r>
              <a:rPr lang="en-US">
                <a:latin typeface="+mn-lt"/>
              </a:rPr>
              <a:t> </a:t>
            </a:r>
            <a:r>
              <a:rPr lang="en-US" err="1">
                <a:latin typeface="+mn-lt"/>
              </a:rPr>
              <a:t>glazen</a:t>
            </a:r>
            <a:r>
              <a:rPr lang="en-US">
                <a:latin typeface="+mn-lt"/>
              </a:rPr>
              <a:t> zit </a:t>
            </a:r>
            <a:r>
              <a:rPr lang="en-US" err="1">
                <a:latin typeface="+mn-lt"/>
              </a:rPr>
              <a:t>allemaal</a:t>
            </a:r>
            <a:r>
              <a:rPr lang="en-US">
                <a:latin typeface="+mn-lt"/>
              </a:rPr>
              <a:t> </a:t>
            </a:r>
            <a:r>
              <a:rPr lang="en-US" err="1">
                <a:latin typeface="+mn-lt"/>
              </a:rPr>
              <a:t>evenveel</a:t>
            </a:r>
            <a:r>
              <a:rPr lang="en-US">
                <a:latin typeface="+mn-lt"/>
              </a:rPr>
              <a:t> alcohol. Dus 1 </a:t>
            </a:r>
            <a:r>
              <a:rPr lang="en-US" err="1">
                <a:latin typeface="+mn-lt"/>
              </a:rPr>
              <a:t>glas</a:t>
            </a:r>
            <a:r>
              <a:rPr lang="en-US">
                <a:latin typeface="+mn-lt"/>
              </a:rPr>
              <a:t> </a:t>
            </a:r>
            <a:r>
              <a:rPr lang="en-US" err="1">
                <a:latin typeface="+mn-lt"/>
              </a:rPr>
              <a:t>wijn</a:t>
            </a:r>
            <a:r>
              <a:rPr lang="en-US">
                <a:latin typeface="+mn-lt"/>
              </a:rPr>
              <a:t> of 1 </a:t>
            </a:r>
            <a:r>
              <a:rPr lang="en-US" err="1">
                <a:latin typeface="+mn-lt"/>
              </a:rPr>
              <a:t>glas</a:t>
            </a:r>
            <a:r>
              <a:rPr lang="en-US">
                <a:latin typeface="+mn-lt"/>
              </a:rPr>
              <a:t> </a:t>
            </a:r>
            <a:r>
              <a:rPr lang="en-US" err="1">
                <a:latin typeface="+mn-lt"/>
              </a:rPr>
              <a:t>janever</a:t>
            </a:r>
            <a:r>
              <a:rPr lang="en-US">
                <a:latin typeface="+mn-lt"/>
              </a:rPr>
              <a:t> is </a:t>
            </a:r>
            <a:r>
              <a:rPr lang="en-US" err="1">
                <a:latin typeface="+mn-lt"/>
              </a:rPr>
              <a:t>dezelfde</a:t>
            </a:r>
            <a:r>
              <a:rPr lang="en-US">
                <a:latin typeface="+mn-lt"/>
              </a:rPr>
              <a:t> </a:t>
            </a:r>
            <a:r>
              <a:rPr lang="en-US" err="1">
                <a:latin typeface="+mn-lt"/>
              </a:rPr>
              <a:t>hoeveelheid</a:t>
            </a:r>
            <a:r>
              <a:rPr lang="en-US">
                <a:latin typeface="+mn-lt"/>
              </a:rPr>
              <a:t> alcohol. </a:t>
            </a:r>
          </a:p>
        </p:txBody>
      </p:sp>
      <p:pic>
        <p:nvPicPr>
          <p:cNvPr id="5" name="Picture 4" descr="Groene glazen flessen">
            <a:extLst>
              <a:ext uri="{FF2B5EF4-FFF2-40B4-BE49-F238E27FC236}">
                <a16:creationId xmlns:a16="http://schemas.microsoft.com/office/drawing/2014/main" id="{3E42B021-5082-CDCC-59F9-609A085E6CBE}"/>
              </a:ext>
            </a:extLst>
          </p:cNvPr>
          <p:cNvPicPr>
            <a:picLocks noChangeAspect="1"/>
          </p:cNvPicPr>
          <p:nvPr/>
        </p:nvPicPr>
        <p:blipFill>
          <a:blip r:embed="rId2" cstate="screen">
            <a:extLst>
              <a:ext uri="{28A0092B-C50C-407E-A947-70E740481C1C}">
                <a14:useLocalDpi xmlns:a14="http://schemas.microsoft.com/office/drawing/2010/main"/>
              </a:ext>
            </a:extLst>
          </a:blip>
          <a:srcRect l="29217" r="26283" b="-6"/>
          <a:stretch/>
        </p:blipFill>
        <p:spPr>
          <a:xfrm>
            <a:off x="7552266" y="10"/>
            <a:ext cx="4639733" cy="6857990"/>
          </a:xfrm>
          <a:prstGeom prst="rect">
            <a:avLst/>
          </a:prstGeom>
        </p:spPr>
      </p:pic>
    </p:spTree>
    <p:extLst>
      <p:ext uri="{BB962C8B-B14F-4D97-AF65-F5344CB8AC3E}">
        <p14:creationId xmlns:p14="http://schemas.microsoft.com/office/powerpoint/2010/main" val="565966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fbeelding 2">
            <a:extLst>
              <a:ext uri="{FF2B5EF4-FFF2-40B4-BE49-F238E27FC236}">
                <a16:creationId xmlns:a16="http://schemas.microsoft.com/office/drawing/2014/main" id="{32B5E9F1-582B-0218-FFA8-AC6C7E7967E0}"/>
              </a:ext>
            </a:extLst>
          </p:cNvPr>
          <p:cNvPicPr>
            <a:picLocks noChangeAspect="1"/>
          </p:cNvPicPr>
          <p:nvPr/>
        </p:nvPicPr>
        <p:blipFill>
          <a:blip r:embed="rId2"/>
          <a:stretch>
            <a:fillRect/>
          </a:stretch>
        </p:blipFill>
        <p:spPr>
          <a:xfrm>
            <a:off x="2750460" y="643467"/>
            <a:ext cx="6173492" cy="6080890"/>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13168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E9505AEB-41B1-A27E-F424-31F09C8B8649}"/>
              </a:ext>
            </a:extLst>
          </p:cNvPr>
          <p:cNvPicPr>
            <a:picLocks noChangeAspect="1"/>
          </p:cNvPicPr>
          <p:nvPr/>
        </p:nvPicPr>
        <p:blipFill>
          <a:blip r:embed="rId3"/>
          <a:srcRect t="27093" r="1" b="18700"/>
          <a:stretch>
            <a:fillRect/>
          </a:stretch>
        </p:blipFill>
        <p:spPr>
          <a:xfrm>
            <a:off x="4166504" y="10"/>
            <a:ext cx="8025495" cy="3067040"/>
          </a:xfrm>
          <a:prstGeom prst="rect">
            <a:avLst/>
          </a:prstGeom>
        </p:spPr>
      </p:pic>
      <p:pic>
        <p:nvPicPr>
          <p:cNvPr id="9" name="Afbeelding 8">
            <a:extLst>
              <a:ext uri="{FF2B5EF4-FFF2-40B4-BE49-F238E27FC236}">
                <a16:creationId xmlns:a16="http://schemas.microsoft.com/office/drawing/2014/main" id="{B6225E42-598C-BFC2-D6D8-B455E47696A7}"/>
              </a:ext>
            </a:extLst>
          </p:cNvPr>
          <p:cNvPicPr>
            <a:picLocks noChangeAspect="1"/>
          </p:cNvPicPr>
          <p:nvPr/>
        </p:nvPicPr>
        <p:blipFill>
          <a:blip r:embed="rId4"/>
          <a:srcRect r="-2" b="47057"/>
          <a:stretch>
            <a:fillRect/>
          </a:stretch>
        </p:blipFill>
        <p:spPr>
          <a:xfrm>
            <a:off x="20" y="3790950"/>
            <a:ext cx="8305780" cy="3067051"/>
          </a:xfrm>
          <a:prstGeom prst="rect">
            <a:avLst/>
          </a:prstGeom>
        </p:spPr>
      </p:pic>
      <p:sp>
        <p:nvSpPr>
          <p:cNvPr id="16" name="Freeform: Shape 15">
            <a:extLst>
              <a:ext uri="{FF2B5EF4-FFF2-40B4-BE49-F238E27FC236}">
                <a16:creationId xmlns:a16="http://schemas.microsoft.com/office/drawing/2014/main" id="{EA518CE4-E4D4-4D8A-980F-6D692AC969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472"/>
            <a:ext cx="5155454" cy="4845530"/>
          </a:xfrm>
          <a:custGeom>
            <a:avLst/>
            <a:gdLst>
              <a:gd name="connsiteX0" fmla="*/ 0 w 5155454"/>
              <a:gd name="connsiteY0" fmla="*/ 0 h 4845530"/>
              <a:gd name="connsiteX1" fmla="*/ 4766270 w 5155454"/>
              <a:gd name="connsiteY1" fmla="*/ 0 h 4845530"/>
              <a:gd name="connsiteX2" fmla="*/ 4896671 w 5155454"/>
              <a:gd name="connsiteY2" fmla="*/ 270697 h 4845530"/>
              <a:gd name="connsiteX3" fmla="*/ 5155454 w 5155454"/>
              <a:gd name="connsiteY3" fmla="*/ 1552495 h 4845530"/>
              <a:gd name="connsiteX4" fmla="*/ 1862419 w 5155454"/>
              <a:gd name="connsiteY4" fmla="*/ 4845530 h 4845530"/>
              <a:gd name="connsiteX5" fmla="*/ 21252 w 5155454"/>
              <a:gd name="connsiteY5" fmla="*/ 4283132 h 4845530"/>
              <a:gd name="connsiteX6" fmla="*/ 0 w 5155454"/>
              <a:gd name="connsiteY6" fmla="*/ 4267240 h 4845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55454" h="4845530">
                <a:moveTo>
                  <a:pt x="0" y="0"/>
                </a:moveTo>
                <a:lnTo>
                  <a:pt x="4766270" y="0"/>
                </a:lnTo>
                <a:lnTo>
                  <a:pt x="4896671" y="270697"/>
                </a:lnTo>
                <a:cubicBezTo>
                  <a:pt x="5063308" y="664671"/>
                  <a:pt x="5155454" y="1097822"/>
                  <a:pt x="5155454" y="1552495"/>
                </a:cubicBezTo>
                <a:cubicBezTo>
                  <a:pt x="5155454" y="3371188"/>
                  <a:pt x="3681112" y="4845530"/>
                  <a:pt x="1862419" y="4845530"/>
                </a:cubicBezTo>
                <a:cubicBezTo>
                  <a:pt x="1180409" y="4845530"/>
                  <a:pt x="546824" y="4638201"/>
                  <a:pt x="21252" y="4283132"/>
                </a:cubicBezTo>
                <a:lnTo>
                  <a:pt x="0" y="42672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Afbeelding 6">
            <a:extLst>
              <a:ext uri="{FF2B5EF4-FFF2-40B4-BE49-F238E27FC236}">
                <a16:creationId xmlns:a16="http://schemas.microsoft.com/office/drawing/2014/main" id="{806986EC-167F-5315-5AC5-B98AE10FF006}"/>
              </a:ext>
            </a:extLst>
          </p:cNvPr>
          <p:cNvPicPr>
            <a:picLocks noChangeAspect="1"/>
          </p:cNvPicPr>
          <p:nvPr/>
        </p:nvPicPr>
        <p:blipFill>
          <a:blip r:embed="rId5" cstate="screen">
            <a:extLst>
              <a:ext uri="{28A0092B-C50C-407E-A947-70E740481C1C}">
                <a14:useLocalDpi xmlns:a14="http://schemas.microsoft.com/office/drawing/2010/main"/>
              </a:ext>
            </a:extLst>
          </a:blip>
          <a:srcRect b="26170"/>
          <a:stretch>
            <a:fillRect/>
          </a:stretch>
        </p:blipFill>
        <p:spPr>
          <a:xfrm>
            <a:off x="1" y="1"/>
            <a:ext cx="5017099" cy="4718647"/>
          </a:xfrm>
          <a:custGeom>
            <a:avLst/>
            <a:gdLst/>
            <a:ahLst/>
            <a:cxnLst/>
            <a:rect l="l" t="t" r="r" b="b"/>
            <a:pathLst>
              <a:path w="5017099" h="4718647">
                <a:moveTo>
                  <a:pt x="0" y="0"/>
                </a:moveTo>
                <a:lnTo>
                  <a:pt x="4599738" y="0"/>
                </a:lnTo>
                <a:lnTo>
                  <a:pt x="4636346" y="60259"/>
                </a:lnTo>
                <a:cubicBezTo>
                  <a:pt x="4879170" y="507256"/>
                  <a:pt x="5017099" y="1019504"/>
                  <a:pt x="5017099" y="1563967"/>
                </a:cubicBezTo>
                <a:cubicBezTo>
                  <a:pt x="5017099" y="3306249"/>
                  <a:pt x="3604701" y="4718647"/>
                  <a:pt x="1862419" y="4718647"/>
                </a:cubicBezTo>
                <a:cubicBezTo>
                  <a:pt x="1209063" y="4718647"/>
                  <a:pt x="602098" y="4520029"/>
                  <a:pt x="98607" y="4179877"/>
                </a:cubicBezTo>
                <a:lnTo>
                  <a:pt x="0" y="4106140"/>
                </a:lnTo>
                <a:close/>
              </a:path>
            </a:pathLst>
          </a:custGeom>
        </p:spPr>
      </p:pic>
      <p:sp>
        <p:nvSpPr>
          <p:cNvPr id="18" name="Freeform: Shape 17">
            <a:extLst>
              <a:ext uri="{FF2B5EF4-FFF2-40B4-BE49-F238E27FC236}">
                <a16:creationId xmlns:a16="http://schemas.microsoft.com/office/drawing/2014/main" id="{F82BF3E2-EB0E-40D6-8835-2367A5316C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8480" y="1563968"/>
            <a:ext cx="6043520" cy="5294033"/>
          </a:xfrm>
          <a:custGeom>
            <a:avLst/>
            <a:gdLst>
              <a:gd name="connsiteX0" fmla="*/ 3600823 w 6043520"/>
              <a:gd name="connsiteY0" fmla="*/ 0 h 5294033"/>
              <a:gd name="connsiteX1" fmla="*/ 5891281 w 6043520"/>
              <a:gd name="connsiteY1" fmla="*/ 822253 h 5294033"/>
              <a:gd name="connsiteX2" fmla="*/ 6043520 w 6043520"/>
              <a:gd name="connsiteY2" fmla="*/ 960617 h 5294033"/>
              <a:gd name="connsiteX3" fmla="*/ 6043520 w 6043520"/>
              <a:gd name="connsiteY3" fmla="*/ 5294033 h 5294033"/>
              <a:gd name="connsiteX4" fmla="*/ 423445 w 6043520"/>
              <a:gd name="connsiteY4" fmla="*/ 5294033 h 5294033"/>
              <a:gd name="connsiteX5" fmla="*/ 282971 w 6043520"/>
              <a:gd name="connsiteY5" fmla="*/ 5002426 h 5294033"/>
              <a:gd name="connsiteX6" fmla="*/ 0 w 6043520"/>
              <a:gd name="connsiteY6" fmla="*/ 3600823 h 5294033"/>
              <a:gd name="connsiteX7" fmla="*/ 3600823 w 6043520"/>
              <a:gd name="connsiteY7" fmla="*/ 0 h 5294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3520" h="5294033">
                <a:moveTo>
                  <a:pt x="3600823" y="0"/>
                </a:moveTo>
                <a:cubicBezTo>
                  <a:pt x="4470871" y="0"/>
                  <a:pt x="5268847" y="308574"/>
                  <a:pt x="5891281" y="822253"/>
                </a:cubicBezTo>
                <a:lnTo>
                  <a:pt x="6043520" y="960617"/>
                </a:lnTo>
                <a:lnTo>
                  <a:pt x="6043520" y="5294033"/>
                </a:lnTo>
                <a:lnTo>
                  <a:pt x="423445" y="5294033"/>
                </a:lnTo>
                <a:lnTo>
                  <a:pt x="282971" y="5002426"/>
                </a:lnTo>
                <a:cubicBezTo>
                  <a:pt x="100759" y="4571630"/>
                  <a:pt x="0" y="4097993"/>
                  <a:pt x="0" y="3600823"/>
                </a:cubicBezTo>
                <a:cubicBezTo>
                  <a:pt x="0" y="1612143"/>
                  <a:pt x="1612143" y="0"/>
                  <a:pt x="360082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Afbeelding 4">
            <a:extLst>
              <a:ext uri="{FF2B5EF4-FFF2-40B4-BE49-F238E27FC236}">
                <a16:creationId xmlns:a16="http://schemas.microsoft.com/office/drawing/2014/main" id="{6B0745E9-4470-5CE7-0894-B9CD71207838}"/>
              </a:ext>
            </a:extLst>
          </p:cNvPr>
          <p:cNvPicPr>
            <a:picLocks noChangeAspect="1"/>
          </p:cNvPicPr>
          <p:nvPr/>
        </p:nvPicPr>
        <p:blipFill>
          <a:blip r:embed="rId6"/>
          <a:srcRect l="5117" r="12421" b="-3"/>
          <a:stretch>
            <a:fillRect/>
          </a:stretch>
        </p:blipFill>
        <p:spPr>
          <a:xfrm>
            <a:off x="6283728" y="1699214"/>
            <a:ext cx="5908273" cy="5158786"/>
          </a:xfrm>
          <a:custGeom>
            <a:avLst/>
            <a:gdLst/>
            <a:ahLst/>
            <a:cxnLst/>
            <a:rect l="l" t="t" r="r" b="b"/>
            <a:pathLst>
              <a:path w="5908273" h="5158786">
                <a:moveTo>
                  <a:pt x="3465576" y="0"/>
                </a:moveTo>
                <a:cubicBezTo>
                  <a:pt x="4302945" y="0"/>
                  <a:pt x="5070948" y="296984"/>
                  <a:pt x="5670004" y="791369"/>
                </a:cubicBezTo>
                <a:lnTo>
                  <a:pt x="5908273" y="1007923"/>
                </a:lnTo>
                <a:lnTo>
                  <a:pt x="5908273" y="5158786"/>
                </a:lnTo>
                <a:lnTo>
                  <a:pt x="443374" y="5158786"/>
                </a:lnTo>
                <a:lnTo>
                  <a:pt x="418277" y="5117476"/>
                </a:lnTo>
                <a:cubicBezTo>
                  <a:pt x="151523" y="4626427"/>
                  <a:pt x="0" y="4063697"/>
                  <a:pt x="0" y="3465576"/>
                </a:cubicBezTo>
                <a:cubicBezTo>
                  <a:pt x="0" y="1551591"/>
                  <a:pt x="1551591" y="0"/>
                  <a:pt x="3465576" y="0"/>
                </a:cubicBezTo>
                <a:close/>
              </a:path>
            </a:pathLst>
          </a:custGeom>
        </p:spPr>
      </p:pic>
      <p:sp>
        <p:nvSpPr>
          <p:cNvPr id="20" name="Oval 19">
            <a:extLst>
              <a:ext uri="{FF2B5EF4-FFF2-40B4-BE49-F238E27FC236}">
                <a16:creationId xmlns:a16="http://schemas.microsoft.com/office/drawing/2014/main" id="{481E86DD-89E6-42B2-8675-84B7C56BFF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50534" y="1716727"/>
            <a:ext cx="4572000" cy="45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Afbeelding 10">
            <a:extLst>
              <a:ext uri="{FF2B5EF4-FFF2-40B4-BE49-F238E27FC236}">
                <a16:creationId xmlns:a16="http://schemas.microsoft.com/office/drawing/2014/main" id="{57F73174-B6D2-4F82-9A61-14DCD51EB266}"/>
              </a:ext>
            </a:extLst>
          </p:cNvPr>
          <p:cNvPicPr>
            <a:picLocks noChangeAspect="1"/>
          </p:cNvPicPr>
          <p:nvPr/>
        </p:nvPicPr>
        <p:blipFill>
          <a:blip r:embed="rId7"/>
          <a:srcRect l="15544" r="11456" b="-1"/>
          <a:stretch>
            <a:fillRect/>
          </a:stretch>
        </p:blipFill>
        <p:spPr>
          <a:xfrm>
            <a:off x="3287694" y="1853886"/>
            <a:ext cx="4297680" cy="4297680"/>
          </a:xfrm>
          <a:custGeom>
            <a:avLst/>
            <a:gdLst/>
            <a:ahLst/>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p:spPr>
      </p:pic>
    </p:spTree>
    <p:extLst>
      <p:ext uri="{BB962C8B-B14F-4D97-AF65-F5344CB8AC3E}">
        <p14:creationId xmlns:p14="http://schemas.microsoft.com/office/powerpoint/2010/main" val="7152435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34C1343D-C81B-4AC4-816A-6FEA4B01D88F}"/>
              </a:ext>
            </a:extLst>
          </p:cNvPr>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1074738" y="2384425"/>
            <a:ext cx="4846638" cy="3616325"/>
          </a:xfrm>
          <a:prstGeom prst="rect">
            <a:avLst/>
          </a:prstGeom>
          <a:extLst>
            <a:ext uri="{909E8E84-426E-40DD-AFC4-6F175D3DCCD1}">
              <a14:hiddenFill xmlns:a14="http://schemas.microsoft.com/office/drawing/2010/main">
                <a:solidFill>
                  <a:srgbClr val="FFFFFF"/>
                </a:solidFill>
              </a14:hiddenFill>
            </a:ext>
          </a:extLst>
        </p:spPr>
      </p:pic>
      <p:sp>
        <p:nvSpPr>
          <p:cNvPr id="8" name="Tekstvak 7">
            <a:extLst>
              <a:ext uri="{FF2B5EF4-FFF2-40B4-BE49-F238E27FC236}">
                <a16:creationId xmlns:a16="http://schemas.microsoft.com/office/drawing/2014/main" id="{39A7BAEF-75B5-4C1E-803D-A305D5245F33}"/>
              </a:ext>
            </a:extLst>
          </p:cNvPr>
          <p:cNvSpPr txBox="1"/>
          <p:nvPr/>
        </p:nvSpPr>
        <p:spPr>
          <a:xfrm>
            <a:off x="1074738" y="5278438"/>
            <a:ext cx="4846638" cy="722313"/>
          </a:xfrm>
          <a:prstGeom prst="rect">
            <a:avLst/>
          </a:prstGeom>
          <a:solidFill>
            <a:srgbClr val="000000">
              <a:alpha val="50000"/>
            </a:srgbClr>
          </a:solidFill>
          <a:ln>
            <a:noFill/>
          </a:ln>
        </p:spPr>
        <p:txBody>
          <a:bodyPr wrap="square" anchor="ctr">
            <a:noAutofit/>
          </a:bodyPr>
          <a:lstStyle/>
          <a:p>
            <a:pPr algn="ctr">
              <a:spcAft>
                <a:spcPts val="600"/>
              </a:spcAft>
            </a:pPr>
            <a:r>
              <a:rPr lang="nl-NL" sz="800">
                <a:solidFill>
                  <a:srgbClr val="FFFFFF"/>
                </a:solidFill>
              </a:rPr>
              <a:t>https://img.medscape.com/thumbnail_library/is_171205_overweight_obese_elderly_800x600.jpg</a:t>
            </a:r>
            <a:endParaRPr lang="x-none" sz="800">
              <a:solidFill>
                <a:srgbClr val="FFFFFF"/>
              </a:solidFill>
            </a:endParaRPr>
          </a:p>
        </p:txBody>
      </p:sp>
      <p:pic>
        <p:nvPicPr>
          <p:cNvPr id="1032" name="Picture 8">
            <a:extLst>
              <a:ext uri="{FF2B5EF4-FFF2-40B4-BE49-F238E27FC236}">
                <a16:creationId xmlns:a16="http://schemas.microsoft.com/office/drawing/2014/main" id="{4DA245EC-0F05-42CD-A25A-D2BC3E08C12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988050" y="2384425"/>
            <a:ext cx="1957388" cy="3616325"/>
          </a:xfrm>
          <a:prstGeom prst="rect">
            <a:avLst/>
          </a:prstGeom>
          <a:extLst>
            <a:ext uri="{909E8E84-426E-40DD-AFC4-6F175D3DCCD1}">
              <a14:hiddenFill xmlns:a14="http://schemas.microsoft.com/office/drawing/2010/main">
                <a:solidFill>
                  <a:srgbClr val="FFFFFF"/>
                </a:solidFill>
              </a14:hiddenFill>
            </a:ext>
          </a:extLst>
        </p:spPr>
      </p:pic>
      <p:sp>
        <p:nvSpPr>
          <p:cNvPr id="11" name="Tekstvak 10">
            <a:extLst>
              <a:ext uri="{FF2B5EF4-FFF2-40B4-BE49-F238E27FC236}">
                <a16:creationId xmlns:a16="http://schemas.microsoft.com/office/drawing/2014/main" id="{5D6B0340-1535-42B8-9268-887F26B27837}"/>
              </a:ext>
            </a:extLst>
          </p:cNvPr>
          <p:cNvSpPr txBox="1"/>
          <p:nvPr/>
        </p:nvSpPr>
        <p:spPr>
          <a:xfrm>
            <a:off x="5988050" y="5278438"/>
            <a:ext cx="1957388" cy="722313"/>
          </a:xfrm>
          <a:prstGeom prst="rect">
            <a:avLst/>
          </a:prstGeom>
          <a:solidFill>
            <a:srgbClr val="000000">
              <a:alpha val="50000"/>
            </a:srgbClr>
          </a:solidFill>
          <a:ln>
            <a:noFill/>
          </a:ln>
        </p:spPr>
        <p:txBody>
          <a:bodyPr wrap="square" anchor="ctr">
            <a:noAutofit/>
          </a:bodyPr>
          <a:lstStyle/>
          <a:p>
            <a:pPr algn="ctr">
              <a:spcAft>
                <a:spcPts val="600"/>
              </a:spcAft>
            </a:pPr>
            <a:r>
              <a:rPr lang="nl-NL" sz="800">
                <a:solidFill>
                  <a:srgbClr val="FFFFFF"/>
                </a:solidFill>
              </a:rPr>
              <a:t>https://i.dailymail.co.uk/i/pix/2011/10/16/article-2049917-0E664D0E00000578-637_233x423.jpg</a:t>
            </a:r>
            <a:endParaRPr lang="x-none" sz="800">
              <a:solidFill>
                <a:srgbClr val="FFFFFF"/>
              </a:solidFill>
            </a:endParaRPr>
          </a:p>
        </p:txBody>
      </p:sp>
      <p:pic>
        <p:nvPicPr>
          <p:cNvPr id="1034" name="Picture 10">
            <a:extLst>
              <a:ext uri="{FF2B5EF4-FFF2-40B4-BE49-F238E27FC236}">
                <a16:creationId xmlns:a16="http://schemas.microsoft.com/office/drawing/2014/main" id="{73AE3503-AAE1-43F7-A515-93D2DADD71FF}"/>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015288" y="2384425"/>
            <a:ext cx="3100388" cy="3616325"/>
          </a:xfrm>
          <a:prstGeom prst="rect">
            <a:avLst/>
          </a:prstGeom>
          <a:extLst>
            <a:ext uri="{909E8E84-426E-40DD-AFC4-6F175D3DCCD1}">
              <a14:hiddenFill xmlns:a14="http://schemas.microsoft.com/office/drawing/2010/main">
                <a:solidFill>
                  <a:srgbClr val="FFFFFF"/>
                </a:solidFill>
              </a14:hiddenFill>
            </a:ext>
          </a:extLst>
        </p:spPr>
      </p:pic>
      <p:sp>
        <p:nvSpPr>
          <p:cNvPr id="15" name="Tekstvak 14">
            <a:extLst>
              <a:ext uri="{FF2B5EF4-FFF2-40B4-BE49-F238E27FC236}">
                <a16:creationId xmlns:a16="http://schemas.microsoft.com/office/drawing/2014/main" id="{C520D485-19F5-401E-8077-AC6C2692802E}"/>
              </a:ext>
            </a:extLst>
          </p:cNvPr>
          <p:cNvSpPr txBox="1"/>
          <p:nvPr/>
        </p:nvSpPr>
        <p:spPr>
          <a:xfrm>
            <a:off x="8015288" y="5278438"/>
            <a:ext cx="3100388" cy="722313"/>
          </a:xfrm>
          <a:prstGeom prst="rect">
            <a:avLst/>
          </a:prstGeom>
          <a:solidFill>
            <a:srgbClr val="000000">
              <a:alpha val="50000"/>
            </a:srgbClr>
          </a:solidFill>
          <a:ln>
            <a:noFill/>
          </a:ln>
        </p:spPr>
        <p:txBody>
          <a:bodyPr wrap="square" anchor="ctr">
            <a:noAutofit/>
          </a:bodyPr>
          <a:lstStyle/>
          <a:p>
            <a:pPr algn="ctr">
              <a:spcAft>
                <a:spcPts val="600"/>
              </a:spcAft>
            </a:pPr>
            <a:r>
              <a:rPr lang="nl-NL" sz="800">
                <a:solidFill>
                  <a:srgbClr val="FFFFFF"/>
                </a:solidFill>
              </a:rPr>
              <a:t>https://i.dailymail.co.uk/i/pix/2016/08/05/18/36E9039A00000578-3725814-Elderly_people_are_vulnerable_to_weight_loss_because_they_produc-a-45_1470417012186.jpg</a:t>
            </a:r>
            <a:endParaRPr lang="x-none" sz="800">
              <a:solidFill>
                <a:srgbClr val="FFFFFF"/>
              </a:solidFill>
            </a:endParaRPr>
          </a:p>
        </p:txBody>
      </p:sp>
      <p:sp>
        <p:nvSpPr>
          <p:cNvPr id="2" name="Titel 1">
            <a:extLst>
              <a:ext uri="{FF2B5EF4-FFF2-40B4-BE49-F238E27FC236}">
                <a16:creationId xmlns:a16="http://schemas.microsoft.com/office/drawing/2014/main" id="{1468B838-795E-481E-B4C3-09D90CE90A73}"/>
              </a:ext>
            </a:extLst>
          </p:cNvPr>
          <p:cNvSpPr>
            <a:spLocks noGrp="1"/>
          </p:cNvSpPr>
          <p:nvPr>
            <p:ph type="title"/>
          </p:nvPr>
        </p:nvSpPr>
        <p:spPr>
          <a:xfrm>
            <a:off x="870204" y="606564"/>
            <a:ext cx="10451592" cy="1325563"/>
          </a:xfrm>
        </p:spPr>
        <p:txBody>
          <a:bodyPr anchor="ctr">
            <a:normAutofit/>
          </a:bodyPr>
          <a:lstStyle/>
          <a:p>
            <a:r>
              <a:rPr lang="nl-NL"/>
              <a:t>Ondervoed? </a:t>
            </a:r>
            <a:endParaRPr lang="x-none" dirty="0"/>
          </a:p>
        </p:txBody>
      </p:sp>
    </p:spTree>
    <p:extLst>
      <p:ext uri="{BB962C8B-B14F-4D97-AF65-F5344CB8AC3E}">
        <p14:creationId xmlns:p14="http://schemas.microsoft.com/office/powerpoint/2010/main" val="37806716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EB05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45DB84-9BC9-4C30-9740-23D4AACA5AB9}"/>
              </a:ext>
            </a:extLst>
          </p:cNvPr>
          <p:cNvSpPr>
            <a:spLocks noGrp="1"/>
          </p:cNvSpPr>
          <p:nvPr>
            <p:ph type="title"/>
          </p:nvPr>
        </p:nvSpPr>
        <p:spPr>
          <a:xfrm>
            <a:off x="609600" y="428645"/>
            <a:ext cx="10972801" cy="711081"/>
          </a:xfrm>
        </p:spPr>
        <p:txBody>
          <a:bodyPr/>
          <a:lstStyle/>
          <a:p>
            <a:r>
              <a:rPr lang="nl-NL" sz="34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Factsheet</a:t>
            </a:r>
            <a:r>
              <a:rPr lang="nl-NL" sz="3400" dirty="0">
                <a:solidFill>
                  <a:schemeClr val="bg1"/>
                </a:solidFill>
                <a:latin typeface="Open Sans" panose="020B0606030504020204" pitchFamily="34" charset="0"/>
                <a:ea typeface="Open Sans" panose="020B0606030504020204" pitchFamily="34" charset="0"/>
                <a:cs typeface="Open Sans" panose="020B0606030504020204" pitchFamily="34" charset="0"/>
              </a:rPr>
              <a:t> Expertraad Onderwijs</a:t>
            </a:r>
            <a:br>
              <a:rPr lang="nl-NL" sz="34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nl-NL" sz="3400" dirty="0">
                <a:solidFill>
                  <a:schemeClr val="bg1"/>
                </a:solidFill>
                <a:latin typeface="Open Sans" panose="020B0606030504020204" pitchFamily="34" charset="0"/>
                <a:ea typeface="Open Sans" panose="020B0606030504020204" pitchFamily="34" charset="0"/>
                <a:cs typeface="Open Sans" panose="020B0606030504020204" pitchFamily="34" charset="0"/>
              </a:rPr>
              <a:t>Kenniscentrum Ondervoeding</a:t>
            </a:r>
          </a:p>
        </p:txBody>
      </p:sp>
      <p:pic>
        <p:nvPicPr>
          <p:cNvPr id="4" name="Afbeelding 3">
            <a:extLst>
              <a:ext uri="{FF2B5EF4-FFF2-40B4-BE49-F238E27FC236}">
                <a16:creationId xmlns:a16="http://schemas.microsoft.com/office/drawing/2014/main" id="{E5A6FAC5-0D27-4EF6-A6AF-9C920C784397}"/>
              </a:ext>
            </a:extLst>
          </p:cNvPr>
          <p:cNvPicPr>
            <a:picLocks noChangeAspect="1"/>
          </p:cNvPicPr>
          <p:nvPr/>
        </p:nvPicPr>
        <p:blipFill rotWithShape="1">
          <a:blip r:embed="rId2"/>
          <a:srcRect l="282"/>
          <a:stretch/>
        </p:blipFill>
        <p:spPr>
          <a:xfrm>
            <a:off x="0" y="2266206"/>
            <a:ext cx="12192000" cy="4597146"/>
          </a:xfrm>
          <a:prstGeom prst="rect">
            <a:avLst/>
          </a:prstGeom>
        </p:spPr>
      </p:pic>
      <p:sp>
        <p:nvSpPr>
          <p:cNvPr id="8" name="Tekstvak 7">
            <a:extLst>
              <a:ext uri="{FF2B5EF4-FFF2-40B4-BE49-F238E27FC236}">
                <a16:creationId xmlns:a16="http://schemas.microsoft.com/office/drawing/2014/main" id="{D927D818-4E71-41E2-81C9-B510F4A5061C}"/>
              </a:ext>
            </a:extLst>
          </p:cNvPr>
          <p:cNvSpPr txBox="1"/>
          <p:nvPr/>
        </p:nvSpPr>
        <p:spPr>
          <a:xfrm>
            <a:off x="529389" y="1722922"/>
            <a:ext cx="419661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0"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a:rPr>
              <a:t>Te vinden op </a:t>
            </a:r>
            <a:r>
              <a:rPr kumimoji="0" lang="nl-NL" sz="1800" b="0"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a:hlinkClick r:id="rId3"/>
              </a:rPr>
              <a:t>de website</a:t>
            </a:r>
            <a:endParaRPr kumimoji="0" lang="nl-NL" sz="1800" b="0"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a:endParaRPr>
          </a:p>
        </p:txBody>
      </p:sp>
    </p:spTree>
    <p:extLst>
      <p:ext uri="{BB962C8B-B14F-4D97-AF65-F5344CB8AC3E}">
        <p14:creationId xmlns:p14="http://schemas.microsoft.com/office/powerpoint/2010/main" val="35974675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318"/>
        <p:cNvGrpSpPr/>
        <p:nvPr/>
      </p:nvGrpSpPr>
      <p:grpSpPr>
        <a:xfrm>
          <a:off x="0" y="0"/>
          <a:ext cx="0" cy="0"/>
          <a:chOff x="0" y="0"/>
          <a:chExt cx="0" cy="0"/>
        </a:xfrm>
      </p:grpSpPr>
      <p:sp>
        <p:nvSpPr>
          <p:cNvPr id="1319" name="Google Shape;1319;p80"/>
          <p:cNvSpPr txBox="1">
            <a:spLocks noGrp="1"/>
          </p:cNvSpPr>
          <p:nvPr>
            <p:ph type="title" idx="4294967295"/>
          </p:nvPr>
        </p:nvSpPr>
        <p:spPr>
          <a:xfrm>
            <a:off x="591266" y="188643"/>
            <a:ext cx="10100180" cy="72072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Open Sans"/>
              <a:buNone/>
            </a:pPr>
            <a:r>
              <a:rPr lang="nl-NL" sz="3200" dirty="0">
                <a:latin typeface="Open Sans"/>
                <a:ea typeface="Open Sans"/>
                <a:cs typeface="Open Sans"/>
                <a:sym typeface="Open Sans"/>
              </a:rPr>
              <a:t>Diagnose: wanneer is er sprake van ondervoeding?</a:t>
            </a:r>
            <a:endParaRPr dirty="0"/>
          </a:p>
        </p:txBody>
      </p:sp>
      <p:sp>
        <p:nvSpPr>
          <p:cNvPr id="1320" name="Google Shape;1320;p80"/>
          <p:cNvSpPr txBox="1">
            <a:spLocks noGrp="1"/>
          </p:cNvSpPr>
          <p:nvPr>
            <p:ph type="body" idx="4294967295"/>
          </p:nvPr>
        </p:nvSpPr>
        <p:spPr>
          <a:xfrm>
            <a:off x="1570739" y="1098596"/>
            <a:ext cx="8987932" cy="490464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nl-NL" sz="2400" dirty="0">
                <a:latin typeface="Open Sans"/>
                <a:ea typeface="Open Sans"/>
                <a:cs typeface="Open Sans"/>
                <a:sym typeface="Open Sans"/>
              </a:rPr>
              <a:t>Aanwezigheid van </a:t>
            </a:r>
            <a:r>
              <a:rPr lang="nl-NL" sz="2400" b="1" dirty="0">
                <a:latin typeface="Open Sans"/>
                <a:ea typeface="Open Sans"/>
                <a:cs typeface="Open Sans"/>
                <a:sym typeface="Open Sans"/>
              </a:rPr>
              <a:t>ten minste </a:t>
            </a:r>
            <a:r>
              <a:rPr lang="nl-NL" sz="2400" dirty="0">
                <a:latin typeface="Open Sans"/>
                <a:ea typeface="Open Sans"/>
                <a:cs typeface="Open Sans"/>
                <a:sym typeface="Open Sans"/>
              </a:rPr>
              <a:t>1 kenmerkende factor: </a:t>
            </a:r>
            <a:endParaRPr dirty="0"/>
          </a:p>
          <a:p>
            <a:pPr marL="228600" lvl="0" indent="-228600" algn="l" rtl="0">
              <a:lnSpc>
                <a:spcPct val="90000"/>
              </a:lnSpc>
              <a:spcBef>
                <a:spcPts val="1000"/>
              </a:spcBef>
              <a:spcAft>
                <a:spcPts val="0"/>
              </a:spcAft>
              <a:buClr>
                <a:schemeClr val="dk1"/>
              </a:buClr>
              <a:buSzPts val="2400"/>
              <a:buChar char="•"/>
            </a:pPr>
            <a:r>
              <a:rPr lang="nl-NL" sz="2400" dirty="0">
                <a:latin typeface="Open Sans"/>
                <a:ea typeface="Open Sans"/>
                <a:cs typeface="Open Sans"/>
                <a:sym typeface="Open Sans"/>
              </a:rPr>
              <a:t>onbedoeld gewichtsverlies </a:t>
            </a:r>
            <a:endParaRPr dirty="0"/>
          </a:p>
          <a:p>
            <a:pPr marL="228600" lvl="0" indent="-228600" algn="l" rtl="0">
              <a:lnSpc>
                <a:spcPct val="90000"/>
              </a:lnSpc>
              <a:spcBef>
                <a:spcPts val="1000"/>
              </a:spcBef>
              <a:spcAft>
                <a:spcPts val="0"/>
              </a:spcAft>
              <a:buClr>
                <a:schemeClr val="dk1"/>
              </a:buClr>
              <a:buSzPts val="2400"/>
              <a:buChar char="•"/>
            </a:pPr>
            <a:r>
              <a:rPr lang="nl-NL" sz="2400" dirty="0">
                <a:latin typeface="Open Sans"/>
                <a:ea typeface="Open Sans"/>
                <a:cs typeface="Open Sans"/>
                <a:sym typeface="Open Sans"/>
              </a:rPr>
              <a:t>lage BMI </a:t>
            </a:r>
            <a:endParaRPr dirty="0"/>
          </a:p>
          <a:p>
            <a:pPr marL="228600" lvl="0" indent="-228600" algn="l" rtl="0">
              <a:lnSpc>
                <a:spcPct val="90000"/>
              </a:lnSpc>
              <a:spcBef>
                <a:spcPts val="1000"/>
              </a:spcBef>
              <a:spcAft>
                <a:spcPts val="0"/>
              </a:spcAft>
              <a:buClr>
                <a:schemeClr val="dk1"/>
              </a:buClr>
              <a:buSzPts val="2400"/>
              <a:buChar char="•"/>
            </a:pPr>
            <a:r>
              <a:rPr lang="nl-NL" sz="2400" dirty="0">
                <a:latin typeface="Open Sans"/>
                <a:ea typeface="Open Sans"/>
                <a:cs typeface="Open Sans"/>
                <a:sym typeface="Open Sans"/>
              </a:rPr>
              <a:t>verminderde spiermassa</a:t>
            </a:r>
            <a:br>
              <a:rPr lang="nl-NL" sz="2400" dirty="0">
                <a:latin typeface="Open Sans"/>
                <a:ea typeface="Open Sans"/>
                <a:cs typeface="Open Sans"/>
                <a:sym typeface="Open Sans"/>
              </a:rPr>
            </a:br>
            <a:endParaRPr sz="2400" dirty="0">
              <a:latin typeface="Open Sans"/>
              <a:ea typeface="Open Sans"/>
              <a:cs typeface="Open Sans"/>
              <a:sym typeface="Open Sans"/>
            </a:endParaRPr>
          </a:p>
          <a:p>
            <a:pPr marL="0" lvl="0" indent="0" algn="l" rtl="0">
              <a:lnSpc>
                <a:spcPct val="90000"/>
              </a:lnSpc>
              <a:spcBef>
                <a:spcPts val="1000"/>
              </a:spcBef>
              <a:spcAft>
                <a:spcPts val="0"/>
              </a:spcAft>
              <a:buClr>
                <a:schemeClr val="dk1"/>
              </a:buClr>
              <a:buSzPts val="2400"/>
              <a:buNone/>
            </a:pPr>
            <a:r>
              <a:rPr lang="nl-NL" sz="2400" b="1" dirty="0">
                <a:latin typeface="Open Sans"/>
                <a:ea typeface="Open Sans"/>
                <a:cs typeface="Open Sans"/>
                <a:sym typeface="Open Sans"/>
              </a:rPr>
              <a:t>EN </a:t>
            </a:r>
            <a:br>
              <a:rPr lang="nl-NL" sz="2400" b="1" dirty="0">
                <a:latin typeface="Open Sans"/>
                <a:ea typeface="Open Sans"/>
                <a:cs typeface="Open Sans"/>
                <a:sym typeface="Open Sans"/>
              </a:rPr>
            </a:br>
            <a:endParaRPr sz="2400" b="1" dirty="0">
              <a:latin typeface="Open Sans"/>
              <a:ea typeface="Open Sans"/>
              <a:cs typeface="Open Sans"/>
              <a:sym typeface="Open Sans"/>
            </a:endParaRPr>
          </a:p>
          <a:p>
            <a:pPr marL="0" lvl="0" indent="0" algn="l" rtl="0">
              <a:lnSpc>
                <a:spcPct val="90000"/>
              </a:lnSpc>
              <a:spcBef>
                <a:spcPts val="1000"/>
              </a:spcBef>
              <a:spcAft>
                <a:spcPts val="0"/>
              </a:spcAft>
              <a:buClr>
                <a:schemeClr val="dk1"/>
              </a:buClr>
              <a:buSzPts val="2400"/>
              <a:buNone/>
            </a:pPr>
            <a:r>
              <a:rPr lang="nl-NL" sz="2400" dirty="0">
                <a:latin typeface="Open Sans"/>
                <a:ea typeface="Open Sans"/>
                <a:cs typeface="Open Sans"/>
                <a:sym typeface="Open Sans"/>
              </a:rPr>
              <a:t>Aanwezigheid van </a:t>
            </a:r>
            <a:r>
              <a:rPr lang="nl-NL" sz="2400" b="1" dirty="0">
                <a:latin typeface="Open Sans"/>
                <a:ea typeface="Open Sans"/>
                <a:cs typeface="Open Sans"/>
                <a:sym typeface="Open Sans"/>
              </a:rPr>
              <a:t>ten minste </a:t>
            </a:r>
            <a:r>
              <a:rPr lang="nl-NL" sz="2400" dirty="0">
                <a:latin typeface="Open Sans"/>
                <a:ea typeface="Open Sans"/>
                <a:cs typeface="Open Sans"/>
                <a:sym typeface="Open Sans"/>
              </a:rPr>
              <a:t>1 oorzakelijke factor:</a:t>
            </a:r>
            <a:endParaRPr dirty="0"/>
          </a:p>
          <a:p>
            <a:pPr marL="228600" lvl="0" indent="-228600" algn="l" rtl="0">
              <a:lnSpc>
                <a:spcPct val="90000"/>
              </a:lnSpc>
              <a:spcBef>
                <a:spcPts val="1000"/>
              </a:spcBef>
              <a:spcAft>
                <a:spcPts val="0"/>
              </a:spcAft>
              <a:buClr>
                <a:schemeClr val="dk1"/>
              </a:buClr>
              <a:buSzPts val="2400"/>
              <a:buChar char="•"/>
            </a:pPr>
            <a:r>
              <a:rPr lang="nl-NL" sz="2400" dirty="0">
                <a:latin typeface="Open Sans"/>
                <a:ea typeface="Open Sans"/>
                <a:cs typeface="Open Sans"/>
                <a:sym typeface="Open Sans"/>
              </a:rPr>
              <a:t>tekort aan voeding(</a:t>
            </a:r>
            <a:r>
              <a:rPr lang="nl-NL" sz="2400" dirty="0" err="1">
                <a:latin typeface="Open Sans"/>
                <a:ea typeface="Open Sans"/>
                <a:cs typeface="Open Sans"/>
                <a:sym typeface="Open Sans"/>
              </a:rPr>
              <a:t>sstoffen</a:t>
            </a:r>
            <a:r>
              <a:rPr lang="nl-NL" sz="2400" dirty="0">
                <a:latin typeface="Open Sans"/>
                <a:ea typeface="Open Sans"/>
                <a:cs typeface="Open Sans"/>
                <a:sym typeface="Open Sans"/>
              </a:rPr>
              <a:t>) </a:t>
            </a:r>
            <a:endParaRPr dirty="0"/>
          </a:p>
          <a:p>
            <a:pPr marL="228600" lvl="0" indent="-228600" algn="l" rtl="0">
              <a:lnSpc>
                <a:spcPct val="90000"/>
              </a:lnSpc>
              <a:spcBef>
                <a:spcPts val="1000"/>
              </a:spcBef>
              <a:spcAft>
                <a:spcPts val="0"/>
              </a:spcAft>
              <a:buClr>
                <a:schemeClr val="dk1"/>
              </a:buClr>
              <a:buSzPts val="2400"/>
              <a:buChar char="•"/>
            </a:pPr>
            <a:r>
              <a:rPr lang="nl-NL" sz="2400" dirty="0">
                <a:latin typeface="Open Sans"/>
                <a:ea typeface="Open Sans"/>
                <a:cs typeface="Open Sans"/>
                <a:sym typeface="Open Sans"/>
              </a:rPr>
              <a:t>acute ziekte/inflammatie</a:t>
            </a:r>
            <a:endParaRPr sz="2400" dirty="0">
              <a:latin typeface="Open Sans"/>
              <a:ea typeface="Open Sans"/>
              <a:cs typeface="Open Sans"/>
              <a:sym typeface="Open Sans"/>
            </a:endParaRPr>
          </a:p>
          <a:p>
            <a:pPr marL="0" lvl="0" indent="0" algn="l" rtl="0">
              <a:lnSpc>
                <a:spcPct val="90000"/>
              </a:lnSpc>
              <a:spcBef>
                <a:spcPts val="1800"/>
              </a:spcBef>
              <a:spcAft>
                <a:spcPts val="0"/>
              </a:spcAft>
              <a:buClr>
                <a:schemeClr val="dk2"/>
              </a:buClr>
              <a:buSzPts val="2400"/>
              <a:buNone/>
            </a:pPr>
            <a:endParaRPr sz="2400" dirty="0">
              <a:latin typeface="Open Sans"/>
              <a:ea typeface="Open Sans"/>
              <a:cs typeface="Open Sans"/>
              <a:sym typeface="Open Sans"/>
            </a:endParaRPr>
          </a:p>
        </p:txBody>
      </p:sp>
      <p:pic>
        <p:nvPicPr>
          <p:cNvPr id="1321" name="Google Shape;1321;p80" descr="http://www.kiesbeter.nl/object_binary/o385.jpg"/>
          <p:cNvPicPr preferRelativeResize="0"/>
          <p:nvPr/>
        </p:nvPicPr>
        <p:blipFill rotWithShape="1">
          <a:blip r:embed="rId3">
            <a:alphaModFix/>
          </a:blip>
          <a:srcRect/>
          <a:stretch/>
        </p:blipFill>
        <p:spPr>
          <a:xfrm>
            <a:off x="10025769" y="1800317"/>
            <a:ext cx="1692275" cy="2549525"/>
          </a:xfrm>
          <a:prstGeom prst="rect">
            <a:avLst/>
          </a:prstGeom>
          <a:noFill/>
          <a:ln>
            <a:noFill/>
          </a:ln>
        </p:spPr>
      </p:pic>
    </p:spTree>
    <p:extLst>
      <p:ext uri="{BB962C8B-B14F-4D97-AF65-F5344CB8AC3E}">
        <p14:creationId xmlns:p14="http://schemas.microsoft.com/office/powerpoint/2010/main" val="39279715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853"/>
        <p:cNvGrpSpPr/>
        <p:nvPr/>
      </p:nvGrpSpPr>
      <p:grpSpPr>
        <a:xfrm>
          <a:off x="0" y="0"/>
          <a:ext cx="0" cy="0"/>
          <a:chOff x="0" y="0"/>
          <a:chExt cx="0" cy="0"/>
        </a:xfrm>
      </p:grpSpPr>
      <p:sp>
        <p:nvSpPr>
          <p:cNvPr id="854" name="Google Shape;854;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400"/>
              <a:buFont typeface="Open Sans"/>
              <a:buNone/>
            </a:pPr>
            <a:r>
              <a:rPr lang="nl-NL" sz="3400">
                <a:latin typeface="Open Sans"/>
                <a:ea typeface="Open Sans"/>
                <a:cs typeface="Open Sans"/>
                <a:sym typeface="Open Sans"/>
              </a:rPr>
              <a:t>DoMAP-model</a:t>
            </a:r>
            <a:endParaRPr sz="3400">
              <a:latin typeface="Open Sans"/>
              <a:ea typeface="Open Sans"/>
              <a:cs typeface="Open Sans"/>
              <a:sym typeface="Open Sans"/>
            </a:endParaRPr>
          </a:p>
        </p:txBody>
      </p:sp>
      <p:sp>
        <p:nvSpPr>
          <p:cNvPr id="855" name="Google Shape;855;p28"/>
          <p:cNvSpPr txBox="1">
            <a:spLocks noGrp="1"/>
          </p:cNvSpPr>
          <p:nvPr>
            <p:ph type="body" idx="1"/>
          </p:nvPr>
        </p:nvSpPr>
        <p:spPr>
          <a:xfrm>
            <a:off x="838200" y="1825625"/>
            <a:ext cx="3088341"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nl-NL">
                <a:latin typeface="Open Sans"/>
                <a:ea typeface="Open Sans"/>
                <a:cs typeface="Open Sans"/>
                <a:sym typeface="Open Sans"/>
              </a:rPr>
              <a:t>Determinants of Malnutrition in Aged Persons</a:t>
            </a:r>
            <a:endParaRPr>
              <a:latin typeface="Open Sans"/>
              <a:ea typeface="Open Sans"/>
              <a:cs typeface="Open Sans"/>
              <a:sym typeface="Open Sans"/>
            </a:endParaRPr>
          </a:p>
        </p:txBody>
      </p:sp>
      <p:pic>
        <p:nvPicPr>
          <p:cNvPr id="856" name="Google Shape;856;p2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800965" y="0"/>
            <a:ext cx="6273070" cy="6858000"/>
          </a:xfrm>
          <a:prstGeom prst="rect">
            <a:avLst/>
          </a:prstGeom>
          <a:noFill/>
          <a:ln>
            <a:noFill/>
          </a:ln>
        </p:spPr>
      </p:pic>
      <p:sp>
        <p:nvSpPr>
          <p:cNvPr id="857" name="Google Shape;857;p28"/>
          <p:cNvSpPr txBox="1"/>
          <p:nvPr/>
        </p:nvSpPr>
        <p:spPr>
          <a:xfrm>
            <a:off x="49877" y="6111845"/>
            <a:ext cx="5539411" cy="70788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Open Sans"/>
              <a:buNone/>
              <a:tabLst/>
              <a:defRPr/>
            </a:pPr>
            <a:r>
              <a:rPr kumimoji="0" lang="nl-NL" sz="2000" b="0" i="1" u="none" strike="noStrike" kern="0" cap="none" spc="0" normalizeH="0" baseline="0" noProof="0">
                <a:ln>
                  <a:noFill/>
                </a:ln>
                <a:solidFill>
                  <a:srgbClr val="000000"/>
                </a:solidFill>
                <a:effectLst/>
                <a:uLnTx/>
                <a:uFillTx/>
                <a:latin typeface="Open Sans"/>
                <a:ea typeface="Open Sans"/>
                <a:cs typeface="Open Sans"/>
                <a:sym typeface="Open Sans"/>
              </a:rPr>
              <a:t>Bron: Volkert et al. 2019,</a:t>
            </a:r>
            <a:br>
              <a:rPr kumimoji="0" lang="nl-NL" sz="2000" b="0" i="1" u="none" strike="noStrike" kern="0" cap="none" spc="0" normalizeH="0" baseline="0" noProof="0">
                <a:ln>
                  <a:noFill/>
                </a:ln>
                <a:solidFill>
                  <a:srgbClr val="000000"/>
                </a:solidFill>
                <a:effectLst/>
                <a:uLnTx/>
                <a:uFillTx/>
                <a:latin typeface="Open Sans"/>
                <a:ea typeface="Open Sans"/>
                <a:cs typeface="Open Sans"/>
                <a:sym typeface="Open Sans"/>
              </a:rPr>
            </a:br>
            <a:r>
              <a:rPr kumimoji="0" lang="nl-NL" sz="2000" b="0" i="1" u="none" strike="noStrike" kern="0" cap="none" spc="0" normalizeH="0" baseline="0" noProof="0">
                <a:ln>
                  <a:noFill/>
                </a:ln>
                <a:solidFill>
                  <a:srgbClr val="000000"/>
                </a:solidFill>
                <a:effectLst/>
                <a:uLnTx/>
                <a:uFillTx/>
                <a:latin typeface="Open Sans"/>
                <a:ea typeface="Open Sans"/>
                <a:cs typeface="Open Sans"/>
                <a:sym typeface="Open Sans"/>
              </a:rPr>
              <a:t>uit Soeters et al. 2023, Leerboek Voeding</a:t>
            </a:r>
            <a:endParaRPr kumimoji="0" sz="2000" b="0" i="1" u="none" strike="noStrike" kern="0" cap="none" spc="0" normalizeH="0" baseline="0" noProof="0">
              <a:ln>
                <a:noFill/>
              </a:ln>
              <a:solidFill>
                <a:srgbClr val="FFFFFF"/>
              </a:solidFill>
              <a:effectLst/>
              <a:uLnTx/>
              <a:uFillTx/>
              <a:latin typeface="Open Sans"/>
              <a:ea typeface="Open Sans"/>
              <a:cs typeface="Open Sans"/>
              <a:sym typeface="Open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861"/>
        <p:cNvGrpSpPr/>
        <p:nvPr/>
      </p:nvGrpSpPr>
      <p:grpSpPr>
        <a:xfrm>
          <a:off x="0" y="0"/>
          <a:ext cx="0" cy="0"/>
          <a:chOff x="0" y="0"/>
          <a:chExt cx="0" cy="0"/>
        </a:xfrm>
      </p:grpSpPr>
      <p:pic>
        <p:nvPicPr>
          <p:cNvPr id="862" name="Google Shape;862;p29"/>
          <p:cNvPicPr preferRelativeResize="0"/>
          <p:nvPr/>
        </p:nvPicPr>
        <p:blipFill rotWithShape="1">
          <a:blip r:embed="rId3">
            <a:alphaModFix/>
          </a:blip>
          <a:srcRect t="59369"/>
          <a:stretch/>
        </p:blipFill>
        <p:spPr>
          <a:xfrm>
            <a:off x="-179725" y="1282700"/>
            <a:ext cx="12551450" cy="55753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867" name="Google Shape;867;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400"/>
              <a:buFont typeface="Open Sans"/>
              <a:buNone/>
            </a:pPr>
            <a:r>
              <a:rPr lang="nl-NL" sz="3400">
                <a:latin typeface="Open Sans"/>
                <a:ea typeface="Open Sans"/>
                <a:cs typeface="Open Sans"/>
                <a:sym typeface="Open Sans"/>
              </a:rPr>
              <a:t>DoMAP-model</a:t>
            </a:r>
            <a:endParaRPr sz="3400">
              <a:latin typeface="Open Sans"/>
              <a:ea typeface="Open Sans"/>
              <a:cs typeface="Open Sans"/>
              <a:sym typeface="Open Sans"/>
            </a:endParaRPr>
          </a:p>
        </p:txBody>
      </p:sp>
      <p:sp>
        <p:nvSpPr>
          <p:cNvPr id="868" name="Google Shape;868;p30"/>
          <p:cNvSpPr txBox="1">
            <a:spLocks noGrp="1"/>
          </p:cNvSpPr>
          <p:nvPr>
            <p:ph type="body" idx="1"/>
          </p:nvPr>
        </p:nvSpPr>
        <p:spPr>
          <a:xfrm>
            <a:off x="838200" y="1825625"/>
            <a:ext cx="3088341"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nl-NL">
                <a:latin typeface="Open Sans"/>
                <a:ea typeface="Open Sans"/>
                <a:cs typeface="Open Sans"/>
                <a:sym typeface="Open Sans"/>
              </a:rPr>
              <a:t>Determinants of Malnutrition in Aged Persons</a:t>
            </a:r>
            <a:endParaRPr>
              <a:latin typeface="Open Sans"/>
              <a:ea typeface="Open Sans"/>
              <a:cs typeface="Open Sans"/>
              <a:sym typeface="Open Sans"/>
            </a:endParaRPr>
          </a:p>
        </p:txBody>
      </p:sp>
      <p:pic>
        <p:nvPicPr>
          <p:cNvPr id="869" name="Google Shape;869;p30"/>
          <p:cNvPicPr preferRelativeResize="0"/>
          <p:nvPr/>
        </p:nvPicPr>
        <p:blipFill rotWithShape="1">
          <a:blip r:embed="rId3">
            <a:alphaModFix/>
          </a:blip>
          <a:srcRect b="40344"/>
          <a:stretch/>
        </p:blipFill>
        <p:spPr>
          <a:xfrm>
            <a:off x="558435" y="-1"/>
            <a:ext cx="10515600" cy="6858001"/>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D503B4-52F9-40B4-B9EB-FC6B34C7DDF4}"/>
              </a:ext>
            </a:extLst>
          </p:cNvPr>
          <p:cNvSpPr>
            <a:spLocks noGrp="1"/>
          </p:cNvSpPr>
          <p:nvPr>
            <p:ph type="title"/>
          </p:nvPr>
        </p:nvSpPr>
        <p:spPr/>
        <p:txBody>
          <a:bodyPr>
            <a:normAutofit/>
          </a:bodyPr>
          <a:lstStyle/>
          <a:p>
            <a:r>
              <a:rPr lang="nl-NL" sz="3400" dirty="0">
                <a:latin typeface="Open Sans" panose="020B0606030504020204" pitchFamily="34" charset="0"/>
                <a:ea typeface="Open Sans" panose="020B0606030504020204" pitchFamily="34" charset="0"/>
                <a:cs typeface="Open Sans" panose="020B0606030504020204" pitchFamily="34" charset="0"/>
              </a:rPr>
              <a:t>Klinische blik: praktische signalen </a:t>
            </a:r>
          </a:p>
        </p:txBody>
      </p:sp>
      <p:pic>
        <p:nvPicPr>
          <p:cNvPr id="4" name="Afbeelding 3">
            <a:extLst>
              <a:ext uri="{FF2B5EF4-FFF2-40B4-BE49-F238E27FC236}">
                <a16:creationId xmlns:a16="http://schemas.microsoft.com/office/drawing/2014/main" id="{C6767EAF-B330-41A4-8B42-C0B14E900381}"/>
              </a:ext>
            </a:extLst>
          </p:cNvPr>
          <p:cNvPicPr>
            <a:picLocks noChangeAspect="1"/>
          </p:cNvPicPr>
          <p:nvPr/>
        </p:nvPicPr>
        <p:blipFill rotWithShape="1">
          <a:blip r:embed="rId2"/>
          <a:srcRect l="67580" b="44788"/>
          <a:stretch/>
        </p:blipFill>
        <p:spPr>
          <a:xfrm>
            <a:off x="1467373" y="3393401"/>
            <a:ext cx="2884190" cy="1535618"/>
          </a:xfrm>
          <a:prstGeom prst="rect">
            <a:avLst/>
          </a:prstGeom>
        </p:spPr>
      </p:pic>
      <p:sp>
        <p:nvSpPr>
          <p:cNvPr id="5" name="Tekstvak 22">
            <a:extLst>
              <a:ext uri="{FF2B5EF4-FFF2-40B4-BE49-F238E27FC236}">
                <a16:creationId xmlns:a16="http://schemas.microsoft.com/office/drawing/2014/main" id="{19994CEE-1FC9-42D2-ABEB-7F80060A2CE3}"/>
              </a:ext>
            </a:extLst>
          </p:cNvPr>
          <p:cNvSpPr txBox="1">
            <a:spLocks noChangeArrowheads="1"/>
          </p:cNvSpPr>
          <p:nvPr/>
        </p:nvSpPr>
        <p:spPr bwMode="auto">
          <a:xfrm>
            <a:off x="830053" y="1455990"/>
            <a:ext cx="4925853" cy="1800493"/>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ts val="600"/>
              </a:spcBef>
              <a:spcAft>
                <a:spcPts val="0"/>
              </a:spcAft>
              <a:buClrTx/>
              <a:buSzTx/>
              <a:buFontTx/>
              <a:buNone/>
              <a:tabLst/>
              <a:defRPr/>
            </a:pPr>
            <a:r>
              <a:rPr kumimoji="0" lang="nl-NL" sz="2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bleke huid, doffe ogen</a:t>
            </a:r>
          </a:p>
          <a:p>
            <a:pPr marL="0" marR="0" lvl="0" indent="0" algn="l" defTabSz="457200" rtl="0" eaLnBrk="1" fontAlgn="auto" latinLnBrk="0" hangingPunct="1">
              <a:lnSpc>
                <a:spcPct val="100000"/>
              </a:lnSpc>
              <a:spcBef>
                <a:spcPts val="600"/>
              </a:spcBef>
              <a:spcAft>
                <a:spcPts val="0"/>
              </a:spcAft>
              <a:buClrTx/>
              <a:buSzTx/>
              <a:buFontTx/>
              <a:buNone/>
              <a:tabLst/>
              <a:defRPr/>
            </a:pPr>
            <a:r>
              <a:rPr kumimoji="0" lang="nl-NL" sz="2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ring is te ruim</a:t>
            </a:r>
          </a:p>
          <a:p>
            <a:pPr marL="0" marR="0" lvl="0" indent="0" algn="l" defTabSz="457200" rtl="0" eaLnBrk="1" fontAlgn="auto" latinLnBrk="0" hangingPunct="1">
              <a:lnSpc>
                <a:spcPct val="100000"/>
              </a:lnSpc>
              <a:spcBef>
                <a:spcPts val="600"/>
              </a:spcBef>
              <a:spcAft>
                <a:spcPts val="0"/>
              </a:spcAft>
              <a:buClrTx/>
              <a:buSzTx/>
              <a:buFontTx/>
              <a:buNone/>
              <a:tabLst/>
              <a:defRPr/>
            </a:pPr>
            <a:r>
              <a:rPr kumimoji="0" lang="nl-NL" sz="2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etenswaren zijn over de datum</a:t>
            </a:r>
          </a:p>
          <a:p>
            <a:pPr marL="0" marR="0" lvl="0" indent="0" algn="l" defTabSz="457200" rtl="0" eaLnBrk="1" fontAlgn="auto" latinLnBrk="0" hangingPunct="1">
              <a:lnSpc>
                <a:spcPct val="100000"/>
              </a:lnSpc>
              <a:spcBef>
                <a:spcPts val="600"/>
              </a:spcBef>
              <a:spcAft>
                <a:spcPts val="0"/>
              </a:spcAft>
              <a:buClrTx/>
              <a:buSzTx/>
              <a:buFontTx/>
              <a:buNone/>
              <a:tabLst/>
              <a:defRPr/>
            </a:pPr>
            <a:r>
              <a:rPr kumimoji="0" lang="nl-NL" sz="24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koelkast is leeg</a:t>
            </a:r>
          </a:p>
        </p:txBody>
      </p:sp>
      <p:pic>
        <p:nvPicPr>
          <p:cNvPr id="6" name="Afbeelding 5">
            <a:extLst>
              <a:ext uri="{FF2B5EF4-FFF2-40B4-BE49-F238E27FC236}">
                <a16:creationId xmlns:a16="http://schemas.microsoft.com/office/drawing/2014/main" id="{2E0795D0-FA41-40DC-B51F-104B3BBD1227}"/>
              </a:ext>
            </a:extLst>
          </p:cNvPr>
          <p:cNvPicPr>
            <a:picLocks noChangeAspect="1"/>
          </p:cNvPicPr>
          <p:nvPr/>
        </p:nvPicPr>
        <p:blipFill rotWithShape="1">
          <a:blip r:embed="rId2"/>
          <a:srcRect r="33152" b="43429"/>
          <a:stretch/>
        </p:blipFill>
        <p:spPr>
          <a:xfrm>
            <a:off x="4672328" y="3419862"/>
            <a:ext cx="6221410" cy="1573423"/>
          </a:xfrm>
          <a:prstGeom prst="rect">
            <a:avLst/>
          </a:prstGeom>
        </p:spPr>
      </p:pic>
      <p:graphicFrame>
        <p:nvGraphicFramePr>
          <p:cNvPr id="7" name="Tabel 6">
            <a:extLst>
              <a:ext uri="{FF2B5EF4-FFF2-40B4-BE49-F238E27FC236}">
                <a16:creationId xmlns:a16="http://schemas.microsoft.com/office/drawing/2014/main" id="{D9501C71-D3FA-4D69-AB39-3217DB68DE6A}"/>
              </a:ext>
            </a:extLst>
          </p:cNvPr>
          <p:cNvGraphicFramePr>
            <a:graphicFrameLocks noGrp="1"/>
          </p:cNvGraphicFramePr>
          <p:nvPr/>
        </p:nvGraphicFramePr>
        <p:xfrm>
          <a:off x="1298262" y="4950546"/>
          <a:ext cx="3222412" cy="1310640"/>
        </p:xfrm>
        <a:graphic>
          <a:graphicData uri="http://schemas.openxmlformats.org/drawingml/2006/table">
            <a:tbl>
              <a:tblPr firstRow="1" bandRow="1">
                <a:tableStyleId>{5C22544A-7EE6-4342-B048-85BDC9FD1C3A}</a:tableStyleId>
              </a:tblPr>
              <a:tblGrid>
                <a:gridCol w="1611206">
                  <a:extLst>
                    <a:ext uri="{9D8B030D-6E8A-4147-A177-3AD203B41FA5}">
                      <a16:colId xmlns:a16="http://schemas.microsoft.com/office/drawing/2014/main" val="2808238083"/>
                    </a:ext>
                  </a:extLst>
                </a:gridCol>
                <a:gridCol w="1611206">
                  <a:extLst>
                    <a:ext uri="{9D8B030D-6E8A-4147-A177-3AD203B41FA5}">
                      <a16:colId xmlns:a16="http://schemas.microsoft.com/office/drawing/2014/main" val="1787965534"/>
                    </a:ext>
                  </a:extLst>
                </a:gridCol>
              </a:tblGrid>
              <a:tr h="370840">
                <a:tc>
                  <a:txBody>
                    <a:bodyPr/>
                    <a:lstStyle/>
                    <a:p>
                      <a:pPr algn="ctr"/>
                      <a:r>
                        <a:rPr lang="nl-NL" sz="2000" b="0" dirty="0">
                          <a:solidFill>
                            <a:srgbClr val="000000"/>
                          </a:solidFill>
                          <a:latin typeface="Open Sans" panose="020B0606030504020204" pitchFamily="34" charset="0"/>
                          <a:ea typeface="Open Sans" panose="020B0606030504020204" pitchFamily="34" charset="0"/>
                          <a:cs typeface="Open Sans" panose="020B0606030504020204" pitchFamily="34" charset="0"/>
                        </a:rPr>
                        <a:t>Komt iemand het huis niet uit? </a:t>
                      </a:r>
                    </a:p>
                  </a:txBody>
                  <a:tcPr>
                    <a:noFill/>
                  </a:tcPr>
                </a:tc>
                <a:tc>
                  <a:txBody>
                    <a:bodyPr/>
                    <a:lstStyle/>
                    <a:p>
                      <a:pPr algn="ctr"/>
                      <a:r>
                        <a:rPr lang="nl-NL" sz="2000" b="0" dirty="0">
                          <a:solidFill>
                            <a:srgbClr val="000000"/>
                          </a:solidFill>
                          <a:latin typeface="Open Sans" panose="020B0606030504020204" pitchFamily="34" charset="0"/>
                          <a:ea typeface="Open Sans" panose="020B0606030504020204" pitchFamily="34" charset="0"/>
                          <a:cs typeface="Open Sans" panose="020B0606030504020204" pitchFamily="34" charset="0"/>
                        </a:rPr>
                        <a:t>Komt iemand somber over?</a:t>
                      </a:r>
                    </a:p>
                  </a:txBody>
                  <a:tcPr>
                    <a:noFill/>
                  </a:tcPr>
                </a:tc>
                <a:extLst>
                  <a:ext uri="{0D108BD9-81ED-4DB2-BD59-A6C34878D82A}">
                    <a16:rowId xmlns:a16="http://schemas.microsoft.com/office/drawing/2014/main" val="337273970"/>
                  </a:ext>
                </a:extLst>
              </a:tr>
            </a:tbl>
          </a:graphicData>
        </a:graphic>
      </p:graphicFrame>
      <p:graphicFrame>
        <p:nvGraphicFramePr>
          <p:cNvPr id="8" name="Tabel 7">
            <a:extLst>
              <a:ext uri="{FF2B5EF4-FFF2-40B4-BE49-F238E27FC236}">
                <a16:creationId xmlns:a16="http://schemas.microsoft.com/office/drawing/2014/main" id="{BC63469F-B6DF-4CFB-A5F2-1EE060501A3B}"/>
              </a:ext>
            </a:extLst>
          </p:cNvPr>
          <p:cNvGraphicFramePr>
            <a:graphicFrameLocks noGrp="1"/>
          </p:cNvGraphicFramePr>
          <p:nvPr/>
        </p:nvGraphicFramePr>
        <p:xfrm>
          <a:off x="4545124" y="4977991"/>
          <a:ext cx="3247336" cy="1310640"/>
        </p:xfrm>
        <a:graphic>
          <a:graphicData uri="http://schemas.openxmlformats.org/drawingml/2006/table">
            <a:tbl>
              <a:tblPr firstRow="1" bandRow="1">
                <a:tableStyleId>{5C22544A-7EE6-4342-B048-85BDC9FD1C3A}</a:tableStyleId>
              </a:tblPr>
              <a:tblGrid>
                <a:gridCol w="1623668">
                  <a:extLst>
                    <a:ext uri="{9D8B030D-6E8A-4147-A177-3AD203B41FA5}">
                      <a16:colId xmlns:a16="http://schemas.microsoft.com/office/drawing/2014/main" val="2808238083"/>
                    </a:ext>
                  </a:extLst>
                </a:gridCol>
                <a:gridCol w="1623668">
                  <a:extLst>
                    <a:ext uri="{9D8B030D-6E8A-4147-A177-3AD203B41FA5}">
                      <a16:colId xmlns:a16="http://schemas.microsoft.com/office/drawing/2014/main" val="1787965534"/>
                    </a:ext>
                  </a:extLst>
                </a:gridCol>
              </a:tblGrid>
              <a:tr h="370840">
                <a:tc>
                  <a:txBody>
                    <a:bodyPr/>
                    <a:lstStyle/>
                    <a:p>
                      <a:pPr algn="ctr"/>
                      <a:r>
                        <a:rPr lang="nl-NL" sz="2000" b="0" dirty="0">
                          <a:solidFill>
                            <a:srgbClr val="000000"/>
                          </a:solidFill>
                          <a:latin typeface="Open Sans" panose="020B0606030504020204" pitchFamily="34" charset="0"/>
                          <a:ea typeface="Open Sans" panose="020B0606030504020204" pitchFamily="34" charset="0"/>
                          <a:cs typeface="Open Sans" panose="020B0606030504020204" pitchFamily="34" charset="0"/>
                        </a:rPr>
                        <a:t>Is iemand opvallend minder gaan eten?</a:t>
                      </a:r>
                    </a:p>
                  </a:txBody>
                  <a:tcPr>
                    <a:noFill/>
                  </a:tcPr>
                </a:tc>
                <a:tc>
                  <a:txBody>
                    <a:bodyPr/>
                    <a:lstStyle/>
                    <a:p>
                      <a:pPr algn="ctr"/>
                      <a:r>
                        <a:rPr lang="nl-NL" sz="2000" b="0" dirty="0">
                          <a:solidFill>
                            <a:srgbClr val="000000"/>
                          </a:solidFill>
                          <a:latin typeface="Open Sans" panose="020B0606030504020204" pitchFamily="34" charset="0"/>
                          <a:ea typeface="Open Sans" panose="020B0606030504020204" pitchFamily="34" charset="0"/>
                          <a:cs typeface="Open Sans" panose="020B0606030504020204" pitchFamily="34" charset="0"/>
                        </a:rPr>
                        <a:t>Gaan kleren losser zitten?</a:t>
                      </a:r>
                    </a:p>
                  </a:txBody>
                  <a:tcPr>
                    <a:noFill/>
                  </a:tcPr>
                </a:tc>
                <a:extLst>
                  <a:ext uri="{0D108BD9-81ED-4DB2-BD59-A6C34878D82A}">
                    <a16:rowId xmlns:a16="http://schemas.microsoft.com/office/drawing/2014/main" val="337273970"/>
                  </a:ext>
                </a:extLst>
              </a:tr>
            </a:tbl>
          </a:graphicData>
        </a:graphic>
      </p:graphicFrame>
      <p:graphicFrame>
        <p:nvGraphicFramePr>
          <p:cNvPr id="9" name="Tabel 8">
            <a:extLst>
              <a:ext uri="{FF2B5EF4-FFF2-40B4-BE49-F238E27FC236}">
                <a16:creationId xmlns:a16="http://schemas.microsoft.com/office/drawing/2014/main" id="{75A50F35-7010-4DC3-8FA8-4CC62FEC7707}"/>
              </a:ext>
            </a:extLst>
          </p:cNvPr>
          <p:cNvGraphicFramePr>
            <a:graphicFrameLocks noGrp="1"/>
          </p:cNvGraphicFramePr>
          <p:nvPr/>
        </p:nvGraphicFramePr>
        <p:xfrm>
          <a:off x="7767317" y="5024822"/>
          <a:ext cx="3048696" cy="1005840"/>
        </p:xfrm>
        <a:graphic>
          <a:graphicData uri="http://schemas.openxmlformats.org/drawingml/2006/table">
            <a:tbl>
              <a:tblPr firstRow="1" bandRow="1">
                <a:tableStyleId>{5C22544A-7EE6-4342-B048-85BDC9FD1C3A}</a:tableStyleId>
              </a:tblPr>
              <a:tblGrid>
                <a:gridCol w="1524348">
                  <a:extLst>
                    <a:ext uri="{9D8B030D-6E8A-4147-A177-3AD203B41FA5}">
                      <a16:colId xmlns:a16="http://schemas.microsoft.com/office/drawing/2014/main" val="2808238083"/>
                    </a:ext>
                  </a:extLst>
                </a:gridCol>
                <a:gridCol w="1524348">
                  <a:extLst>
                    <a:ext uri="{9D8B030D-6E8A-4147-A177-3AD203B41FA5}">
                      <a16:colId xmlns:a16="http://schemas.microsoft.com/office/drawing/2014/main" val="1787965534"/>
                    </a:ext>
                  </a:extLst>
                </a:gridCol>
              </a:tblGrid>
              <a:tr h="209726">
                <a:tc>
                  <a:txBody>
                    <a:bodyPr/>
                    <a:lstStyle/>
                    <a:p>
                      <a:pPr algn="ctr"/>
                      <a:r>
                        <a:rPr lang="nl-NL" sz="2000" b="0" dirty="0">
                          <a:solidFill>
                            <a:srgbClr val="000000"/>
                          </a:solidFill>
                          <a:latin typeface="Open Sans" panose="020B0606030504020204" pitchFamily="34" charset="0"/>
                          <a:ea typeface="Open Sans" panose="020B0606030504020204" pitchFamily="34" charset="0"/>
                          <a:cs typeface="Open Sans" panose="020B0606030504020204" pitchFamily="34" charset="0"/>
                        </a:rPr>
                        <a:t>Zit een broekriem te los?</a:t>
                      </a:r>
                    </a:p>
                  </a:txBody>
                  <a:tcPr>
                    <a:noFill/>
                  </a:tcPr>
                </a:tc>
                <a:tc>
                  <a:txBody>
                    <a:bodyPr/>
                    <a:lstStyle/>
                    <a:p>
                      <a:pPr algn="ctr"/>
                      <a:r>
                        <a:rPr lang="nl-NL" sz="2000" b="0" dirty="0">
                          <a:solidFill>
                            <a:srgbClr val="000000"/>
                          </a:solidFill>
                          <a:latin typeface="Open Sans" panose="020B0606030504020204" pitchFamily="34" charset="0"/>
                          <a:ea typeface="Open Sans" panose="020B0606030504020204" pitchFamily="34" charset="0"/>
                          <a:cs typeface="Open Sans" panose="020B0606030504020204" pitchFamily="34" charset="0"/>
                        </a:rPr>
                        <a:t>Zit een horloge te los?</a:t>
                      </a:r>
                    </a:p>
                  </a:txBody>
                  <a:tcPr>
                    <a:noFill/>
                  </a:tcPr>
                </a:tc>
                <a:extLst>
                  <a:ext uri="{0D108BD9-81ED-4DB2-BD59-A6C34878D82A}">
                    <a16:rowId xmlns:a16="http://schemas.microsoft.com/office/drawing/2014/main" val="337273970"/>
                  </a:ext>
                </a:extLst>
              </a:tr>
            </a:tbl>
          </a:graphicData>
        </a:graphic>
      </p:graphicFrame>
    </p:spTree>
    <p:extLst>
      <p:ext uri="{BB962C8B-B14F-4D97-AF65-F5344CB8AC3E}">
        <p14:creationId xmlns:p14="http://schemas.microsoft.com/office/powerpoint/2010/main" val="27128602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D7B17F-3383-46AB-AF80-5BF491668885}"/>
              </a:ext>
            </a:extLst>
          </p:cNvPr>
          <p:cNvSpPr>
            <a:spLocks noGrp="1"/>
          </p:cNvSpPr>
          <p:nvPr>
            <p:ph type="title"/>
          </p:nvPr>
        </p:nvSpPr>
        <p:spPr/>
        <p:txBody>
          <a:bodyPr>
            <a:normAutofit/>
          </a:bodyPr>
          <a:lstStyle/>
          <a:p>
            <a:r>
              <a:rPr lang="nl-NL" sz="3400" dirty="0">
                <a:solidFill>
                  <a:schemeClr val="tx1"/>
                </a:solidFill>
                <a:latin typeface="Open Sans" panose="020B0606030504020204" pitchFamily="34" charset="0"/>
                <a:ea typeface="Open Sans" panose="020B0606030504020204" pitchFamily="34" charset="0"/>
                <a:cs typeface="Open Sans" panose="020B0606030504020204" pitchFamily="34" charset="0"/>
              </a:rPr>
              <a:t>Voorbeeld aanpassingen ontbijt</a:t>
            </a:r>
            <a:endParaRPr lang="nl-NL" sz="3400" dirty="0"/>
          </a:p>
        </p:txBody>
      </p:sp>
      <p:sp>
        <p:nvSpPr>
          <p:cNvPr id="3" name="Tijdelijke aanduiding voor tekst 2">
            <a:extLst>
              <a:ext uri="{FF2B5EF4-FFF2-40B4-BE49-F238E27FC236}">
                <a16:creationId xmlns:a16="http://schemas.microsoft.com/office/drawing/2014/main" id="{2F72C81F-D798-4D91-AD5A-50E5732EF542}"/>
              </a:ext>
            </a:extLst>
          </p:cNvPr>
          <p:cNvSpPr>
            <a:spLocks noGrp="1"/>
          </p:cNvSpPr>
          <p:nvPr>
            <p:ph type="body" sz="quarter" idx="10"/>
          </p:nvPr>
        </p:nvSpPr>
        <p:spPr>
          <a:xfrm>
            <a:off x="561600" y="2425565"/>
            <a:ext cx="11361584" cy="3499283"/>
          </a:xfrm>
        </p:spPr>
        <p:txBody>
          <a:bodyPr>
            <a:noAutofit/>
          </a:bodyPr>
          <a:lstStyle/>
          <a:p>
            <a:pPr>
              <a:buFontTx/>
              <a:buChar char="-"/>
            </a:pPr>
            <a:r>
              <a:rPr lang="nl-NL"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1 beschuitje			</a:t>
            </a:r>
          </a:p>
          <a:p>
            <a:pPr>
              <a:buFontTx/>
              <a:buChar char="-"/>
            </a:pPr>
            <a:r>
              <a:rPr lang="nl-NL"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Jam</a:t>
            </a:r>
          </a:p>
          <a:p>
            <a:pPr>
              <a:buFontTx/>
              <a:buChar char="-"/>
            </a:pPr>
            <a:r>
              <a:rPr lang="nl-NL"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Kopje thee</a:t>
            </a:r>
          </a:p>
          <a:p>
            <a:pPr marL="45720" indent="0">
              <a:buNone/>
            </a:pPr>
            <a:br>
              <a:rPr lang="nl-NL" sz="2400" b="1" dirty="0">
                <a:latin typeface="Open Sans" panose="020B0606030504020204" pitchFamily="34" charset="0"/>
                <a:ea typeface="Open Sans" panose="020B0606030504020204" pitchFamily="34" charset="0"/>
                <a:cs typeface="Open Sans" panose="020B0606030504020204" pitchFamily="34" charset="0"/>
              </a:rPr>
            </a:br>
            <a:endParaRPr lang="nl-NL" sz="24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45720" indent="0">
              <a:buNone/>
            </a:pPr>
            <a:endParaRPr lang="nl-NL" sz="24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45720" indent="0">
              <a:buNone/>
            </a:pPr>
            <a:r>
              <a:rPr lang="nl-NL" sz="2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Energie: 90,4 kcal</a:t>
            </a:r>
          </a:p>
          <a:p>
            <a:pPr marL="45720" indent="0">
              <a:buNone/>
            </a:pPr>
            <a:r>
              <a:rPr lang="nl-NL" sz="2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Eiwit: 0,5 g</a:t>
            </a:r>
          </a:p>
          <a:p>
            <a:pPr marL="0" indent="0">
              <a:buNone/>
            </a:pPr>
            <a:endParaRPr lang="nl-NL"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ijdelijke aanduiding voor inhoud 3">
            <a:extLst>
              <a:ext uri="{FF2B5EF4-FFF2-40B4-BE49-F238E27FC236}">
                <a16:creationId xmlns:a16="http://schemas.microsoft.com/office/drawing/2014/main" id="{B7FC1A7A-97C3-4426-8E11-6EC7DA617AB5}"/>
              </a:ext>
            </a:extLst>
          </p:cNvPr>
          <p:cNvSpPr txBox="1">
            <a:spLocks/>
          </p:cNvSpPr>
          <p:nvPr/>
        </p:nvSpPr>
        <p:spPr>
          <a:xfrm>
            <a:off x="6378607" y="2500745"/>
            <a:ext cx="5118847" cy="3804325"/>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120" marR="0" lvl="0" indent="-457120" algn="l" defTabSz="1218987" rtl="0" eaLnBrk="1" fontAlgn="auto" latinLnBrk="0" hangingPunct="1">
              <a:lnSpc>
                <a:spcPct val="90000"/>
              </a:lnSpc>
              <a:spcBef>
                <a:spcPct val="20000"/>
              </a:spcBef>
              <a:spcAft>
                <a:spcPts val="0"/>
              </a:spcAft>
              <a:buClr>
                <a:prstClr val="black"/>
              </a:buClr>
              <a:buSzPct val="80000"/>
              <a:buFontTx/>
              <a:buChar char="-"/>
              <a:tabLst/>
              <a:defRPr/>
            </a:pPr>
            <a:r>
              <a:rPr kumimoji="0" lang="nl-NL"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1 snee tarwebrood</a:t>
            </a:r>
          </a:p>
          <a:p>
            <a:pPr marL="457120" marR="0" lvl="0" indent="-457120" algn="l" defTabSz="1218987" rtl="0" eaLnBrk="1" fontAlgn="auto" latinLnBrk="0" hangingPunct="1">
              <a:lnSpc>
                <a:spcPct val="90000"/>
              </a:lnSpc>
              <a:spcBef>
                <a:spcPct val="20000"/>
              </a:spcBef>
              <a:spcAft>
                <a:spcPts val="0"/>
              </a:spcAft>
              <a:buClr>
                <a:prstClr val="black"/>
              </a:buClr>
              <a:buSzPct val="80000"/>
              <a:buFontTx/>
              <a:buChar char="-"/>
              <a:tabLst/>
              <a:defRPr/>
            </a:pPr>
            <a:r>
              <a:rPr kumimoji="0" lang="nl-NL"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Roomboter</a:t>
            </a:r>
          </a:p>
          <a:p>
            <a:pPr marL="457120" marR="0" lvl="0" indent="-457120" algn="l" defTabSz="1218987" rtl="0" eaLnBrk="1" fontAlgn="auto" latinLnBrk="0" hangingPunct="1">
              <a:lnSpc>
                <a:spcPct val="90000"/>
              </a:lnSpc>
              <a:spcBef>
                <a:spcPct val="20000"/>
              </a:spcBef>
              <a:spcAft>
                <a:spcPts val="0"/>
              </a:spcAft>
              <a:buClr>
                <a:prstClr val="black"/>
              </a:buClr>
              <a:buSzPct val="80000"/>
              <a:buFontTx/>
              <a:buChar char="-"/>
              <a:tabLst/>
              <a:defRPr/>
            </a:pPr>
            <a:r>
              <a:rPr kumimoji="0" lang="nl-NL"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Kaas 48+</a:t>
            </a:r>
          </a:p>
          <a:p>
            <a:pPr marL="457120" marR="0" lvl="0" indent="-457120" algn="l" defTabSz="1218987" rtl="0" eaLnBrk="1" fontAlgn="auto" latinLnBrk="0" hangingPunct="1">
              <a:lnSpc>
                <a:spcPct val="90000"/>
              </a:lnSpc>
              <a:spcBef>
                <a:spcPct val="20000"/>
              </a:spcBef>
              <a:spcAft>
                <a:spcPts val="0"/>
              </a:spcAft>
              <a:buClr>
                <a:prstClr val="black"/>
              </a:buClr>
              <a:buSzPct val="80000"/>
              <a:buFontTx/>
              <a:buChar char="-"/>
              <a:tabLst/>
              <a:defRPr/>
            </a:pPr>
            <a:r>
              <a:rPr kumimoji="0" lang="nl-NL"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Glas halfvolle melk</a:t>
            </a:r>
          </a:p>
          <a:p>
            <a:pPr marL="0" marR="0" lvl="0" indent="0" algn="l" defTabSz="1218987" rtl="0" eaLnBrk="1" fontAlgn="auto" latinLnBrk="0" hangingPunct="1">
              <a:lnSpc>
                <a:spcPct val="90000"/>
              </a:lnSpc>
              <a:spcBef>
                <a:spcPct val="20000"/>
              </a:spcBef>
              <a:spcAft>
                <a:spcPts val="0"/>
              </a:spcAft>
              <a:buClr>
                <a:srgbClr val="518CFB"/>
              </a:buClr>
              <a:buSzPct val="80000"/>
              <a:buFont typeface="Corbel" pitchFamily="34" charset="0"/>
              <a:buNone/>
              <a:tabLst/>
              <a:defRPr/>
            </a:pPr>
            <a:endParaRPr kumimoji="0" lang="nl-NL"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1218987" rtl="0" eaLnBrk="1" fontAlgn="auto" latinLnBrk="0" hangingPunct="1">
              <a:lnSpc>
                <a:spcPct val="90000"/>
              </a:lnSpc>
              <a:spcBef>
                <a:spcPct val="20000"/>
              </a:spcBef>
              <a:spcAft>
                <a:spcPts val="0"/>
              </a:spcAft>
              <a:buClr>
                <a:srgbClr val="518CFB"/>
              </a:buClr>
              <a:buSzPct val="80000"/>
              <a:buFont typeface="Corbel" pitchFamily="34" charset="0"/>
              <a:buNone/>
              <a:tabLst/>
              <a:defRPr/>
            </a:pPr>
            <a:endParaRPr kumimoji="0" lang="nl-NL"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457120" marR="0" lvl="0" indent="-457120" algn="l" defTabSz="1218987" rtl="0" eaLnBrk="1" fontAlgn="auto" latinLnBrk="0" hangingPunct="1">
              <a:lnSpc>
                <a:spcPct val="90000"/>
              </a:lnSpc>
              <a:spcBef>
                <a:spcPct val="20000"/>
              </a:spcBef>
              <a:spcAft>
                <a:spcPts val="0"/>
              </a:spcAft>
              <a:buClrTx/>
              <a:buSzPct val="80000"/>
              <a:buFontTx/>
              <a:buChar char="-"/>
              <a:tabLst/>
              <a:defRPr/>
            </a:pPr>
            <a:r>
              <a:rPr kumimoji="0" lang="nl-NL" sz="24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Energie: 292,2 kcal</a:t>
            </a:r>
          </a:p>
          <a:p>
            <a:pPr marL="457120" marR="0" lvl="0" indent="-457120" algn="l" defTabSz="1218987" rtl="0" eaLnBrk="1" fontAlgn="auto" latinLnBrk="0" hangingPunct="1">
              <a:lnSpc>
                <a:spcPct val="90000"/>
              </a:lnSpc>
              <a:spcBef>
                <a:spcPct val="20000"/>
              </a:spcBef>
              <a:spcAft>
                <a:spcPts val="0"/>
              </a:spcAft>
              <a:buClrTx/>
              <a:buSzPct val="80000"/>
              <a:buFontTx/>
              <a:buChar char="-"/>
              <a:tabLst/>
              <a:defRPr/>
            </a:pPr>
            <a:r>
              <a:rPr kumimoji="0" lang="nl-NL" sz="24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Eiwit: 14,4 g</a:t>
            </a:r>
          </a:p>
        </p:txBody>
      </p:sp>
      <p:sp>
        <p:nvSpPr>
          <p:cNvPr id="6" name="Pijl: rechts 5">
            <a:extLst>
              <a:ext uri="{FF2B5EF4-FFF2-40B4-BE49-F238E27FC236}">
                <a16:creationId xmlns:a16="http://schemas.microsoft.com/office/drawing/2014/main" id="{B3277089-BAA5-432F-B7B3-2470F07BA215}"/>
              </a:ext>
            </a:extLst>
          </p:cNvPr>
          <p:cNvSpPr/>
          <p:nvPr/>
        </p:nvSpPr>
        <p:spPr>
          <a:xfrm>
            <a:off x="3503596" y="3570973"/>
            <a:ext cx="2449281" cy="1087654"/>
          </a:xfrm>
          <a:prstGeom prst="rightArrow">
            <a:avLst/>
          </a:prstGeom>
          <a:solidFill>
            <a:srgbClr val="1EB052"/>
          </a:solidFill>
          <a:ln>
            <a:solidFill>
              <a:srgbClr val="2135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109579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a:extLst>
              <a:ext uri="{FF2B5EF4-FFF2-40B4-BE49-F238E27FC236}">
                <a16:creationId xmlns:a16="http://schemas.microsoft.com/office/drawing/2014/main" id="{D4ACDBD5-7AE4-4238-A99F-FD30BDE2C2F1}"/>
              </a:ext>
            </a:extLst>
          </p:cNvPr>
          <p:cNvSpPr>
            <a:spLocks noGrp="1"/>
          </p:cNvSpPr>
          <p:nvPr>
            <p:ph type="title"/>
          </p:nvPr>
        </p:nvSpPr>
        <p:spPr>
          <a:xfrm>
            <a:off x="471638" y="230191"/>
            <a:ext cx="9986800" cy="840125"/>
          </a:xfrm>
          <a:ln>
            <a:noFill/>
          </a:ln>
        </p:spPr>
        <p:txBody>
          <a:bodyPr>
            <a:noAutofit/>
          </a:bodyPr>
          <a:lstStyle/>
          <a:p>
            <a:r>
              <a:rPr lang="nl-NL" sz="3400" dirty="0">
                <a:solidFill>
                  <a:srgbClr val="000000"/>
                </a:solidFill>
                <a:latin typeface="Open Sans" panose="020B0606030504020204" pitchFamily="34" charset="0"/>
                <a:ea typeface="Open Sans" panose="020B0606030504020204" pitchFamily="34" charset="0"/>
                <a:cs typeface="Open Sans" panose="020B0606030504020204" pitchFamily="34" charset="0"/>
              </a:rPr>
              <a:t>Het Voedingspaspoort 010 + signaleringskaart</a:t>
            </a:r>
          </a:p>
        </p:txBody>
      </p:sp>
      <p:pic>
        <p:nvPicPr>
          <p:cNvPr id="5" name="Google Shape;362;p17">
            <a:extLst>
              <a:ext uri="{FF2B5EF4-FFF2-40B4-BE49-F238E27FC236}">
                <a16:creationId xmlns:a16="http://schemas.microsoft.com/office/drawing/2014/main" id="{9D00D2B2-E5F2-42D2-A3DF-37DFC403007F}"/>
              </a:ext>
            </a:extLst>
          </p:cNvPr>
          <p:cNvPicPr/>
          <p:nvPr/>
        </p:nvPicPr>
        <p:blipFill>
          <a:blip r:embed="rId2"/>
          <a:stretch/>
        </p:blipFill>
        <p:spPr>
          <a:xfrm>
            <a:off x="471140" y="1580866"/>
            <a:ext cx="3250800" cy="4405680"/>
          </a:xfrm>
          <a:prstGeom prst="rect">
            <a:avLst/>
          </a:prstGeom>
          <a:ln w="0">
            <a:noFill/>
          </a:ln>
        </p:spPr>
      </p:pic>
      <p:pic>
        <p:nvPicPr>
          <p:cNvPr id="6" name="Google Shape;363;p17">
            <a:extLst>
              <a:ext uri="{FF2B5EF4-FFF2-40B4-BE49-F238E27FC236}">
                <a16:creationId xmlns:a16="http://schemas.microsoft.com/office/drawing/2014/main" id="{24F0C1A8-51D8-48D2-9E76-668667E8B8AC}"/>
              </a:ext>
            </a:extLst>
          </p:cNvPr>
          <p:cNvPicPr/>
          <p:nvPr/>
        </p:nvPicPr>
        <p:blipFill>
          <a:blip r:embed="rId3"/>
          <a:stretch/>
        </p:blipFill>
        <p:spPr>
          <a:xfrm>
            <a:off x="4506780" y="1580866"/>
            <a:ext cx="3178440" cy="4514400"/>
          </a:xfrm>
          <a:prstGeom prst="rect">
            <a:avLst/>
          </a:prstGeom>
          <a:ln w="0">
            <a:noFill/>
          </a:ln>
        </p:spPr>
      </p:pic>
      <p:pic>
        <p:nvPicPr>
          <p:cNvPr id="8" name="Google Shape;364;p17">
            <a:extLst>
              <a:ext uri="{FF2B5EF4-FFF2-40B4-BE49-F238E27FC236}">
                <a16:creationId xmlns:a16="http://schemas.microsoft.com/office/drawing/2014/main" id="{9F6EFCD1-F86A-43FA-8774-4A5E8B62BEED}"/>
              </a:ext>
            </a:extLst>
          </p:cNvPr>
          <p:cNvPicPr/>
          <p:nvPr/>
        </p:nvPicPr>
        <p:blipFill>
          <a:blip r:embed="rId4" cstate="screen">
            <a:extLst>
              <a:ext uri="{28A0092B-C50C-407E-A947-70E740481C1C}">
                <a14:useLocalDpi xmlns:a14="http://schemas.microsoft.com/office/drawing/2010/main"/>
              </a:ext>
            </a:extLst>
          </a:blip>
          <a:stretch/>
        </p:blipFill>
        <p:spPr>
          <a:xfrm>
            <a:off x="8470060" y="1506346"/>
            <a:ext cx="3188520" cy="4588920"/>
          </a:xfrm>
          <a:prstGeom prst="rect">
            <a:avLst/>
          </a:prstGeom>
          <a:ln w="0">
            <a:noFill/>
          </a:ln>
        </p:spPr>
      </p:pic>
      <p:sp>
        <p:nvSpPr>
          <p:cNvPr id="4" name="Tekstvak 3">
            <a:extLst>
              <a:ext uri="{FF2B5EF4-FFF2-40B4-BE49-F238E27FC236}">
                <a16:creationId xmlns:a16="http://schemas.microsoft.com/office/drawing/2014/main" id="{C76F7982-127D-41C6-8F31-7A601128C3A5}"/>
              </a:ext>
            </a:extLst>
          </p:cNvPr>
          <p:cNvSpPr txBox="1"/>
          <p:nvPr/>
        </p:nvSpPr>
        <p:spPr>
          <a:xfrm>
            <a:off x="5465109" y="6166144"/>
            <a:ext cx="6040543" cy="46166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5"/>
              </a:rPr>
              <a:t>www.dietistencoalitie010.nl</a:t>
            </a:r>
            <a:r>
              <a:rPr kumimoji="0" lang="nl-NL" sz="24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spTree>
    <p:extLst>
      <p:ext uri="{BB962C8B-B14F-4D97-AF65-F5344CB8AC3E}">
        <p14:creationId xmlns:p14="http://schemas.microsoft.com/office/powerpoint/2010/main" val="33444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4B04E7C6-FBB3-4C5D-9341-1306DCC47AFD}"/>
              </a:ext>
            </a:extLst>
          </p:cNvPr>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502C9A5-716F-45E6-800B-D4D02CE26F90}" type="slidenum">
              <a:rPr kumimoji="0" lang="nl-NL" sz="700" b="1" i="0" u="none" strike="noStrike" kern="1200" cap="none" spc="0" normalizeH="0" baseline="0" noProof="0" smtClean="0">
                <a:ln>
                  <a:noFill/>
                </a:ln>
                <a:solidFill>
                  <a:prstClr val="white"/>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nl-NL" sz="700" b="1" i="0" u="none" strike="noStrike" kern="1200" cap="none" spc="0" normalizeH="0" baseline="0" noProof="0">
              <a:ln>
                <a:noFill/>
              </a:ln>
              <a:solidFill>
                <a:prstClr val="white"/>
              </a:solidFill>
              <a:effectLst/>
              <a:uLnTx/>
              <a:uFillTx/>
              <a:latin typeface="Segoe UI"/>
              <a:ea typeface="+mn-ea"/>
              <a:cs typeface="+mn-cs"/>
            </a:endParaRPr>
          </a:p>
        </p:txBody>
      </p:sp>
      <p:pic>
        <p:nvPicPr>
          <p:cNvPr id="5" name="Afbeelding 4">
            <a:extLst>
              <a:ext uri="{FF2B5EF4-FFF2-40B4-BE49-F238E27FC236}">
                <a16:creationId xmlns:a16="http://schemas.microsoft.com/office/drawing/2014/main" id="{BD0CEC9F-9F28-41ED-B27A-6B112397156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39736" y="0"/>
            <a:ext cx="9912527" cy="6858000"/>
          </a:xfrm>
          <a:prstGeom prst="rect">
            <a:avLst/>
          </a:prstGeom>
        </p:spPr>
      </p:pic>
    </p:spTree>
    <p:extLst>
      <p:ext uri="{BB962C8B-B14F-4D97-AF65-F5344CB8AC3E}">
        <p14:creationId xmlns:p14="http://schemas.microsoft.com/office/powerpoint/2010/main" val="3967546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Light"/>
              <a:ea typeface="+mn-ea"/>
              <a:cs typeface="+mn-cs"/>
            </a:endParaRPr>
          </a:p>
        </p:txBody>
      </p:sp>
      <p:pic>
        <p:nvPicPr>
          <p:cNvPr id="5" name="Afbeelding 4">
            <a:extLst>
              <a:ext uri="{FF2B5EF4-FFF2-40B4-BE49-F238E27FC236}">
                <a16:creationId xmlns:a16="http://schemas.microsoft.com/office/drawing/2014/main" id="{B589DB3E-2CC7-440D-8B4B-DB7FC205179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9154" r="-2" b="6287"/>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7" name="Afbeelding 6" descr="Afbeelding met water, zwemmen, sport, zitten&#10;&#10;Automatisch gegenereerde beschrijving">
            <a:extLst>
              <a:ext uri="{FF2B5EF4-FFF2-40B4-BE49-F238E27FC236}">
                <a16:creationId xmlns:a16="http://schemas.microsoft.com/office/drawing/2014/main" id="{3D0033D2-9413-4F37-ADD6-0357EE9DF24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494" r="-2" b="30531"/>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4" name="Freeform: Shape 13">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Freeform: Shape 15">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CD8B74BB-E4A0-4859-843B-74F2DED86110}"/>
              </a:ext>
            </a:extLst>
          </p:cNvPr>
          <p:cNvSpPr>
            <a:spLocks noGrp="1"/>
          </p:cNvSpPr>
          <p:nvPr>
            <p:ph type="title"/>
          </p:nvPr>
        </p:nvSpPr>
        <p:spPr>
          <a:xfrm>
            <a:off x="448056" y="859536"/>
            <a:ext cx="4832802" cy="1243584"/>
          </a:xfrm>
        </p:spPr>
        <p:txBody>
          <a:bodyPr vert="horz" lIns="91440" tIns="45720" rIns="91440" bIns="45720" rtlCol="0" anchor="ctr">
            <a:normAutofit/>
          </a:bodyPr>
          <a:lstStyle/>
          <a:p>
            <a:r>
              <a:rPr lang="en-US" sz="3400" kern="1200">
                <a:solidFill>
                  <a:schemeClr val="tx1"/>
                </a:solidFill>
                <a:latin typeface="+mj-lt"/>
                <a:ea typeface="+mj-ea"/>
                <a:cs typeface="+mj-cs"/>
              </a:rPr>
              <a:t>overgewicht</a:t>
            </a:r>
          </a:p>
        </p:txBody>
      </p:sp>
      <p:sp>
        <p:nvSpPr>
          <p:cNvPr id="18" name="Rectangle 17">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0" name="Rectangle 19">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jdelijke aanduiding voor verticale tekst 3">
            <a:extLst>
              <a:ext uri="{FF2B5EF4-FFF2-40B4-BE49-F238E27FC236}">
                <a16:creationId xmlns:a16="http://schemas.microsoft.com/office/drawing/2014/main" id="{7F578CCD-87C1-4C4D-9E2C-2E7D20C045D8}"/>
              </a:ext>
            </a:extLst>
          </p:cNvPr>
          <p:cNvSpPr>
            <a:spLocks noGrp="1"/>
          </p:cNvSpPr>
          <p:nvPr>
            <p:ph type="body" orient="vert" idx="11"/>
          </p:nvPr>
        </p:nvSpPr>
        <p:spPr>
          <a:xfrm>
            <a:off x="448056" y="2512611"/>
            <a:ext cx="4832803" cy="3664351"/>
          </a:xfrm>
        </p:spPr>
        <p:txBody>
          <a:bodyPr vert="horz" lIns="91440" tIns="45720" rIns="91440" bIns="45720" numCol="1" rtlCol="0">
            <a:normAutofit/>
          </a:bodyPr>
          <a:lstStyle/>
          <a:p>
            <a:pPr indent="-228600" defTabSz="914400">
              <a:lnSpc>
                <a:spcPct val="90000"/>
              </a:lnSpc>
              <a:buFont typeface="Arial" panose="020B0604020202020204" pitchFamily="34" charset="0"/>
              <a:buChar char="•"/>
            </a:pPr>
            <a:r>
              <a:rPr lang="nl-NL">
                <a:solidFill>
                  <a:srgbClr val="717171"/>
                </a:solidFill>
                <a:latin typeface="Ubuntu"/>
              </a:rPr>
              <a:t>T</a:t>
            </a:r>
            <a:r>
              <a:rPr lang="nl-NL" sz="1600" b="0" i="0">
                <a:solidFill>
                  <a:srgbClr val="717171"/>
                </a:solidFill>
                <a:effectLst/>
                <a:latin typeface="Ubuntu"/>
              </a:rPr>
              <a:t>e veel overtollig vet in het lichaam opgeslagen</a:t>
            </a:r>
          </a:p>
          <a:p>
            <a:pPr indent="-228600" defTabSz="914400">
              <a:lnSpc>
                <a:spcPct val="90000"/>
              </a:lnSpc>
              <a:buFont typeface="Arial" panose="020B0604020202020204" pitchFamily="34" charset="0"/>
              <a:buChar char="•"/>
            </a:pPr>
            <a:r>
              <a:rPr lang="nl-NL" sz="1600" b="0" i="0">
                <a:solidFill>
                  <a:srgbClr val="717171"/>
                </a:solidFill>
                <a:effectLst/>
                <a:latin typeface="Ubuntu"/>
              </a:rPr>
              <a:t>Naarmate het overgewicht groter is, treden de gezondheidsproblemen vaker op en zijn ze ernstiger</a:t>
            </a:r>
          </a:p>
          <a:p>
            <a:pPr indent="-228600" defTabSz="914400">
              <a:lnSpc>
                <a:spcPct val="90000"/>
              </a:lnSpc>
              <a:buFont typeface="Arial" panose="020B0604020202020204" pitchFamily="34" charset="0"/>
              <a:buChar char="•"/>
            </a:pPr>
            <a:endParaRPr lang="nl-NL" sz="1600" b="0" i="0">
              <a:solidFill>
                <a:srgbClr val="717171"/>
              </a:solidFill>
              <a:effectLst/>
              <a:latin typeface="Ubuntu"/>
            </a:endParaRPr>
          </a:p>
          <a:p>
            <a:pPr marL="0" indent="0" defTabSz="914400">
              <a:lnSpc>
                <a:spcPct val="90000"/>
              </a:lnSpc>
              <a:buNone/>
            </a:pPr>
            <a:r>
              <a:rPr lang="nl-NL">
                <a:solidFill>
                  <a:schemeClr val="tx1"/>
                </a:solidFill>
                <a:latin typeface="+mn-lt"/>
              </a:rPr>
              <a:t>Oorzaken</a:t>
            </a:r>
          </a:p>
          <a:p>
            <a:pPr marL="342900" indent="-342900" defTabSz="914400">
              <a:lnSpc>
                <a:spcPct val="90000"/>
              </a:lnSpc>
              <a:buFont typeface="+mj-lt"/>
              <a:buAutoNum type="arabicPeriod"/>
            </a:pPr>
            <a:r>
              <a:rPr lang="nl-NL" err="1">
                <a:solidFill>
                  <a:schemeClr val="tx1"/>
                </a:solidFill>
                <a:latin typeface="+mn-lt"/>
              </a:rPr>
              <a:t>Obesogene</a:t>
            </a:r>
            <a:r>
              <a:rPr lang="nl-NL">
                <a:solidFill>
                  <a:schemeClr val="tx1"/>
                </a:solidFill>
                <a:latin typeface="+mn-lt"/>
              </a:rPr>
              <a:t> omgeving</a:t>
            </a:r>
          </a:p>
          <a:p>
            <a:pPr marL="342900" indent="-342900" defTabSz="914400">
              <a:lnSpc>
                <a:spcPct val="90000"/>
              </a:lnSpc>
              <a:buFont typeface="+mj-lt"/>
              <a:buAutoNum type="arabicPeriod"/>
            </a:pPr>
            <a:r>
              <a:rPr lang="nl-NL">
                <a:solidFill>
                  <a:schemeClr val="tx1"/>
                </a:solidFill>
                <a:latin typeface="+mn-lt"/>
              </a:rPr>
              <a:t>Individuele oorzaken</a:t>
            </a:r>
          </a:p>
          <a:p>
            <a:pPr marL="342900" indent="-342900" defTabSz="914400">
              <a:lnSpc>
                <a:spcPct val="90000"/>
              </a:lnSpc>
              <a:buFont typeface="+mj-lt"/>
              <a:buAutoNum type="arabicPeriod"/>
            </a:pPr>
            <a:r>
              <a:rPr lang="nl-NL">
                <a:solidFill>
                  <a:schemeClr val="tx1"/>
                </a:solidFill>
                <a:latin typeface="+mn-lt"/>
              </a:rPr>
              <a:t>Genetische invloeden</a:t>
            </a:r>
            <a:endParaRPr lang="nl-NL" sz="1200">
              <a:solidFill>
                <a:srgbClr val="717171"/>
              </a:solidFill>
              <a:latin typeface="Ubuntu"/>
            </a:endParaRPr>
          </a:p>
        </p:txBody>
      </p:sp>
      <p:sp>
        <p:nvSpPr>
          <p:cNvPr id="3" name="Tijdelijke aanduiding voor dianummer 2">
            <a:extLst>
              <a:ext uri="{FF2B5EF4-FFF2-40B4-BE49-F238E27FC236}">
                <a16:creationId xmlns:a16="http://schemas.microsoft.com/office/drawing/2014/main" id="{F24500FC-DACF-4AA5-93DA-4E40D3836DDD}"/>
              </a:ext>
            </a:extLst>
          </p:cNvPr>
          <p:cNvSpPr>
            <a:spLocks noGrp="1"/>
          </p:cNvSpPr>
          <p:nvPr>
            <p:ph type="sldNum" sz="quarter" idx="10"/>
          </p:nvPr>
        </p:nvSpPr>
        <p:spPr>
          <a:xfrm>
            <a:off x="9009888"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fld id="{B502C9A5-716F-45E6-800B-D4D02CE26F90}" type="slidenum">
              <a:rPr kumimoji="0" lang="en-US" sz="1200" b="1" i="0" u="none" strike="noStrike" kern="1200" cap="none" spc="0" normalizeH="0" baseline="0" noProof="0">
                <a:ln>
                  <a:noFill/>
                </a:ln>
                <a:solidFill>
                  <a:prstClr val="white"/>
                </a:solidFill>
                <a:effectLst/>
                <a:uLnTx/>
                <a:uFillTx/>
                <a:latin typeface="Segoe UI Light"/>
                <a:ea typeface="+mn-ea"/>
                <a:cs typeface="+mn-cs"/>
              </a:rPr>
              <a:pPr marL="0" marR="0" lvl="0" indent="0" algn="r" defTabSz="914400" rtl="0" eaLnBrk="1" fontAlgn="auto" latinLnBrk="0" hangingPunct="1">
                <a:lnSpc>
                  <a:spcPct val="90000"/>
                </a:lnSpc>
                <a:spcBef>
                  <a:spcPts val="0"/>
                </a:spcBef>
                <a:spcAft>
                  <a:spcPts val="600"/>
                </a:spcAft>
                <a:buClrTx/>
                <a:buSzTx/>
                <a:buFontTx/>
                <a:buNone/>
                <a:tabLst/>
                <a:defRPr/>
              </a:pPr>
              <a:t>46</a:t>
            </a:fld>
            <a:endParaRPr kumimoji="0" lang="en-US" sz="1200" b="1" i="0" u="none" strike="noStrike" kern="1200" cap="none" spc="0" normalizeH="0" baseline="0" noProof="0">
              <a:ln>
                <a:noFill/>
              </a:ln>
              <a:solidFill>
                <a:prstClr val="white"/>
              </a:solidFill>
              <a:effectLst/>
              <a:uLnTx/>
              <a:uFillTx/>
              <a:latin typeface="Segoe UI Light"/>
              <a:ea typeface="+mn-ea"/>
              <a:cs typeface="+mn-cs"/>
            </a:endParaRPr>
          </a:p>
        </p:txBody>
      </p:sp>
    </p:spTree>
    <p:extLst>
      <p:ext uri="{BB962C8B-B14F-4D97-AF65-F5344CB8AC3E}">
        <p14:creationId xmlns:p14="http://schemas.microsoft.com/office/powerpoint/2010/main" val="2348824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Light"/>
              <a:ea typeface="+mn-ea"/>
              <a:cs typeface="+mn-cs"/>
            </a:endParaRPr>
          </a:p>
        </p:txBody>
      </p:sp>
      <p:sp>
        <p:nvSpPr>
          <p:cNvPr id="20" name="Freeform: Shape 1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Light"/>
              <a:ea typeface="+mn-ea"/>
              <a:cs typeface="+mn-cs"/>
            </a:endParaRPr>
          </a:p>
        </p:txBody>
      </p:sp>
      <p:sp>
        <p:nvSpPr>
          <p:cNvPr id="22" name="Rectangle 2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Light"/>
              <a:ea typeface="+mn-ea"/>
              <a:cs typeface="+mn-cs"/>
            </a:endParaRPr>
          </a:p>
        </p:txBody>
      </p:sp>
      <p:sp>
        <p:nvSpPr>
          <p:cNvPr id="24" name="Rectangle 2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Light"/>
              <a:ea typeface="+mn-ea"/>
              <a:cs typeface="+mn-cs"/>
            </a:endParaRPr>
          </a:p>
        </p:txBody>
      </p:sp>
      <p:sp>
        <p:nvSpPr>
          <p:cNvPr id="26" name="Freeform: Shape 2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Light"/>
              <a:ea typeface="+mn-ea"/>
              <a:cs typeface="+mn-cs"/>
            </a:endParaRPr>
          </a:p>
        </p:txBody>
      </p:sp>
      <p:sp>
        <p:nvSpPr>
          <p:cNvPr id="28" name="Isosceles Triangle 2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Light"/>
              <a:ea typeface="+mn-ea"/>
              <a:cs typeface="+mn-cs"/>
            </a:endParaRPr>
          </a:p>
        </p:txBody>
      </p:sp>
      <p:sp>
        <p:nvSpPr>
          <p:cNvPr id="30" name="Isosceles Triangle 2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Light"/>
              <a:ea typeface="+mn-ea"/>
              <a:cs typeface="+mn-cs"/>
            </a:endParaRPr>
          </a:p>
        </p:txBody>
      </p:sp>
      <p:graphicFrame>
        <p:nvGraphicFramePr>
          <p:cNvPr id="6" name="Tabel 5">
            <a:extLst>
              <a:ext uri="{FF2B5EF4-FFF2-40B4-BE49-F238E27FC236}">
                <a16:creationId xmlns:a16="http://schemas.microsoft.com/office/drawing/2014/main" id="{9A813854-52B4-4740-FF33-314F96B2ECEF}"/>
              </a:ext>
            </a:extLst>
          </p:cNvPr>
          <p:cNvGraphicFramePr>
            <a:graphicFrameLocks noGrp="1"/>
          </p:cNvGraphicFramePr>
          <p:nvPr/>
        </p:nvGraphicFramePr>
        <p:xfrm>
          <a:off x="643467" y="764361"/>
          <a:ext cx="10905069" cy="5329281"/>
        </p:xfrm>
        <a:graphic>
          <a:graphicData uri="http://schemas.openxmlformats.org/drawingml/2006/table">
            <a:tbl>
              <a:tblPr firstRow="1" firstCol="1" bandRow="1">
                <a:noFill/>
                <a:tableStyleId>{5C22544A-7EE6-4342-B048-85BDC9FD1C3A}</a:tableStyleId>
              </a:tblPr>
              <a:tblGrid>
                <a:gridCol w="2873776">
                  <a:extLst>
                    <a:ext uri="{9D8B030D-6E8A-4147-A177-3AD203B41FA5}">
                      <a16:colId xmlns:a16="http://schemas.microsoft.com/office/drawing/2014/main" val="155520252"/>
                    </a:ext>
                  </a:extLst>
                </a:gridCol>
                <a:gridCol w="2226555">
                  <a:extLst>
                    <a:ext uri="{9D8B030D-6E8A-4147-A177-3AD203B41FA5}">
                      <a16:colId xmlns:a16="http://schemas.microsoft.com/office/drawing/2014/main" val="1074562285"/>
                    </a:ext>
                  </a:extLst>
                </a:gridCol>
                <a:gridCol w="1737890">
                  <a:extLst>
                    <a:ext uri="{9D8B030D-6E8A-4147-A177-3AD203B41FA5}">
                      <a16:colId xmlns:a16="http://schemas.microsoft.com/office/drawing/2014/main" val="2427315750"/>
                    </a:ext>
                  </a:extLst>
                </a:gridCol>
                <a:gridCol w="2033424">
                  <a:extLst>
                    <a:ext uri="{9D8B030D-6E8A-4147-A177-3AD203B41FA5}">
                      <a16:colId xmlns:a16="http://schemas.microsoft.com/office/drawing/2014/main" val="228232570"/>
                    </a:ext>
                  </a:extLst>
                </a:gridCol>
                <a:gridCol w="2033424">
                  <a:extLst>
                    <a:ext uri="{9D8B030D-6E8A-4147-A177-3AD203B41FA5}">
                      <a16:colId xmlns:a16="http://schemas.microsoft.com/office/drawing/2014/main" val="2055271479"/>
                    </a:ext>
                  </a:extLst>
                </a:gridCol>
              </a:tblGrid>
              <a:tr h="892865">
                <a:tc rowSpan="2">
                  <a:txBody>
                    <a:bodyPr/>
                    <a:lstStyle/>
                    <a:p>
                      <a:pPr>
                        <a:lnSpc>
                          <a:spcPct val="107000"/>
                        </a:lnSpc>
                        <a:spcAft>
                          <a:spcPts val="800"/>
                        </a:spcAft>
                      </a:pPr>
                      <a:r>
                        <a:rPr lang="nl-NL" sz="3300" b="1" kern="0" cap="none" spc="0">
                          <a:solidFill>
                            <a:schemeClr val="tx1"/>
                          </a:solidFill>
                          <a:effectLst/>
                        </a:rPr>
                        <a:t>classificatie</a:t>
                      </a:r>
                      <a:endParaRPr lang="nl-NL" sz="3300" b="1" kern="100" cap="none" spc="0">
                        <a:solidFill>
                          <a:schemeClr val="tx1"/>
                        </a:solidFill>
                        <a:effectLst/>
                        <a:latin typeface="Poppins" panose="00000500000000000000" pitchFamily="2" charset="0"/>
                        <a:ea typeface="Calibri" panose="020F0502020204030204" pitchFamily="34" charset="0"/>
                      </a:endParaRPr>
                    </a:p>
                  </a:txBody>
                  <a:tcPr marL="132142" marR="19664" marT="37756" marB="283162" anchor="b">
                    <a:lnL w="12700" cmpd="sng">
                      <a:noFill/>
                    </a:lnL>
                    <a:lnR w="12700" cmpd="sng">
                      <a:noFill/>
                    </a:lnR>
                    <a:lnT w="9525" cap="flat" cmpd="sng" algn="ctr">
                      <a:noFill/>
                      <a:prstDash val="solid"/>
                    </a:lnT>
                    <a:lnB w="38100" cmpd="sng">
                      <a:noFill/>
                    </a:lnB>
                    <a:noFill/>
                  </a:tcPr>
                </a:tc>
                <a:tc gridSpan="2">
                  <a:txBody>
                    <a:bodyPr/>
                    <a:lstStyle/>
                    <a:p>
                      <a:pPr>
                        <a:lnSpc>
                          <a:spcPct val="107000"/>
                        </a:lnSpc>
                        <a:spcAft>
                          <a:spcPts val="800"/>
                        </a:spcAft>
                      </a:pPr>
                      <a:r>
                        <a:rPr lang="nl-NL" sz="3300" b="1" kern="0" cap="none" spc="0">
                          <a:solidFill>
                            <a:schemeClr val="tx1"/>
                          </a:solidFill>
                          <a:effectLst/>
                        </a:rPr>
                        <a:t>BMI (kg/m</a:t>
                      </a:r>
                      <a:r>
                        <a:rPr lang="nl-NL" sz="3300" b="1" kern="0" cap="none" spc="0" baseline="30000">
                          <a:solidFill>
                            <a:schemeClr val="tx1"/>
                          </a:solidFill>
                          <a:effectLst/>
                        </a:rPr>
                        <a:t>2</a:t>
                      </a:r>
                      <a:r>
                        <a:rPr lang="nl-NL" sz="3300" b="1" kern="0" cap="none" spc="0">
                          <a:solidFill>
                            <a:schemeClr val="tx1"/>
                          </a:solidFill>
                          <a:effectLst/>
                        </a:rPr>
                        <a:t>)</a:t>
                      </a:r>
                      <a:endParaRPr lang="nl-NL" sz="3300" b="1" kern="100" cap="none" spc="0">
                        <a:solidFill>
                          <a:schemeClr val="tx1"/>
                        </a:solidFill>
                        <a:effectLst/>
                        <a:latin typeface="Poppins" panose="00000500000000000000" pitchFamily="2" charset="0"/>
                        <a:ea typeface="Calibri" panose="020F0502020204030204" pitchFamily="34" charset="0"/>
                      </a:endParaRPr>
                    </a:p>
                  </a:txBody>
                  <a:tcPr marL="132142" marR="19664" marT="37756" marB="283162" anchor="b">
                    <a:lnL w="12700" cmpd="sng">
                      <a:noFill/>
                    </a:lnL>
                    <a:lnR w="12700" cmpd="sng">
                      <a:noFill/>
                    </a:lnR>
                    <a:lnT w="9525" cap="flat" cmpd="sng" algn="ctr">
                      <a:noFill/>
                      <a:prstDash val="solid"/>
                    </a:lnT>
                    <a:lnB w="38100" cmpd="sng">
                      <a:noFill/>
                    </a:lnB>
                    <a:noFill/>
                  </a:tcPr>
                </a:tc>
                <a:tc hMerge="1">
                  <a:txBody>
                    <a:bodyPr/>
                    <a:lstStyle/>
                    <a:p>
                      <a:endParaRPr lang="en-US"/>
                    </a:p>
                  </a:txBody>
                  <a:tcPr/>
                </a:tc>
                <a:tc gridSpan="2">
                  <a:txBody>
                    <a:bodyPr/>
                    <a:lstStyle/>
                    <a:p>
                      <a:pPr>
                        <a:lnSpc>
                          <a:spcPct val="107000"/>
                        </a:lnSpc>
                        <a:spcAft>
                          <a:spcPts val="800"/>
                        </a:spcAft>
                      </a:pPr>
                      <a:r>
                        <a:rPr lang="nl-NL" sz="3300" b="1" kern="0" cap="none" spc="0">
                          <a:solidFill>
                            <a:schemeClr val="tx1"/>
                          </a:solidFill>
                          <a:effectLst/>
                        </a:rPr>
                        <a:t>middelomtrek (cm)</a:t>
                      </a:r>
                      <a:endParaRPr lang="nl-NL" sz="3300" b="1" kern="100" cap="none" spc="0">
                        <a:solidFill>
                          <a:schemeClr val="tx1"/>
                        </a:solidFill>
                        <a:effectLst/>
                        <a:latin typeface="Poppins" panose="00000500000000000000" pitchFamily="2" charset="0"/>
                        <a:ea typeface="Calibri" panose="020F0502020204030204" pitchFamily="34" charset="0"/>
                      </a:endParaRPr>
                    </a:p>
                  </a:txBody>
                  <a:tcPr marL="132142" marR="19664" marT="37756" marB="283162" anchor="b">
                    <a:lnL w="12700" cmpd="sng">
                      <a:noFill/>
                    </a:lnL>
                    <a:lnR w="12700" cmpd="sng">
                      <a:noFill/>
                    </a:lnR>
                    <a:lnT w="9525" cap="flat" cmpd="sng" algn="ctr">
                      <a:noFill/>
                      <a:prstDash val="solid"/>
                    </a:lnT>
                    <a:lnB w="38100" cmpd="sng">
                      <a:noFill/>
                    </a:lnB>
                    <a:noFill/>
                  </a:tcPr>
                </a:tc>
                <a:tc hMerge="1">
                  <a:txBody>
                    <a:bodyPr/>
                    <a:lstStyle/>
                    <a:p>
                      <a:endParaRPr lang="en-US"/>
                    </a:p>
                  </a:txBody>
                  <a:tcPr/>
                </a:tc>
                <a:extLst>
                  <a:ext uri="{0D108BD9-81ED-4DB2-BD59-A6C34878D82A}">
                    <a16:rowId xmlns:a16="http://schemas.microsoft.com/office/drawing/2014/main" val="1087802308"/>
                  </a:ext>
                </a:extLst>
              </a:tr>
              <a:tr h="764876">
                <a:tc vMerge="1">
                  <a:txBody>
                    <a:bodyPr/>
                    <a:lstStyle/>
                    <a:p>
                      <a:endParaRPr lang="en-US"/>
                    </a:p>
                  </a:txBody>
                  <a:tcPr/>
                </a:tc>
                <a:tc>
                  <a:txBody>
                    <a:bodyPr/>
                    <a:lstStyle/>
                    <a:p>
                      <a:pPr>
                        <a:lnSpc>
                          <a:spcPct val="107000"/>
                        </a:lnSpc>
                        <a:spcAft>
                          <a:spcPts val="800"/>
                        </a:spcAft>
                      </a:pPr>
                      <a:r>
                        <a:rPr lang="nl-NL" sz="2500" kern="0" cap="none" spc="0">
                          <a:solidFill>
                            <a:schemeClr val="tx1"/>
                          </a:solidFill>
                          <a:effectLst/>
                        </a:rPr>
                        <a:t>internationaal</a:t>
                      </a:r>
                      <a:endParaRPr lang="nl-NL" sz="2500" kern="100" cap="none" spc="0">
                        <a:solidFill>
                          <a:schemeClr val="tx1"/>
                        </a:solidFill>
                        <a:effectLst/>
                        <a:latin typeface="Poppins" panose="00000500000000000000" pitchFamily="2" charset="0"/>
                        <a:ea typeface="Calibri" panose="020F0502020204030204" pitchFamily="34" charset="0"/>
                      </a:endParaRPr>
                    </a:p>
                  </a:txBody>
                  <a:tcPr marL="132142" marR="19664" marT="37756" marB="283162">
                    <a:lnL w="38100" cmpd="sng">
                      <a:noFill/>
                    </a:lnL>
                    <a:lnR w="12700" cmpd="sng">
                      <a:noFill/>
                      <a:prstDash val="solid"/>
                    </a:lnR>
                    <a:lnT w="38100" cmpd="sng">
                      <a:noFill/>
                    </a:lnT>
                    <a:lnB w="9525" cap="flat" cmpd="sng" algn="ctr">
                      <a:noFill/>
                      <a:prstDash val="solid"/>
                    </a:lnB>
                    <a:noFill/>
                  </a:tcPr>
                </a:tc>
                <a:tc>
                  <a:txBody>
                    <a:bodyPr/>
                    <a:lstStyle/>
                    <a:p>
                      <a:pPr>
                        <a:lnSpc>
                          <a:spcPct val="107000"/>
                        </a:lnSpc>
                        <a:spcAft>
                          <a:spcPts val="800"/>
                        </a:spcAft>
                      </a:pPr>
                      <a:r>
                        <a:rPr lang="nl-NL" sz="2500" kern="0" cap="none" spc="0">
                          <a:solidFill>
                            <a:schemeClr val="tx1"/>
                          </a:solidFill>
                          <a:effectLst/>
                        </a:rPr>
                        <a:t>Aziaten</a:t>
                      </a:r>
                      <a:endParaRPr lang="nl-NL" sz="2500" kern="100" cap="none" spc="0">
                        <a:solidFill>
                          <a:schemeClr val="tx1"/>
                        </a:solidFill>
                        <a:effectLst/>
                        <a:latin typeface="Poppins" panose="00000500000000000000" pitchFamily="2" charset="0"/>
                        <a:ea typeface="Calibri" panose="020F0502020204030204" pitchFamily="34" charset="0"/>
                      </a:endParaRPr>
                    </a:p>
                  </a:txBody>
                  <a:tcPr marL="132142" marR="19664" marT="37756" marB="283162">
                    <a:lnL w="12700" cmpd="sng">
                      <a:noFill/>
                      <a:prstDash val="solid"/>
                    </a:lnL>
                    <a:lnR w="12700" cmpd="sng">
                      <a:noFill/>
                      <a:prstDash val="solid"/>
                    </a:lnR>
                    <a:lnT w="38100" cmpd="sng">
                      <a:noFill/>
                    </a:lnT>
                    <a:lnB w="9525" cap="flat" cmpd="sng" algn="ctr">
                      <a:noFill/>
                      <a:prstDash val="solid"/>
                    </a:lnB>
                    <a:noFill/>
                  </a:tcPr>
                </a:tc>
                <a:tc>
                  <a:txBody>
                    <a:bodyPr/>
                    <a:lstStyle/>
                    <a:p>
                      <a:pPr>
                        <a:lnSpc>
                          <a:spcPct val="107000"/>
                        </a:lnSpc>
                        <a:spcAft>
                          <a:spcPts val="800"/>
                        </a:spcAft>
                      </a:pPr>
                      <a:r>
                        <a:rPr lang="nl-NL" sz="2500" kern="0" cap="none" spc="0">
                          <a:solidFill>
                            <a:schemeClr val="tx1"/>
                          </a:solidFill>
                          <a:effectLst/>
                        </a:rPr>
                        <a:t>mannen</a:t>
                      </a:r>
                      <a:endParaRPr lang="nl-NL" sz="2500" kern="100" cap="none" spc="0">
                        <a:solidFill>
                          <a:schemeClr val="tx1"/>
                        </a:solidFill>
                        <a:effectLst/>
                        <a:latin typeface="Poppins" panose="00000500000000000000" pitchFamily="2" charset="0"/>
                        <a:ea typeface="Calibri" panose="020F0502020204030204" pitchFamily="34" charset="0"/>
                      </a:endParaRPr>
                    </a:p>
                  </a:txBody>
                  <a:tcPr marL="132142" marR="19664" marT="37756" marB="283162">
                    <a:lnL w="12700" cmpd="sng">
                      <a:noFill/>
                      <a:prstDash val="solid"/>
                    </a:lnL>
                    <a:lnR w="12700" cmpd="sng">
                      <a:noFill/>
                      <a:prstDash val="solid"/>
                    </a:lnR>
                    <a:lnT w="38100" cmpd="sng">
                      <a:noFill/>
                    </a:lnT>
                    <a:lnB w="9525" cap="flat" cmpd="sng" algn="ctr">
                      <a:noFill/>
                      <a:prstDash val="solid"/>
                    </a:lnB>
                    <a:noFill/>
                  </a:tcPr>
                </a:tc>
                <a:tc>
                  <a:txBody>
                    <a:bodyPr/>
                    <a:lstStyle/>
                    <a:p>
                      <a:pPr>
                        <a:lnSpc>
                          <a:spcPct val="107000"/>
                        </a:lnSpc>
                        <a:spcAft>
                          <a:spcPts val="800"/>
                        </a:spcAft>
                      </a:pPr>
                      <a:r>
                        <a:rPr lang="nl-NL" sz="2500" kern="0" cap="none" spc="0">
                          <a:solidFill>
                            <a:schemeClr val="tx1"/>
                          </a:solidFill>
                          <a:effectLst/>
                        </a:rPr>
                        <a:t>vrouwen</a:t>
                      </a:r>
                      <a:endParaRPr lang="nl-NL" sz="2500" kern="100" cap="none" spc="0">
                        <a:solidFill>
                          <a:schemeClr val="tx1"/>
                        </a:solidFill>
                        <a:effectLst/>
                        <a:latin typeface="Poppins" panose="00000500000000000000" pitchFamily="2" charset="0"/>
                        <a:ea typeface="Calibri" panose="020F0502020204030204" pitchFamily="34" charset="0"/>
                      </a:endParaRPr>
                    </a:p>
                  </a:txBody>
                  <a:tcPr marL="132142" marR="19664" marT="37756" marB="283162">
                    <a:lnL w="12700" cmpd="sng">
                      <a:noFill/>
                      <a:prstDash val="solid"/>
                    </a:lnL>
                    <a:lnR w="12700" cmpd="sng">
                      <a:noFill/>
                      <a:prstDash val="solid"/>
                    </a:lnR>
                    <a:lnT w="38100" cmpd="sng">
                      <a:noFill/>
                    </a:lnT>
                    <a:lnB w="9525" cap="flat" cmpd="sng" algn="ctr">
                      <a:noFill/>
                      <a:prstDash val="solid"/>
                    </a:lnB>
                    <a:noFill/>
                  </a:tcPr>
                </a:tc>
                <a:extLst>
                  <a:ext uri="{0D108BD9-81ED-4DB2-BD59-A6C34878D82A}">
                    <a16:rowId xmlns:a16="http://schemas.microsoft.com/office/drawing/2014/main" val="3242224003"/>
                  </a:ext>
                </a:extLst>
              </a:tr>
              <a:tr h="734308">
                <a:tc>
                  <a:txBody>
                    <a:bodyPr/>
                    <a:lstStyle/>
                    <a:p>
                      <a:pPr>
                        <a:lnSpc>
                          <a:spcPts val="1650"/>
                        </a:lnSpc>
                        <a:spcAft>
                          <a:spcPts val="800"/>
                        </a:spcAft>
                      </a:pPr>
                      <a:r>
                        <a:rPr lang="nl-NL" sz="2500" b="1" kern="0" cap="none" spc="0">
                          <a:solidFill>
                            <a:schemeClr val="tx1"/>
                          </a:solidFill>
                          <a:effectLst/>
                        </a:rPr>
                        <a:t>normaal gewicht</a:t>
                      </a:r>
                      <a:endParaRPr lang="nl-NL" sz="2500" b="1" kern="100" cap="none" spc="0">
                        <a:solidFill>
                          <a:schemeClr val="tx1"/>
                        </a:solidFill>
                        <a:effectLst/>
                        <a:latin typeface="Poppins" panose="00000500000000000000" pitchFamily="2" charset="0"/>
                        <a:ea typeface="Calibri" panose="020F0502020204030204" pitchFamily="34" charset="0"/>
                      </a:endParaRPr>
                    </a:p>
                  </a:txBody>
                  <a:tcPr marL="132142" marR="19664" marT="37756" marB="283162">
                    <a:lnL w="9525" cap="flat" cmpd="sng" algn="ctr">
                      <a:solidFill>
                        <a:schemeClr val="tx1"/>
                      </a:solidFill>
                      <a:prstDash val="solid"/>
                    </a:lnL>
                    <a:lnR w="12700" cmpd="sng">
                      <a:noFill/>
                      <a:prstDash val="solid"/>
                    </a:lnR>
                    <a:lnT w="38100" cmpd="sng">
                      <a:noFill/>
                    </a:lnT>
                    <a:lnB w="12700" cmpd="sng">
                      <a:noFill/>
                      <a:prstDash val="solid"/>
                    </a:lnB>
                    <a:solidFill>
                      <a:schemeClr val="bg1">
                        <a:lumMod val="95000"/>
                      </a:schemeClr>
                    </a:solidFill>
                  </a:tcPr>
                </a:tc>
                <a:tc>
                  <a:txBody>
                    <a:bodyPr/>
                    <a:lstStyle/>
                    <a:p>
                      <a:pPr>
                        <a:lnSpc>
                          <a:spcPts val="1650"/>
                        </a:lnSpc>
                        <a:spcAft>
                          <a:spcPts val="800"/>
                        </a:spcAft>
                      </a:pPr>
                      <a:r>
                        <a:rPr lang="nl-NL" sz="2500" kern="0" cap="none" spc="0">
                          <a:solidFill>
                            <a:schemeClr val="tx1"/>
                          </a:solidFill>
                          <a:effectLst/>
                        </a:rPr>
                        <a:t>18,5–24,9</a:t>
                      </a:r>
                      <a:endParaRPr lang="nl-NL" sz="2500" kern="100" cap="none" spc="0">
                        <a:solidFill>
                          <a:schemeClr val="tx1"/>
                        </a:solidFill>
                        <a:effectLst/>
                        <a:latin typeface="Poppins" panose="00000500000000000000" pitchFamily="2" charset="0"/>
                        <a:ea typeface="Calibri" panose="020F0502020204030204" pitchFamily="34" charset="0"/>
                      </a:endParaRPr>
                    </a:p>
                  </a:txBody>
                  <a:tcPr marL="132142" marR="19664" marT="37756" marB="283162">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pPr>
                        <a:lnSpc>
                          <a:spcPts val="1650"/>
                        </a:lnSpc>
                        <a:spcAft>
                          <a:spcPts val="800"/>
                        </a:spcAft>
                      </a:pPr>
                      <a:r>
                        <a:rPr lang="nl-NL" sz="2500" kern="0" cap="none" spc="0">
                          <a:solidFill>
                            <a:schemeClr val="tx1"/>
                          </a:solidFill>
                          <a:effectLst/>
                        </a:rPr>
                        <a:t>18,0–22,9</a:t>
                      </a:r>
                      <a:endParaRPr lang="nl-NL" sz="2500" kern="100" cap="none" spc="0">
                        <a:solidFill>
                          <a:schemeClr val="tx1"/>
                        </a:solidFill>
                        <a:effectLst/>
                        <a:latin typeface="Poppins" panose="00000500000000000000" pitchFamily="2" charset="0"/>
                        <a:ea typeface="Calibri" panose="020F0502020204030204" pitchFamily="34" charset="0"/>
                      </a:endParaRPr>
                    </a:p>
                  </a:txBody>
                  <a:tcPr marL="132142" marR="19664" marT="37756" marB="283162">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pPr>
                        <a:lnSpc>
                          <a:spcPts val="1650"/>
                        </a:lnSpc>
                        <a:spcAft>
                          <a:spcPts val="800"/>
                        </a:spcAft>
                      </a:pPr>
                      <a:r>
                        <a:rPr lang="nl-NL" sz="2500" kern="0" cap="none" spc="0">
                          <a:solidFill>
                            <a:schemeClr val="tx1"/>
                          </a:solidFill>
                          <a:effectLst/>
                        </a:rPr>
                        <a:t>&lt; 90</a:t>
                      </a:r>
                      <a:endParaRPr lang="nl-NL" sz="2500" kern="100" cap="none" spc="0">
                        <a:solidFill>
                          <a:schemeClr val="tx1"/>
                        </a:solidFill>
                        <a:effectLst/>
                        <a:latin typeface="Poppins" panose="00000500000000000000" pitchFamily="2" charset="0"/>
                        <a:ea typeface="Calibri" panose="020F0502020204030204" pitchFamily="34" charset="0"/>
                      </a:endParaRPr>
                    </a:p>
                  </a:txBody>
                  <a:tcPr marL="132142" marR="19664" marT="37756" marB="283162">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pPr>
                        <a:lnSpc>
                          <a:spcPts val="1650"/>
                        </a:lnSpc>
                        <a:spcAft>
                          <a:spcPts val="800"/>
                        </a:spcAft>
                      </a:pPr>
                      <a:r>
                        <a:rPr lang="nl-NL" sz="2500" kern="0" cap="none" spc="0">
                          <a:solidFill>
                            <a:schemeClr val="tx1"/>
                          </a:solidFill>
                          <a:effectLst/>
                        </a:rPr>
                        <a:t>&lt; 80</a:t>
                      </a:r>
                      <a:endParaRPr lang="nl-NL" sz="2500" kern="100" cap="none" spc="0">
                        <a:solidFill>
                          <a:schemeClr val="tx1"/>
                        </a:solidFill>
                        <a:effectLst/>
                        <a:latin typeface="Poppins" panose="00000500000000000000" pitchFamily="2" charset="0"/>
                        <a:ea typeface="Calibri" panose="020F0502020204030204" pitchFamily="34" charset="0"/>
                      </a:endParaRPr>
                    </a:p>
                  </a:txBody>
                  <a:tcPr marL="132142" marR="19664" marT="37756" marB="283162">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3038091278"/>
                  </a:ext>
                </a:extLst>
              </a:tr>
              <a:tr h="734308">
                <a:tc>
                  <a:txBody>
                    <a:bodyPr/>
                    <a:lstStyle/>
                    <a:p>
                      <a:pPr>
                        <a:lnSpc>
                          <a:spcPts val="1650"/>
                        </a:lnSpc>
                        <a:spcAft>
                          <a:spcPts val="800"/>
                        </a:spcAft>
                      </a:pPr>
                      <a:r>
                        <a:rPr lang="nl-NL" sz="2500" b="1" kern="0" cap="none" spc="0">
                          <a:solidFill>
                            <a:schemeClr val="tx1"/>
                          </a:solidFill>
                          <a:effectLst/>
                        </a:rPr>
                        <a:t>overgewicht</a:t>
                      </a:r>
                      <a:endParaRPr lang="nl-NL" sz="2500" b="1" kern="100" cap="none" spc="0">
                        <a:solidFill>
                          <a:schemeClr val="tx1"/>
                        </a:solidFill>
                        <a:effectLst/>
                        <a:latin typeface="Poppins" panose="00000500000000000000" pitchFamily="2" charset="0"/>
                        <a:ea typeface="Calibri" panose="020F0502020204030204" pitchFamily="34" charset="0"/>
                      </a:endParaRPr>
                    </a:p>
                  </a:txBody>
                  <a:tcPr marL="132142" marR="19664" marT="37756" marB="283162">
                    <a:lnL w="9525" cap="flat" cmpd="sng" algn="ctr">
                      <a:solidFill>
                        <a:schemeClr val="tx1"/>
                      </a:solidFill>
                      <a:prstDash val="solid"/>
                    </a:lnL>
                    <a:lnR w="12700" cmpd="sng">
                      <a:noFill/>
                      <a:prstDash val="solid"/>
                    </a:lnR>
                    <a:lnT w="12700" cmpd="sng">
                      <a:noFill/>
                      <a:prstDash val="solid"/>
                    </a:lnT>
                    <a:lnB w="9525" cap="flat" cmpd="sng" algn="ctr">
                      <a:noFill/>
                      <a:prstDash val="solid"/>
                    </a:lnB>
                    <a:noFill/>
                  </a:tcPr>
                </a:tc>
                <a:tc>
                  <a:txBody>
                    <a:bodyPr/>
                    <a:lstStyle/>
                    <a:p>
                      <a:pPr>
                        <a:lnSpc>
                          <a:spcPts val="1650"/>
                        </a:lnSpc>
                        <a:spcAft>
                          <a:spcPts val="800"/>
                        </a:spcAft>
                      </a:pPr>
                      <a:r>
                        <a:rPr lang="nl-NL" sz="2500" kern="0" cap="none" spc="0">
                          <a:solidFill>
                            <a:schemeClr val="tx1"/>
                          </a:solidFill>
                          <a:effectLst/>
                        </a:rPr>
                        <a:t>25,0–29,9</a:t>
                      </a:r>
                      <a:endParaRPr lang="nl-NL" sz="2500" kern="100" cap="none" spc="0">
                        <a:solidFill>
                          <a:schemeClr val="tx1"/>
                        </a:solidFill>
                        <a:effectLst/>
                        <a:latin typeface="Poppins" panose="00000500000000000000" pitchFamily="2" charset="0"/>
                        <a:ea typeface="Calibri" panose="020F0502020204030204" pitchFamily="34" charset="0"/>
                      </a:endParaRPr>
                    </a:p>
                  </a:txBody>
                  <a:tcPr marL="132142" marR="19664" marT="37756" marB="283162">
                    <a:lnL w="12700" cmpd="sng">
                      <a:noFill/>
                      <a:prstDash val="solid"/>
                    </a:lnL>
                    <a:lnR w="12700" cmpd="sng">
                      <a:noFill/>
                      <a:prstDash val="solid"/>
                    </a:lnR>
                    <a:lnT w="12700" cmpd="sng">
                      <a:noFill/>
                      <a:prstDash val="solid"/>
                    </a:lnT>
                    <a:lnB w="9525" cap="flat" cmpd="sng" algn="ctr">
                      <a:noFill/>
                      <a:prstDash val="solid"/>
                    </a:lnB>
                    <a:noFill/>
                  </a:tcPr>
                </a:tc>
                <a:tc>
                  <a:txBody>
                    <a:bodyPr/>
                    <a:lstStyle/>
                    <a:p>
                      <a:pPr>
                        <a:lnSpc>
                          <a:spcPts val="1650"/>
                        </a:lnSpc>
                        <a:spcAft>
                          <a:spcPts val="800"/>
                        </a:spcAft>
                      </a:pPr>
                      <a:r>
                        <a:rPr lang="nl-NL" sz="2500" kern="0" cap="none" spc="0">
                          <a:solidFill>
                            <a:schemeClr val="tx1"/>
                          </a:solidFill>
                          <a:effectLst/>
                        </a:rPr>
                        <a:t>23–24,9</a:t>
                      </a:r>
                      <a:endParaRPr lang="nl-NL" sz="2500" kern="100" cap="none" spc="0">
                        <a:solidFill>
                          <a:schemeClr val="tx1"/>
                        </a:solidFill>
                        <a:effectLst/>
                        <a:latin typeface="Poppins" panose="00000500000000000000" pitchFamily="2" charset="0"/>
                        <a:ea typeface="Calibri" panose="020F0502020204030204" pitchFamily="34" charset="0"/>
                      </a:endParaRPr>
                    </a:p>
                  </a:txBody>
                  <a:tcPr marL="132142" marR="19664" marT="37756" marB="283162">
                    <a:lnL w="12700" cmpd="sng">
                      <a:noFill/>
                      <a:prstDash val="solid"/>
                    </a:lnL>
                    <a:lnR w="12700" cmpd="sng">
                      <a:noFill/>
                      <a:prstDash val="solid"/>
                    </a:lnR>
                    <a:lnT w="12700" cmpd="sng">
                      <a:noFill/>
                      <a:prstDash val="solid"/>
                    </a:lnT>
                    <a:lnB w="9525" cap="flat" cmpd="sng" algn="ctr">
                      <a:noFill/>
                      <a:prstDash val="solid"/>
                    </a:lnB>
                    <a:noFill/>
                  </a:tcPr>
                </a:tc>
                <a:tc>
                  <a:txBody>
                    <a:bodyPr/>
                    <a:lstStyle/>
                    <a:p>
                      <a:pPr>
                        <a:lnSpc>
                          <a:spcPts val="1650"/>
                        </a:lnSpc>
                        <a:spcAft>
                          <a:spcPts val="800"/>
                        </a:spcAft>
                      </a:pPr>
                      <a:r>
                        <a:rPr lang="nl-NL" sz="2500" kern="0" cap="none" spc="0">
                          <a:solidFill>
                            <a:schemeClr val="tx1"/>
                          </a:solidFill>
                          <a:effectLst/>
                        </a:rPr>
                        <a:t>90–100</a:t>
                      </a:r>
                      <a:endParaRPr lang="nl-NL" sz="2500" kern="100" cap="none" spc="0">
                        <a:solidFill>
                          <a:schemeClr val="tx1"/>
                        </a:solidFill>
                        <a:effectLst/>
                        <a:latin typeface="Poppins" panose="00000500000000000000" pitchFamily="2" charset="0"/>
                        <a:ea typeface="Calibri" panose="020F0502020204030204" pitchFamily="34" charset="0"/>
                      </a:endParaRPr>
                    </a:p>
                  </a:txBody>
                  <a:tcPr marL="132142" marR="19664" marT="37756" marB="283162">
                    <a:lnL w="12700" cmpd="sng">
                      <a:noFill/>
                      <a:prstDash val="solid"/>
                    </a:lnL>
                    <a:lnR w="12700" cmpd="sng">
                      <a:noFill/>
                      <a:prstDash val="solid"/>
                    </a:lnR>
                    <a:lnT w="12700" cmpd="sng">
                      <a:noFill/>
                      <a:prstDash val="solid"/>
                    </a:lnT>
                    <a:lnB w="9525" cap="flat" cmpd="sng" algn="ctr">
                      <a:noFill/>
                      <a:prstDash val="solid"/>
                    </a:lnB>
                    <a:noFill/>
                  </a:tcPr>
                </a:tc>
                <a:tc>
                  <a:txBody>
                    <a:bodyPr/>
                    <a:lstStyle/>
                    <a:p>
                      <a:pPr>
                        <a:lnSpc>
                          <a:spcPts val="1650"/>
                        </a:lnSpc>
                        <a:spcAft>
                          <a:spcPts val="800"/>
                        </a:spcAft>
                      </a:pPr>
                      <a:r>
                        <a:rPr lang="nl-NL" sz="2500" kern="0" cap="none" spc="0">
                          <a:solidFill>
                            <a:schemeClr val="tx1"/>
                          </a:solidFill>
                          <a:effectLst/>
                        </a:rPr>
                        <a:t>80–90</a:t>
                      </a:r>
                      <a:endParaRPr lang="nl-NL" sz="2500" kern="100" cap="none" spc="0">
                        <a:solidFill>
                          <a:schemeClr val="tx1"/>
                        </a:solidFill>
                        <a:effectLst/>
                        <a:latin typeface="Poppins" panose="00000500000000000000" pitchFamily="2" charset="0"/>
                        <a:ea typeface="Calibri" panose="020F0502020204030204" pitchFamily="34" charset="0"/>
                      </a:endParaRPr>
                    </a:p>
                  </a:txBody>
                  <a:tcPr marL="132142" marR="19664" marT="37756" marB="283162">
                    <a:lnL w="12700" cmpd="sng">
                      <a:noFill/>
                      <a:prstDash val="solid"/>
                    </a:lnL>
                    <a:lnR w="12700" cmpd="sng">
                      <a:noFill/>
                      <a:prstDash val="solid"/>
                    </a:lnR>
                    <a:lnT w="12700" cmpd="sng">
                      <a:noFill/>
                      <a:prstDash val="solid"/>
                    </a:lnT>
                    <a:lnB w="9525" cap="flat" cmpd="sng" algn="ctr">
                      <a:noFill/>
                      <a:prstDash val="solid"/>
                    </a:lnB>
                    <a:noFill/>
                  </a:tcPr>
                </a:tc>
                <a:extLst>
                  <a:ext uri="{0D108BD9-81ED-4DB2-BD59-A6C34878D82A}">
                    <a16:rowId xmlns:a16="http://schemas.microsoft.com/office/drawing/2014/main" val="2028933309"/>
                  </a:ext>
                </a:extLst>
              </a:tr>
              <a:tr h="734308">
                <a:tc>
                  <a:txBody>
                    <a:bodyPr/>
                    <a:lstStyle/>
                    <a:p>
                      <a:pPr>
                        <a:lnSpc>
                          <a:spcPts val="1650"/>
                        </a:lnSpc>
                        <a:spcAft>
                          <a:spcPts val="800"/>
                        </a:spcAft>
                      </a:pPr>
                      <a:r>
                        <a:rPr lang="nl-NL" sz="2500" b="1" kern="0" cap="none" spc="0">
                          <a:solidFill>
                            <a:schemeClr val="tx1"/>
                          </a:solidFill>
                          <a:effectLst/>
                        </a:rPr>
                        <a:t>obesitas graad I</a:t>
                      </a:r>
                      <a:endParaRPr lang="nl-NL" sz="2500" b="1" kern="100" cap="none" spc="0">
                        <a:solidFill>
                          <a:schemeClr val="tx1"/>
                        </a:solidFill>
                        <a:effectLst/>
                        <a:latin typeface="Poppins" panose="00000500000000000000" pitchFamily="2" charset="0"/>
                        <a:ea typeface="Calibri" panose="020F0502020204030204" pitchFamily="34" charset="0"/>
                      </a:endParaRPr>
                    </a:p>
                  </a:txBody>
                  <a:tcPr marL="132142" marR="19664" marT="37756" marB="283162">
                    <a:lnL w="9525" cap="flat" cmpd="sng" algn="ctr">
                      <a:solidFill>
                        <a:schemeClr val="tx1"/>
                      </a:solid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pPr>
                        <a:lnSpc>
                          <a:spcPts val="1650"/>
                        </a:lnSpc>
                        <a:spcAft>
                          <a:spcPts val="800"/>
                        </a:spcAft>
                      </a:pPr>
                      <a:r>
                        <a:rPr lang="nl-NL" sz="2500" kern="0" cap="none" spc="0">
                          <a:solidFill>
                            <a:schemeClr val="tx1"/>
                          </a:solidFill>
                          <a:effectLst/>
                        </a:rPr>
                        <a:t>30,0–34,9</a:t>
                      </a:r>
                      <a:endParaRPr lang="nl-NL" sz="2500" kern="100" cap="none" spc="0">
                        <a:solidFill>
                          <a:schemeClr val="tx1"/>
                        </a:solidFill>
                        <a:effectLst/>
                        <a:latin typeface="Poppins" panose="00000500000000000000" pitchFamily="2" charset="0"/>
                        <a:ea typeface="Calibri" panose="020F0502020204030204" pitchFamily="34" charset="0"/>
                      </a:endParaRPr>
                    </a:p>
                  </a:txBody>
                  <a:tcPr marL="132142" marR="19664" marT="37756" marB="283162">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rowSpan="3">
                  <a:txBody>
                    <a:bodyPr/>
                    <a:lstStyle/>
                    <a:p>
                      <a:pPr>
                        <a:lnSpc>
                          <a:spcPts val="1650"/>
                        </a:lnSpc>
                        <a:spcAft>
                          <a:spcPts val="800"/>
                        </a:spcAft>
                      </a:pPr>
                      <a:r>
                        <a:rPr lang="nl-NL" sz="2500" kern="0" cap="none" spc="0">
                          <a:solidFill>
                            <a:schemeClr val="tx1"/>
                          </a:solidFill>
                          <a:effectLst/>
                        </a:rPr>
                        <a:t>≥ 25,0</a:t>
                      </a:r>
                      <a:endParaRPr lang="nl-NL" sz="2500" kern="100" cap="none" spc="0">
                        <a:solidFill>
                          <a:schemeClr val="tx1"/>
                        </a:solidFill>
                        <a:effectLst/>
                        <a:latin typeface="Poppins" panose="00000500000000000000" pitchFamily="2" charset="0"/>
                        <a:ea typeface="Calibri" panose="020F0502020204030204" pitchFamily="34" charset="0"/>
                      </a:endParaRPr>
                    </a:p>
                  </a:txBody>
                  <a:tcPr marL="132142" marR="19664" marT="37756" marB="283162">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pPr>
                        <a:lnSpc>
                          <a:spcPts val="1650"/>
                        </a:lnSpc>
                        <a:spcAft>
                          <a:spcPts val="800"/>
                        </a:spcAft>
                      </a:pPr>
                      <a:r>
                        <a:rPr lang="nl-NL" sz="2500" kern="0" cap="none" spc="0">
                          <a:solidFill>
                            <a:schemeClr val="tx1"/>
                          </a:solidFill>
                          <a:effectLst/>
                        </a:rPr>
                        <a:t>100–110</a:t>
                      </a:r>
                      <a:endParaRPr lang="nl-NL" sz="2500" kern="100" cap="none" spc="0">
                        <a:solidFill>
                          <a:schemeClr val="tx1"/>
                        </a:solidFill>
                        <a:effectLst/>
                        <a:latin typeface="Poppins" panose="00000500000000000000" pitchFamily="2" charset="0"/>
                        <a:ea typeface="Calibri" panose="020F0502020204030204" pitchFamily="34" charset="0"/>
                      </a:endParaRPr>
                    </a:p>
                  </a:txBody>
                  <a:tcPr marL="132142" marR="19664" marT="37756" marB="283162">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pPr>
                        <a:lnSpc>
                          <a:spcPts val="1650"/>
                        </a:lnSpc>
                        <a:spcAft>
                          <a:spcPts val="800"/>
                        </a:spcAft>
                      </a:pPr>
                      <a:r>
                        <a:rPr lang="nl-NL" sz="2500" kern="0" cap="none" spc="0">
                          <a:solidFill>
                            <a:schemeClr val="tx1"/>
                          </a:solidFill>
                          <a:effectLst/>
                        </a:rPr>
                        <a:t>90–105</a:t>
                      </a:r>
                      <a:endParaRPr lang="nl-NL" sz="2500" kern="100" cap="none" spc="0">
                        <a:solidFill>
                          <a:schemeClr val="tx1"/>
                        </a:solidFill>
                        <a:effectLst/>
                        <a:latin typeface="Poppins" panose="00000500000000000000" pitchFamily="2" charset="0"/>
                        <a:ea typeface="Calibri" panose="020F0502020204030204" pitchFamily="34" charset="0"/>
                      </a:endParaRPr>
                    </a:p>
                  </a:txBody>
                  <a:tcPr marL="132142" marR="19664" marT="37756" marB="283162">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1049367943"/>
                  </a:ext>
                </a:extLst>
              </a:tr>
              <a:tr h="734308">
                <a:tc>
                  <a:txBody>
                    <a:bodyPr/>
                    <a:lstStyle/>
                    <a:p>
                      <a:pPr>
                        <a:lnSpc>
                          <a:spcPts val="1650"/>
                        </a:lnSpc>
                        <a:spcAft>
                          <a:spcPts val="800"/>
                        </a:spcAft>
                      </a:pPr>
                      <a:r>
                        <a:rPr lang="nl-NL" sz="2500" b="1" kern="0" cap="none" spc="0">
                          <a:solidFill>
                            <a:schemeClr val="tx1"/>
                          </a:solidFill>
                          <a:effectLst/>
                        </a:rPr>
                        <a:t>obesitas graad II</a:t>
                      </a:r>
                      <a:endParaRPr lang="nl-NL" sz="2500" b="1" kern="100" cap="none" spc="0">
                        <a:solidFill>
                          <a:schemeClr val="tx1"/>
                        </a:solidFill>
                        <a:effectLst/>
                        <a:latin typeface="Poppins" panose="00000500000000000000" pitchFamily="2" charset="0"/>
                        <a:ea typeface="Calibri" panose="020F0502020204030204" pitchFamily="34" charset="0"/>
                      </a:endParaRPr>
                    </a:p>
                  </a:txBody>
                  <a:tcPr marL="132142" marR="19664" marT="37756" marB="283162">
                    <a:lnL w="9525" cap="flat" cmpd="sng" algn="ctr">
                      <a:solidFill>
                        <a:schemeClr val="tx1"/>
                      </a:solidFill>
                      <a:prstDash val="solid"/>
                    </a:lnL>
                    <a:lnR w="12700" cmpd="sng">
                      <a:noFill/>
                      <a:prstDash val="solid"/>
                    </a:lnR>
                    <a:lnT w="12700" cmpd="sng">
                      <a:noFill/>
                      <a:prstDash val="solid"/>
                    </a:lnT>
                    <a:lnB w="9525" cap="flat" cmpd="sng" algn="ctr">
                      <a:noFill/>
                      <a:prstDash val="solid"/>
                    </a:lnB>
                    <a:noFill/>
                  </a:tcPr>
                </a:tc>
                <a:tc>
                  <a:txBody>
                    <a:bodyPr/>
                    <a:lstStyle/>
                    <a:p>
                      <a:pPr>
                        <a:lnSpc>
                          <a:spcPts val="1650"/>
                        </a:lnSpc>
                        <a:spcAft>
                          <a:spcPts val="800"/>
                        </a:spcAft>
                      </a:pPr>
                      <a:r>
                        <a:rPr lang="nl-NL" sz="2500" kern="0" cap="none" spc="0">
                          <a:solidFill>
                            <a:schemeClr val="tx1"/>
                          </a:solidFill>
                          <a:effectLst/>
                        </a:rPr>
                        <a:t>35,0–39,9</a:t>
                      </a:r>
                      <a:endParaRPr lang="nl-NL" sz="2500" kern="100" cap="none" spc="0">
                        <a:solidFill>
                          <a:schemeClr val="tx1"/>
                        </a:solidFill>
                        <a:effectLst/>
                        <a:latin typeface="Poppins" panose="00000500000000000000" pitchFamily="2" charset="0"/>
                        <a:ea typeface="Calibri" panose="020F0502020204030204" pitchFamily="34" charset="0"/>
                      </a:endParaRPr>
                    </a:p>
                  </a:txBody>
                  <a:tcPr marL="132142" marR="19664" marT="37756" marB="283162">
                    <a:lnL w="12700" cmpd="sng">
                      <a:noFill/>
                      <a:prstDash val="solid"/>
                    </a:lnL>
                    <a:lnR w="9525" cap="flat" cmpd="sng" algn="ctr">
                      <a:solidFill>
                        <a:schemeClr val="tx1"/>
                      </a:solidFill>
                      <a:prstDash val="solid"/>
                    </a:lnR>
                    <a:lnT w="12700" cmpd="sng">
                      <a:noFill/>
                      <a:prstDash val="solid"/>
                    </a:lnT>
                    <a:lnB w="9525" cap="flat" cmpd="sng" algn="ctr">
                      <a:noFill/>
                      <a:prstDash val="solid"/>
                    </a:lnB>
                    <a:noFill/>
                  </a:tcPr>
                </a:tc>
                <a:tc vMerge="1">
                  <a:txBody>
                    <a:bodyPr/>
                    <a:lstStyle/>
                    <a:p>
                      <a:endParaRPr lang="en-US"/>
                    </a:p>
                  </a:txBody>
                  <a:tcPr/>
                </a:tc>
                <a:tc rowSpan="2">
                  <a:txBody>
                    <a:bodyPr/>
                    <a:lstStyle/>
                    <a:p>
                      <a:pPr>
                        <a:lnSpc>
                          <a:spcPts val="1650"/>
                        </a:lnSpc>
                        <a:spcAft>
                          <a:spcPts val="800"/>
                        </a:spcAft>
                      </a:pPr>
                      <a:r>
                        <a:rPr lang="nl-NL" sz="2500" kern="0" cap="none" spc="0">
                          <a:solidFill>
                            <a:schemeClr val="tx1"/>
                          </a:solidFill>
                          <a:effectLst/>
                        </a:rPr>
                        <a:t>110–125</a:t>
                      </a:r>
                      <a:endParaRPr lang="nl-NL" sz="2500" kern="100" cap="none" spc="0">
                        <a:solidFill>
                          <a:schemeClr val="tx1"/>
                        </a:solidFill>
                        <a:effectLst/>
                        <a:latin typeface="Poppins" panose="00000500000000000000" pitchFamily="2" charset="0"/>
                        <a:ea typeface="Calibri" panose="020F0502020204030204" pitchFamily="34" charset="0"/>
                      </a:endParaRPr>
                    </a:p>
                  </a:txBody>
                  <a:tcPr marL="132142" marR="19664" marT="37756" marB="283162">
                    <a:lnL w="12700" cmpd="sng">
                      <a:noFill/>
                      <a:prstDash val="solid"/>
                    </a:lnL>
                    <a:lnR w="12700" cmpd="sng">
                      <a:noFill/>
                      <a:prstDash val="solid"/>
                    </a:lnR>
                    <a:lnT w="12700" cmpd="sng">
                      <a:noFill/>
                      <a:prstDash val="solid"/>
                    </a:lnT>
                    <a:lnB w="12700" cmpd="sng">
                      <a:noFill/>
                      <a:prstDash val="solid"/>
                    </a:lnB>
                    <a:noFill/>
                  </a:tcPr>
                </a:tc>
                <a:tc rowSpan="2">
                  <a:txBody>
                    <a:bodyPr/>
                    <a:lstStyle/>
                    <a:p>
                      <a:pPr>
                        <a:lnSpc>
                          <a:spcPts val="1650"/>
                        </a:lnSpc>
                        <a:spcAft>
                          <a:spcPts val="800"/>
                        </a:spcAft>
                      </a:pPr>
                      <a:r>
                        <a:rPr lang="nl-NL" sz="2500" kern="0" cap="none" spc="0">
                          <a:solidFill>
                            <a:schemeClr val="tx1"/>
                          </a:solidFill>
                          <a:effectLst/>
                        </a:rPr>
                        <a:t>105–115</a:t>
                      </a:r>
                      <a:endParaRPr lang="nl-NL" sz="2500" kern="100" cap="none" spc="0">
                        <a:solidFill>
                          <a:schemeClr val="tx1"/>
                        </a:solidFill>
                        <a:effectLst/>
                        <a:latin typeface="Poppins" panose="00000500000000000000" pitchFamily="2" charset="0"/>
                        <a:ea typeface="Calibri" panose="020F0502020204030204" pitchFamily="34" charset="0"/>
                      </a:endParaRPr>
                    </a:p>
                  </a:txBody>
                  <a:tcPr marL="132142" marR="19664" marT="37756" marB="283162">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3089182140"/>
                  </a:ext>
                </a:extLst>
              </a:tr>
              <a:tr h="734308">
                <a:tc>
                  <a:txBody>
                    <a:bodyPr/>
                    <a:lstStyle/>
                    <a:p>
                      <a:pPr>
                        <a:lnSpc>
                          <a:spcPts val="1650"/>
                        </a:lnSpc>
                        <a:spcAft>
                          <a:spcPts val="800"/>
                        </a:spcAft>
                      </a:pPr>
                      <a:r>
                        <a:rPr lang="nl-NL" sz="2500" b="1" kern="0" cap="none" spc="0">
                          <a:solidFill>
                            <a:schemeClr val="tx1"/>
                          </a:solidFill>
                          <a:effectLst/>
                        </a:rPr>
                        <a:t>obesitas graad III</a:t>
                      </a:r>
                      <a:endParaRPr lang="nl-NL" sz="2500" b="1" kern="100" cap="none" spc="0">
                        <a:solidFill>
                          <a:schemeClr val="tx1"/>
                        </a:solidFill>
                        <a:effectLst/>
                        <a:latin typeface="Poppins" panose="00000500000000000000" pitchFamily="2" charset="0"/>
                        <a:ea typeface="Calibri" panose="020F0502020204030204" pitchFamily="34" charset="0"/>
                      </a:endParaRPr>
                    </a:p>
                  </a:txBody>
                  <a:tcPr marL="132142" marR="19664" marT="37756" marB="283162">
                    <a:lnL w="9525" cap="flat" cmpd="sng" algn="ctr">
                      <a:solidFill>
                        <a:schemeClr val="tx1"/>
                      </a:solid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a:txBody>
                    <a:bodyPr/>
                    <a:lstStyle/>
                    <a:p>
                      <a:pPr>
                        <a:lnSpc>
                          <a:spcPts val="1650"/>
                        </a:lnSpc>
                        <a:spcAft>
                          <a:spcPts val="800"/>
                        </a:spcAft>
                      </a:pPr>
                      <a:r>
                        <a:rPr lang="nl-NL" sz="2500" kern="0" cap="none" spc="0">
                          <a:solidFill>
                            <a:schemeClr val="tx1"/>
                          </a:solidFill>
                          <a:effectLst/>
                        </a:rPr>
                        <a:t>≥ 40</a:t>
                      </a:r>
                      <a:endParaRPr lang="nl-NL" sz="2500" kern="100" cap="none" spc="0">
                        <a:solidFill>
                          <a:schemeClr val="tx1"/>
                        </a:solidFill>
                        <a:effectLst/>
                        <a:latin typeface="Poppins" panose="00000500000000000000" pitchFamily="2" charset="0"/>
                        <a:ea typeface="Calibri" panose="020F0502020204030204" pitchFamily="34" charset="0"/>
                      </a:endParaRPr>
                    </a:p>
                  </a:txBody>
                  <a:tcPr marL="132142" marR="19664" marT="37756" marB="283162">
                    <a:lnL w="12700" cmpd="sng">
                      <a:noFill/>
                      <a:prstDash val="solid"/>
                    </a:lnL>
                    <a:lnR w="12700" cmpd="sng">
                      <a:noFill/>
                      <a:prstDash val="solid"/>
                    </a:lnR>
                    <a:lnT w="9525" cap="flat" cmpd="sng" algn="ctr">
                      <a:noFill/>
                      <a:prstDash val="solid"/>
                    </a:lnT>
                    <a:lnB w="12700" cmpd="sng">
                      <a:noFill/>
                      <a:prstDash val="solid"/>
                    </a:lnB>
                    <a:solidFill>
                      <a:schemeClr val="bg1">
                        <a:lumMod val="95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01794499"/>
                  </a:ext>
                </a:extLst>
              </a:tr>
            </a:tbl>
          </a:graphicData>
        </a:graphic>
      </p:graphicFrame>
    </p:spTree>
    <p:extLst>
      <p:ext uri="{BB962C8B-B14F-4D97-AF65-F5344CB8AC3E}">
        <p14:creationId xmlns:p14="http://schemas.microsoft.com/office/powerpoint/2010/main" val="586932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5F62AE-3AB9-479C-BB17-AF552CD4A9DD}"/>
              </a:ext>
            </a:extLst>
          </p:cNvPr>
          <p:cNvSpPr>
            <a:spLocks noGrp="1"/>
          </p:cNvSpPr>
          <p:nvPr>
            <p:ph type="title"/>
          </p:nvPr>
        </p:nvSpPr>
        <p:spPr>
          <a:xfrm>
            <a:off x="-395550" y="578650"/>
            <a:ext cx="4455755" cy="452796"/>
          </a:xfrm>
        </p:spPr>
        <p:txBody>
          <a:bodyPr/>
          <a:lstStyle/>
          <a:p>
            <a:r>
              <a:rPr lang="nl-NL"/>
              <a:t>Wanneer heb je overgewicht?</a:t>
            </a:r>
          </a:p>
        </p:txBody>
      </p:sp>
      <p:sp>
        <p:nvSpPr>
          <p:cNvPr id="3" name="Tijdelijke aanduiding voor dianummer 2">
            <a:extLst>
              <a:ext uri="{FF2B5EF4-FFF2-40B4-BE49-F238E27FC236}">
                <a16:creationId xmlns:a16="http://schemas.microsoft.com/office/drawing/2014/main" id="{DE89D427-523F-4951-AF86-C45B0DF2214A}"/>
              </a:ext>
            </a:extLst>
          </p:cNvPr>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502C9A5-716F-45E6-800B-D4D02CE26F90}" type="slidenum">
              <a:rPr kumimoji="0" lang="nl-NL" sz="700" b="1" i="0" u="none" strike="noStrike" kern="1200" cap="none" spc="0" normalizeH="0" baseline="0" noProof="0" smtClean="0">
                <a:ln>
                  <a:noFill/>
                </a:ln>
                <a:solidFill>
                  <a:prstClr val="white"/>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nl-NL" sz="700" b="1" i="0" u="none" strike="noStrike" kern="1200" cap="none" spc="0" normalizeH="0" baseline="0" noProof="0">
              <a:ln>
                <a:noFill/>
              </a:ln>
              <a:solidFill>
                <a:prstClr val="white"/>
              </a:solidFill>
              <a:effectLst/>
              <a:uLnTx/>
              <a:uFillTx/>
              <a:latin typeface="Segoe UI"/>
              <a:ea typeface="+mn-ea"/>
              <a:cs typeface="+mn-cs"/>
            </a:endParaRPr>
          </a:p>
        </p:txBody>
      </p:sp>
      <p:sp>
        <p:nvSpPr>
          <p:cNvPr id="4" name="Tijdelijke aanduiding voor verticale tekst 3">
            <a:extLst>
              <a:ext uri="{FF2B5EF4-FFF2-40B4-BE49-F238E27FC236}">
                <a16:creationId xmlns:a16="http://schemas.microsoft.com/office/drawing/2014/main" id="{F2AC168C-BAD4-4276-8326-A7CBEF1C99C9}"/>
              </a:ext>
            </a:extLst>
          </p:cNvPr>
          <p:cNvSpPr>
            <a:spLocks noGrp="1"/>
          </p:cNvSpPr>
          <p:nvPr>
            <p:ph type="body" orient="vert" idx="11"/>
          </p:nvPr>
        </p:nvSpPr>
        <p:spPr>
          <a:xfrm>
            <a:off x="-1" y="1313868"/>
            <a:ext cx="11615999" cy="5103408"/>
          </a:xfrm>
        </p:spPr>
        <p:txBody>
          <a:bodyPr numCol="1"/>
          <a:lstStyle/>
          <a:p>
            <a:r>
              <a:rPr lang="nl-NL" b="0" i="0">
                <a:solidFill>
                  <a:srgbClr val="717171"/>
                </a:solidFill>
                <a:effectLst/>
                <a:latin typeface="Ubuntu"/>
              </a:rPr>
              <a:t>Volwassenen, 19 tot 70 jaar:  BMI 25-29,9 kg/m2 = </a:t>
            </a:r>
            <a:r>
              <a:rPr lang="nl-NL" b="1" i="0">
                <a:solidFill>
                  <a:srgbClr val="717171"/>
                </a:solidFill>
                <a:effectLst/>
                <a:latin typeface="Ubuntu"/>
              </a:rPr>
              <a:t>overgewicht</a:t>
            </a:r>
            <a:r>
              <a:rPr lang="nl-NL">
                <a:solidFill>
                  <a:srgbClr val="717171"/>
                </a:solidFill>
                <a:latin typeface="Ubuntu"/>
              </a:rPr>
              <a:t>. </a:t>
            </a:r>
            <a:r>
              <a:rPr lang="nl-NL" b="0" i="0">
                <a:solidFill>
                  <a:srgbClr val="717171"/>
                </a:solidFill>
                <a:effectLst/>
                <a:latin typeface="Ubuntu"/>
              </a:rPr>
              <a:t>BMI van 30 kg/m2 of hoger als </a:t>
            </a:r>
            <a:r>
              <a:rPr lang="nl-NL" b="1" i="0">
                <a:solidFill>
                  <a:srgbClr val="717171"/>
                </a:solidFill>
                <a:effectLst/>
                <a:latin typeface="Ubuntu"/>
              </a:rPr>
              <a:t>obesitas</a:t>
            </a:r>
            <a:r>
              <a:rPr lang="nl-NL" b="0" i="0">
                <a:solidFill>
                  <a:srgbClr val="717171"/>
                </a:solidFill>
                <a:effectLst/>
                <a:latin typeface="Ubuntu"/>
              </a:rPr>
              <a:t>. </a:t>
            </a:r>
          </a:p>
          <a:p>
            <a:endParaRPr lang="nl-NL" b="0" i="0">
              <a:solidFill>
                <a:srgbClr val="717171"/>
              </a:solidFill>
              <a:effectLst/>
              <a:latin typeface="Ubuntu"/>
            </a:endParaRPr>
          </a:p>
          <a:p>
            <a:pPr algn="l">
              <a:buFont typeface="Arial" panose="020B0604020202020204" pitchFamily="34" charset="0"/>
              <a:buChar char="•"/>
            </a:pPr>
            <a:r>
              <a:rPr lang="nl-NL" b="0" i="0">
                <a:solidFill>
                  <a:srgbClr val="717171"/>
                </a:solidFill>
                <a:effectLst/>
                <a:latin typeface="Ubuntu"/>
              </a:rPr>
              <a:t>Uitzonderingen wanneer deze afkappunten een minder goede maat voor overgewicht zijn:</a:t>
            </a:r>
          </a:p>
          <a:p>
            <a:pPr marL="742950" lvl="1" indent="-285750" algn="l">
              <a:buFont typeface="Arial" panose="020B0604020202020204" pitchFamily="34" charset="0"/>
              <a:buChar char="•"/>
            </a:pPr>
            <a:r>
              <a:rPr lang="nl-NL" b="0" i="0">
                <a:solidFill>
                  <a:srgbClr val="717171"/>
                </a:solidFill>
                <a:effectLst/>
                <a:latin typeface="Ubuntu"/>
              </a:rPr>
              <a:t>Fanatieke krachtsporter </a:t>
            </a:r>
          </a:p>
          <a:p>
            <a:pPr marL="742950" lvl="1" indent="-285750" algn="l">
              <a:buFont typeface="Arial" panose="020B0604020202020204" pitchFamily="34" charset="0"/>
              <a:buChar char="•"/>
            </a:pPr>
            <a:r>
              <a:rPr lang="nl-NL" b="0" i="0">
                <a:solidFill>
                  <a:srgbClr val="717171"/>
                </a:solidFill>
                <a:effectLst/>
                <a:latin typeface="Ubuntu"/>
              </a:rPr>
              <a:t>Aziatische afkomst: </a:t>
            </a:r>
          </a:p>
          <a:p>
            <a:pPr marL="742950" lvl="1" indent="-285750" algn="l">
              <a:buFont typeface="Arial" panose="020B0604020202020204" pitchFamily="34" charset="0"/>
              <a:buChar char="•"/>
            </a:pPr>
            <a:r>
              <a:rPr lang="nl-NL">
                <a:solidFill>
                  <a:srgbClr val="717171"/>
                </a:solidFill>
                <a:latin typeface="Ubuntu"/>
              </a:rPr>
              <a:t>M</a:t>
            </a:r>
            <a:r>
              <a:rPr lang="nl-NL" b="0" i="0">
                <a:solidFill>
                  <a:srgbClr val="717171"/>
                </a:solidFill>
                <a:effectLst/>
                <a:latin typeface="Ubuntu"/>
              </a:rPr>
              <a:t>inder betrouwbaar als je klein of juist lang bent.</a:t>
            </a:r>
          </a:p>
          <a:p>
            <a:pPr marL="742950" lvl="1" indent="-285750" algn="l">
              <a:buFont typeface="Arial" panose="020B0604020202020204" pitchFamily="34" charset="0"/>
              <a:buChar char="•"/>
            </a:pPr>
            <a:r>
              <a:rPr lang="nl-NL" b="0" i="0">
                <a:solidFill>
                  <a:srgbClr val="717171"/>
                </a:solidFill>
                <a:effectLst/>
                <a:latin typeface="Ubuntu"/>
              </a:rPr>
              <a:t>Geen betrouwbare maat wanneer je zwanger bent of borstvoeding geeft </a:t>
            </a:r>
          </a:p>
          <a:p>
            <a:pPr marL="488950" indent="-285750">
              <a:buFont typeface="Arial" panose="020B0604020202020204" pitchFamily="34" charset="0"/>
              <a:buChar char="•"/>
            </a:pPr>
            <a:r>
              <a:rPr lang="nl-NL" b="0" i="0">
                <a:solidFill>
                  <a:srgbClr val="717171"/>
                </a:solidFill>
                <a:effectLst/>
                <a:latin typeface="Ubuntu"/>
              </a:rPr>
              <a:t>Ouderen van 70 jaar en ouder: BMI van 22-28 kg/m2 </a:t>
            </a:r>
            <a:r>
              <a:rPr lang="nl-NL">
                <a:solidFill>
                  <a:srgbClr val="717171"/>
                </a:solidFill>
                <a:latin typeface="Ubuntu"/>
              </a:rPr>
              <a:t>=</a:t>
            </a:r>
            <a:r>
              <a:rPr lang="nl-NL" b="0" i="0">
                <a:solidFill>
                  <a:srgbClr val="717171"/>
                </a:solidFill>
                <a:effectLst/>
                <a:latin typeface="Ubuntu"/>
              </a:rPr>
              <a:t> gezond gewicht wordt gezien. BMI van &gt;28 kg/m2 pas als overgewicht.  </a:t>
            </a:r>
          </a:p>
          <a:p>
            <a:endParaRPr lang="nl-NL"/>
          </a:p>
        </p:txBody>
      </p:sp>
      <p:sp>
        <p:nvSpPr>
          <p:cNvPr id="5" name="Tekstvak 4">
            <a:extLst>
              <a:ext uri="{FF2B5EF4-FFF2-40B4-BE49-F238E27FC236}">
                <a16:creationId xmlns:a16="http://schemas.microsoft.com/office/drawing/2014/main" id="{D6DDE13F-37EA-4830-933D-C9463C494588}"/>
              </a:ext>
            </a:extLst>
          </p:cNvPr>
          <p:cNvSpPr txBox="1"/>
          <p:nvPr/>
        </p:nvSpPr>
        <p:spPr>
          <a:xfrm>
            <a:off x="4226072" y="113539"/>
            <a:ext cx="7549543" cy="1200329"/>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a:ln>
                  <a:noFill/>
                </a:ln>
                <a:solidFill>
                  <a:srgbClr val="717171"/>
                </a:solidFill>
                <a:effectLst/>
                <a:uLnTx/>
                <a:uFillTx/>
                <a:latin typeface="Ubuntu"/>
                <a:ea typeface="+mn-ea"/>
                <a:cs typeface="+mn-cs"/>
              </a:rPr>
              <a:t>Het nadeel van BMI is dat er geen rekening gehouden wordt met de vetverdeling over het lichaam. Vandaar dat de middelomtrek een belangrijke aanvullende maat is om het gezondheidsrisico in te schatten. </a:t>
            </a:r>
            <a:endParaRPr kumimoji="0" lang="nl-NL" sz="1800" b="0" i="0" u="none" strike="noStrike" kern="1200" cap="none" spc="0" normalizeH="0" baseline="0" noProof="0">
              <a:ln>
                <a:noFill/>
              </a:ln>
              <a:solidFill>
                <a:prstClr val="white"/>
              </a:solidFill>
              <a:effectLst/>
              <a:uLnTx/>
              <a:uFillTx/>
              <a:latin typeface="Segoe UI Light"/>
              <a:ea typeface="+mn-ea"/>
              <a:cs typeface="+mn-cs"/>
            </a:endParaRPr>
          </a:p>
        </p:txBody>
      </p:sp>
    </p:spTree>
    <p:extLst>
      <p:ext uri="{BB962C8B-B14F-4D97-AF65-F5344CB8AC3E}">
        <p14:creationId xmlns:p14="http://schemas.microsoft.com/office/powerpoint/2010/main" val="308040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2B644853-369E-444C-A47E-63D3F1FAC2E3}"/>
              </a:ext>
            </a:extLst>
          </p:cNvPr>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502C9A5-716F-45E6-800B-D4D02CE26F90}" type="slidenum">
              <a:rPr kumimoji="0" lang="nl-NL" sz="700" b="1" i="0" u="none" strike="noStrike" kern="1200" cap="none" spc="0" normalizeH="0" baseline="0" noProof="0" smtClean="0">
                <a:ln>
                  <a:noFill/>
                </a:ln>
                <a:solidFill>
                  <a:prstClr val="white"/>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49</a:t>
            </a:fld>
            <a:endParaRPr kumimoji="0" lang="nl-NL" sz="700" b="1" i="0" u="none" strike="noStrike" kern="1200" cap="none" spc="0" normalizeH="0" baseline="0" noProof="0">
              <a:ln>
                <a:noFill/>
              </a:ln>
              <a:solidFill>
                <a:prstClr val="white"/>
              </a:solidFill>
              <a:effectLst/>
              <a:uLnTx/>
              <a:uFillTx/>
              <a:latin typeface="Segoe UI"/>
              <a:ea typeface="+mn-ea"/>
              <a:cs typeface="+mn-cs"/>
            </a:endParaRPr>
          </a:p>
        </p:txBody>
      </p:sp>
      <p:pic>
        <p:nvPicPr>
          <p:cNvPr id="5" name="Afbeelding 4">
            <a:extLst>
              <a:ext uri="{FF2B5EF4-FFF2-40B4-BE49-F238E27FC236}">
                <a16:creationId xmlns:a16="http://schemas.microsoft.com/office/drawing/2014/main" id="{2FF21235-6507-4C88-91BC-7D13B8E62430}"/>
              </a:ext>
            </a:extLst>
          </p:cNvPr>
          <p:cNvPicPr>
            <a:picLocks noChangeAspect="1"/>
          </p:cNvPicPr>
          <p:nvPr/>
        </p:nvPicPr>
        <p:blipFill>
          <a:blip r:embed="rId3"/>
          <a:stretch>
            <a:fillRect/>
          </a:stretch>
        </p:blipFill>
        <p:spPr>
          <a:xfrm>
            <a:off x="140042" y="-127931"/>
            <a:ext cx="11755958" cy="6985931"/>
          </a:xfrm>
          <a:prstGeom prst="rect">
            <a:avLst/>
          </a:prstGeom>
        </p:spPr>
      </p:pic>
      <p:sp>
        <p:nvSpPr>
          <p:cNvPr id="2" name="Titel 1">
            <a:extLst>
              <a:ext uri="{FF2B5EF4-FFF2-40B4-BE49-F238E27FC236}">
                <a16:creationId xmlns:a16="http://schemas.microsoft.com/office/drawing/2014/main" id="{6831C645-300E-4CA3-809A-71DBA21BF518}"/>
              </a:ext>
            </a:extLst>
          </p:cNvPr>
          <p:cNvSpPr>
            <a:spLocks noGrp="1"/>
          </p:cNvSpPr>
          <p:nvPr>
            <p:ph type="title"/>
          </p:nvPr>
        </p:nvSpPr>
        <p:spPr>
          <a:xfrm>
            <a:off x="-395550" y="578650"/>
            <a:ext cx="1837862" cy="452796"/>
          </a:xfrm>
        </p:spPr>
        <p:txBody>
          <a:bodyPr/>
          <a:lstStyle/>
          <a:p>
            <a:r>
              <a:rPr lang="nl-NL"/>
              <a:t>cijfers</a:t>
            </a:r>
          </a:p>
        </p:txBody>
      </p:sp>
    </p:spTree>
    <p:extLst>
      <p:ext uri="{BB962C8B-B14F-4D97-AF65-F5344CB8AC3E}">
        <p14:creationId xmlns:p14="http://schemas.microsoft.com/office/powerpoint/2010/main" val="2260434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AAE94E3-A7DB-4868-B1E3-E49703488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Light"/>
              <a:ea typeface="+mn-ea"/>
              <a:cs typeface="+mn-cs"/>
            </a:endParaRPr>
          </a:p>
        </p:txBody>
      </p:sp>
      <p:sp>
        <p:nvSpPr>
          <p:cNvPr id="2" name="Titel 1">
            <a:extLst>
              <a:ext uri="{FF2B5EF4-FFF2-40B4-BE49-F238E27FC236}">
                <a16:creationId xmlns:a16="http://schemas.microsoft.com/office/drawing/2014/main" id="{030591F3-2835-4F6A-881F-F1F868C09269}"/>
              </a:ext>
            </a:extLst>
          </p:cNvPr>
          <p:cNvSpPr>
            <a:spLocks noGrp="1"/>
          </p:cNvSpPr>
          <p:nvPr>
            <p:ph type="title"/>
          </p:nvPr>
        </p:nvSpPr>
        <p:spPr>
          <a:xfrm>
            <a:off x="589560" y="172995"/>
            <a:ext cx="5835954" cy="1811253"/>
          </a:xfrm>
        </p:spPr>
        <p:txBody>
          <a:bodyPr vert="horz" lIns="91440" tIns="45720" rIns="91440" bIns="45720" rtlCol="0" anchor="ctr">
            <a:normAutofit/>
          </a:bodyPr>
          <a:lstStyle/>
          <a:p>
            <a:pPr marL="0" indent="0" defTabSz="914400">
              <a:lnSpc>
                <a:spcPct val="90000"/>
              </a:lnSpc>
              <a:buNone/>
            </a:pPr>
            <a:r>
              <a:rPr lang="nl-NL" b="0">
                <a:solidFill>
                  <a:schemeClr val="tx1"/>
                </a:solidFill>
                <a:latin typeface="+mn-lt"/>
              </a:rPr>
              <a:t>Oorzaken overgewicht</a:t>
            </a:r>
            <a:br>
              <a:rPr lang="nl-NL" b="0">
                <a:solidFill>
                  <a:schemeClr val="tx1"/>
                </a:solidFill>
                <a:latin typeface="+mn-lt"/>
              </a:rPr>
            </a:br>
            <a:r>
              <a:rPr lang="nl-NL" sz="2400">
                <a:solidFill>
                  <a:schemeClr val="tx1"/>
                </a:solidFill>
                <a:latin typeface="+mn-lt"/>
              </a:rPr>
              <a:t>Obesogene omgeving</a:t>
            </a:r>
            <a:br>
              <a:rPr lang="nl-NL" b="0">
                <a:solidFill>
                  <a:schemeClr val="tx1"/>
                </a:solidFill>
                <a:latin typeface="+mn-lt"/>
              </a:rPr>
            </a:br>
            <a:r>
              <a:rPr lang="nl-NL" b="0">
                <a:solidFill>
                  <a:schemeClr val="tx1"/>
                </a:solidFill>
                <a:latin typeface="+mn-lt"/>
              </a:rPr>
              <a:t>Individuele oorzaken</a:t>
            </a:r>
            <a:br>
              <a:rPr lang="nl-NL" b="0">
                <a:solidFill>
                  <a:schemeClr val="tx1"/>
                </a:solidFill>
                <a:latin typeface="+mn-lt"/>
              </a:rPr>
            </a:br>
            <a:r>
              <a:rPr lang="nl-NL" b="0">
                <a:solidFill>
                  <a:schemeClr val="tx1"/>
                </a:solidFill>
                <a:latin typeface="+mn-lt"/>
              </a:rPr>
              <a:t>Genetische invloeden</a:t>
            </a:r>
            <a:endParaRPr lang="en-US" b="0">
              <a:solidFill>
                <a:schemeClr val="tx1"/>
              </a:solidFill>
            </a:endParaRPr>
          </a:p>
        </p:txBody>
      </p:sp>
      <p:grpSp>
        <p:nvGrpSpPr>
          <p:cNvPr id="13" name="Group 12">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Light"/>
                <a:ea typeface="+mn-ea"/>
                <a:cs typeface="+mn-cs"/>
              </a:endParaRPr>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Light"/>
                <a:ea typeface="+mn-ea"/>
                <a:cs typeface="+mn-cs"/>
              </a:endParaRPr>
            </a:p>
          </p:txBody>
        </p:sp>
      </p:grpSp>
      <p:sp>
        <p:nvSpPr>
          <p:cNvPr id="17" name="Rectangle 1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123821"/>
            <a:ext cx="4975066"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Light"/>
              <a:ea typeface="+mn-ea"/>
              <a:cs typeface="+mn-cs"/>
            </a:endParaRPr>
          </a:p>
        </p:txBody>
      </p:sp>
      <p:sp>
        <p:nvSpPr>
          <p:cNvPr id="4" name="Tijdelijke aanduiding voor verticale tekst 3">
            <a:extLst>
              <a:ext uri="{FF2B5EF4-FFF2-40B4-BE49-F238E27FC236}">
                <a16:creationId xmlns:a16="http://schemas.microsoft.com/office/drawing/2014/main" id="{478D70AF-A38C-4110-A544-FB80FCAEAA59}"/>
              </a:ext>
            </a:extLst>
          </p:cNvPr>
          <p:cNvSpPr>
            <a:spLocks noGrp="1"/>
          </p:cNvSpPr>
          <p:nvPr>
            <p:ph type="body" orient="vert" idx="11"/>
          </p:nvPr>
        </p:nvSpPr>
        <p:spPr>
          <a:xfrm>
            <a:off x="590719" y="2330505"/>
            <a:ext cx="5278066" cy="3979585"/>
          </a:xfrm>
        </p:spPr>
        <p:txBody>
          <a:bodyPr vert="horz" lIns="91440" tIns="45720" rIns="91440" bIns="45720" numCol="1" rtlCol="0" anchor="ctr">
            <a:normAutofit lnSpcReduction="10000"/>
          </a:bodyPr>
          <a:lstStyle/>
          <a:p>
            <a:pPr indent="-228600" defTabSz="914400">
              <a:lnSpc>
                <a:spcPct val="90000"/>
              </a:lnSpc>
              <a:buFont typeface="Arial" panose="020B0604020202020204" pitchFamily="34" charset="0"/>
              <a:buChar char="•"/>
            </a:pPr>
            <a:r>
              <a:rPr lang="nl-NL">
                <a:solidFill>
                  <a:schemeClr val="tx1"/>
                </a:solidFill>
                <a:latin typeface="+mn-lt"/>
              </a:rPr>
              <a:t>Invloed van de fysieke omgeving op eetgedrag</a:t>
            </a:r>
          </a:p>
          <a:p>
            <a:pPr indent="-228600" defTabSz="914400">
              <a:lnSpc>
                <a:spcPct val="90000"/>
              </a:lnSpc>
              <a:buFont typeface="Arial" panose="020B0604020202020204" pitchFamily="34" charset="0"/>
              <a:buChar char="•"/>
            </a:pPr>
            <a:r>
              <a:rPr lang="nl-NL">
                <a:solidFill>
                  <a:schemeClr val="tx1"/>
                </a:solidFill>
                <a:latin typeface="+mn-lt"/>
              </a:rPr>
              <a:t>Obesogene omgeving: Een omgeving die mensen stimuleert om te veel te eten en daarnaast te weinig te bewegen</a:t>
            </a:r>
          </a:p>
          <a:p>
            <a:pPr indent="-228600" defTabSz="914400">
              <a:lnSpc>
                <a:spcPct val="90000"/>
              </a:lnSpc>
              <a:buFont typeface="Arial" panose="020B0604020202020204" pitchFamily="34" charset="0"/>
              <a:buChar char="•"/>
            </a:pPr>
            <a:r>
              <a:rPr lang="nl-NL">
                <a:solidFill>
                  <a:schemeClr val="tx1"/>
                </a:solidFill>
                <a:latin typeface="+mn-lt"/>
              </a:rPr>
              <a:t>De obesogene omgeving kan mensen ongewenst of onbewust verleiden tot ongezond eten.. De mate waarin mensen verleid worden om ongezonde voedselkeuzes te maken hangt veelal af van onderstaande factoren. </a:t>
            </a:r>
          </a:p>
          <a:p>
            <a:pPr marL="342900" indent="-228600" defTabSz="914400">
              <a:lnSpc>
                <a:spcPct val="90000"/>
              </a:lnSpc>
              <a:buFont typeface="Arial" panose="020B0604020202020204" pitchFamily="34" charset="0"/>
              <a:buChar char="•"/>
            </a:pPr>
            <a:r>
              <a:rPr lang="nl-NL">
                <a:solidFill>
                  <a:schemeClr val="tx1"/>
                </a:solidFill>
                <a:latin typeface="+mn-lt"/>
              </a:rPr>
              <a:t>Beschikbaarheid</a:t>
            </a:r>
          </a:p>
          <a:p>
            <a:pPr marL="342900" indent="-228600" defTabSz="914400">
              <a:lnSpc>
                <a:spcPct val="90000"/>
              </a:lnSpc>
              <a:buFont typeface="Arial" panose="020B0604020202020204" pitchFamily="34" charset="0"/>
              <a:buChar char="•"/>
            </a:pPr>
            <a:r>
              <a:rPr lang="nl-NL">
                <a:solidFill>
                  <a:schemeClr val="tx1"/>
                </a:solidFill>
                <a:latin typeface="+mn-lt"/>
              </a:rPr>
              <a:t>Portiegrootte</a:t>
            </a:r>
          </a:p>
          <a:p>
            <a:pPr marL="342900" indent="-228600" defTabSz="914400">
              <a:lnSpc>
                <a:spcPct val="90000"/>
              </a:lnSpc>
              <a:buFont typeface="Arial" panose="020B0604020202020204" pitchFamily="34" charset="0"/>
              <a:buChar char="•"/>
            </a:pPr>
            <a:r>
              <a:rPr lang="nl-NL">
                <a:solidFill>
                  <a:schemeClr val="tx1"/>
                </a:solidFill>
                <a:latin typeface="+mn-lt"/>
              </a:rPr>
              <a:t>Gedrag</a:t>
            </a:r>
          </a:p>
          <a:p>
            <a:pPr marL="342900" indent="-228600" defTabSz="914400">
              <a:lnSpc>
                <a:spcPct val="90000"/>
              </a:lnSpc>
              <a:buFont typeface="Arial" panose="020B0604020202020204" pitchFamily="34" charset="0"/>
              <a:buChar char="•"/>
            </a:pPr>
            <a:r>
              <a:rPr lang="nl-NL">
                <a:solidFill>
                  <a:schemeClr val="tx1"/>
                </a:solidFill>
                <a:latin typeface="+mn-lt"/>
              </a:rPr>
              <a:t>Zelfcontrole</a:t>
            </a:r>
          </a:p>
          <a:p>
            <a:pPr marL="342900" indent="-228600" defTabSz="914400">
              <a:lnSpc>
                <a:spcPct val="90000"/>
              </a:lnSpc>
              <a:buFont typeface="Arial" panose="020B0604020202020204" pitchFamily="34" charset="0"/>
              <a:buChar char="•"/>
            </a:pPr>
            <a:r>
              <a:rPr lang="nl-NL">
                <a:solidFill>
                  <a:schemeClr val="tx1"/>
                </a:solidFill>
                <a:latin typeface="+mn-lt"/>
              </a:rPr>
              <a:t>Prikkels </a:t>
            </a:r>
          </a:p>
          <a:p>
            <a:pPr marL="342900" indent="-228600" defTabSz="914400">
              <a:lnSpc>
                <a:spcPct val="90000"/>
              </a:lnSpc>
              <a:buFont typeface="Arial" panose="020B0604020202020204" pitchFamily="34" charset="0"/>
              <a:buChar char="•"/>
            </a:pPr>
            <a:r>
              <a:rPr lang="nl-NL">
                <a:solidFill>
                  <a:schemeClr val="tx1"/>
                </a:solidFill>
                <a:latin typeface="+mn-lt"/>
              </a:rPr>
              <a:t>heuristieken</a:t>
            </a:r>
          </a:p>
        </p:txBody>
      </p:sp>
      <p:sp>
        <p:nvSpPr>
          <p:cNvPr id="19" name="Rectangle 18">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Light"/>
              <a:ea typeface="+mn-ea"/>
              <a:cs typeface="+mn-cs"/>
            </a:endParaRPr>
          </a:p>
        </p:txBody>
      </p:sp>
      <p:sp>
        <p:nvSpPr>
          <p:cNvPr id="21" name="Rectangle 2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7447"/>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Light"/>
              <a:ea typeface="+mn-ea"/>
              <a:cs typeface="+mn-cs"/>
            </a:endParaRPr>
          </a:p>
        </p:txBody>
      </p:sp>
      <p:pic>
        <p:nvPicPr>
          <p:cNvPr id="6" name="Afbeelding 5">
            <a:extLst>
              <a:ext uri="{FF2B5EF4-FFF2-40B4-BE49-F238E27FC236}">
                <a16:creationId xmlns:a16="http://schemas.microsoft.com/office/drawing/2014/main" id="{73ED99C2-0B1B-47E4-B1A9-184DCB1201C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8869"/>
          <a:stretch/>
        </p:blipFill>
        <p:spPr>
          <a:xfrm>
            <a:off x="7083423" y="1224726"/>
            <a:ext cx="4397433" cy="1233087"/>
          </a:xfrm>
          <a:prstGeom prst="rect">
            <a:avLst/>
          </a:prstGeom>
        </p:spPr>
      </p:pic>
      <p:sp>
        <p:nvSpPr>
          <p:cNvPr id="23" name="Rectangle 22">
            <a:extLst>
              <a:ext uri="{FF2B5EF4-FFF2-40B4-BE49-F238E27FC236}">
                <a16:creationId xmlns:a16="http://schemas.microsoft.com/office/drawing/2014/main" id="{8CB5D2D7-DF65-4E86-BFBA-FFB9B5AC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49687" y="3505479"/>
            <a:ext cx="4845488" cy="292358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Light"/>
              <a:ea typeface="+mn-ea"/>
              <a:cs typeface="+mn-cs"/>
            </a:endParaRPr>
          </a:p>
        </p:txBody>
      </p:sp>
      <p:pic>
        <p:nvPicPr>
          <p:cNvPr id="5" name="Afbeelding 4">
            <a:extLst>
              <a:ext uri="{FF2B5EF4-FFF2-40B4-BE49-F238E27FC236}">
                <a16:creationId xmlns:a16="http://schemas.microsoft.com/office/drawing/2014/main" id="{F6CA27A8-990D-440F-B81E-9D76C9B4EDF4}"/>
              </a:ext>
            </a:extLst>
          </p:cNvPr>
          <p:cNvPicPr>
            <a:picLocks noChangeAspect="1"/>
          </p:cNvPicPr>
          <p:nvPr/>
        </p:nvPicPr>
        <p:blipFill>
          <a:blip r:embed="rId4"/>
          <a:stretch>
            <a:fillRect/>
          </a:stretch>
        </p:blipFill>
        <p:spPr>
          <a:xfrm>
            <a:off x="8450748" y="3707894"/>
            <a:ext cx="1660918" cy="2518756"/>
          </a:xfrm>
          <a:prstGeom prst="rect">
            <a:avLst/>
          </a:prstGeom>
        </p:spPr>
      </p:pic>
      <p:sp>
        <p:nvSpPr>
          <p:cNvPr id="3" name="Tijdelijke aanduiding voor dianummer 2">
            <a:extLst>
              <a:ext uri="{FF2B5EF4-FFF2-40B4-BE49-F238E27FC236}">
                <a16:creationId xmlns:a16="http://schemas.microsoft.com/office/drawing/2014/main" id="{3F098C5D-E919-4A2D-8A90-742019C3F0C7}"/>
              </a:ext>
            </a:extLst>
          </p:cNvPr>
          <p:cNvSpPr>
            <a:spLocks noGrp="1"/>
          </p:cNvSpPr>
          <p:nvPr>
            <p:ph type="sldNum" sz="quarter" idx="10"/>
          </p:nvPr>
        </p:nvSpPr>
        <p:spPr>
          <a:xfrm>
            <a:off x="9385070" y="6492240"/>
            <a:ext cx="1055716" cy="365125"/>
          </a:xfrm>
        </p:spPr>
        <p:txBody>
          <a:bodyPr vert="horz" lIns="91440" tIns="45720" rIns="91440" bIns="45720" rtlCol="0" anchor="ctr">
            <a:norm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fld id="{B502C9A5-716F-45E6-800B-D4D02CE26F90}" type="slidenum">
              <a:rPr kumimoji="0" lang="en-US" sz="1200" b="1" i="0" u="none" strike="noStrike" kern="1200" cap="none" spc="0" normalizeH="0" baseline="0" noProof="0" smtClean="0">
                <a:ln>
                  <a:noFill/>
                </a:ln>
                <a:solidFill>
                  <a:prstClr val="black">
                    <a:tint val="75000"/>
                  </a:prstClr>
                </a:solidFill>
                <a:effectLst/>
                <a:uLnTx/>
                <a:uFillTx/>
                <a:latin typeface="Segoe UI Light"/>
                <a:ea typeface="+mn-ea"/>
                <a:cs typeface="+mn-cs"/>
              </a:rPr>
              <a:pPr marL="0" marR="0" lvl="0" indent="0" algn="r" defTabSz="914400" rtl="0" eaLnBrk="1" fontAlgn="auto" latinLnBrk="0" hangingPunct="1">
                <a:lnSpc>
                  <a:spcPct val="90000"/>
                </a:lnSpc>
                <a:spcBef>
                  <a:spcPts val="0"/>
                </a:spcBef>
                <a:spcAft>
                  <a:spcPts val="600"/>
                </a:spcAft>
                <a:buClrTx/>
                <a:buSzTx/>
                <a:buFontTx/>
                <a:buNone/>
                <a:tabLst/>
                <a:defRPr/>
              </a:pPr>
              <a:t>50</a:t>
            </a:fld>
            <a:endParaRPr kumimoji="0" lang="en-US" sz="1200" b="1" i="0" u="none" strike="noStrike" kern="1200" cap="none" spc="0" normalizeH="0" baseline="0" noProof="0">
              <a:ln>
                <a:noFill/>
              </a:ln>
              <a:solidFill>
                <a:prstClr val="black">
                  <a:tint val="75000"/>
                </a:prstClr>
              </a:solidFill>
              <a:effectLst/>
              <a:uLnTx/>
              <a:uFillTx/>
              <a:latin typeface="Segoe UI Light"/>
              <a:ea typeface="+mn-ea"/>
              <a:cs typeface="+mn-cs"/>
            </a:endParaRPr>
          </a:p>
        </p:txBody>
      </p:sp>
    </p:spTree>
    <p:extLst>
      <p:ext uri="{BB962C8B-B14F-4D97-AF65-F5344CB8AC3E}">
        <p14:creationId xmlns:p14="http://schemas.microsoft.com/office/powerpoint/2010/main" val="3067788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E0B182C9-F320-FADE-7608-5492DB52142C}"/>
              </a:ext>
            </a:extLst>
          </p:cNvPr>
          <p:cNvPicPr>
            <a:picLocks noChangeAspect="1"/>
          </p:cNvPicPr>
          <p:nvPr/>
        </p:nvPicPr>
        <p:blipFill>
          <a:blip r:embed="rId3"/>
          <a:stretch>
            <a:fillRect/>
          </a:stretch>
        </p:blipFill>
        <p:spPr>
          <a:xfrm>
            <a:off x="247157" y="177604"/>
            <a:ext cx="11944843" cy="6502791"/>
          </a:xfrm>
          <a:prstGeom prst="rect">
            <a:avLst/>
          </a:prstGeom>
        </p:spPr>
      </p:pic>
    </p:spTree>
    <p:extLst>
      <p:ext uri="{BB962C8B-B14F-4D97-AF65-F5344CB8AC3E}">
        <p14:creationId xmlns:p14="http://schemas.microsoft.com/office/powerpoint/2010/main" val="363715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a:extLst>
              <a:ext uri="{FF2B5EF4-FFF2-40B4-BE49-F238E27FC236}">
                <a16:creationId xmlns:a16="http://schemas.microsoft.com/office/drawing/2014/main" id="{79FF1D91-D0C2-EAEA-6FEE-3B8CEF1E69B5}"/>
              </a:ext>
            </a:extLst>
          </p:cNvPr>
          <p:cNvSpPr>
            <a:spLocks noGrp="1"/>
          </p:cNvSpPr>
          <p:nvPr>
            <p:ph idx="1"/>
          </p:nvPr>
        </p:nvSpPr>
        <p:spPr>
          <a:xfrm>
            <a:off x="453378" y="1289155"/>
            <a:ext cx="5809770" cy="2506097"/>
          </a:xfrm>
        </p:spPr>
        <p:txBody>
          <a:bodyPr>
            <a:normAutofit fontScale="92500"/>
          </a:bodyPr>
          <a:lstStyle/>
          <a:p>
            <a:r>
              <a:rPr lang="nl-NL" dirty="0"/>
              <a:t>Verpleegkundigen en verzorgenden nemen vaak niet ‘echte’ pauzes, bijvoorbeeld in de thuiszorg en ziekenhuizen.</a:t>
            </a:r>
          </a:p>
          <a:p>
            <a:r>
              <a:rPr lang="nl-NL" dirty="0"/>
              <a:t>De ‘tijdswinst’ is maar van korte duur, terwijl de lange termijn effecten voor je eigen welzijn en functioneren groot zijn.</a:t>
            </a:r>
          </a:p>
          <a:p>
            <a:endParaRPr lang="nl-NL" dirty="0"/>
          </a:p>
        </p:txBody>
      </p:sp>
      <p:sp>
        <p:nvSpPr>
          <p:cNvPr id="8" name="Title 2">
            <a:extLst>
              <a:ext uri="{FF2B5EF4-FFF2-40B4-BE49-F238E27FC236}">
                <a16:creationId xmlns:a16="http://schemas.microsoft.com/office/drawing/2014/main" id="{D711186C-1A6A-24FB-BA03-9C9FE3B9B3E6}"/>
              </a:ext>
            </a:extLst>
          </p:cNvPr>
          <p:cNvSpPr>
            <a:spLocks noGrp="1"/>
          </p:cNvSpPr>
          <p:nvPr>
            <p:ph type="title"/>
          </p:nvPr>
        </p:nvSpPr>
        <p:spPr>
          <a:xfrm>
            <a:off x="441766" y="-1"/>
            <a:ext cx="11158526" cy="1028169"/>
          </a:xfrm>
        </p:spPr>
        <p:txBody>
          <a:bodyPr>
            <a:normAutofit/>
          </a:bodyPr>
          <a:lstStyle/>
          <a:p>
            <a:r>
              <a:rPr lang="en-US" sz="2800" dirty="0"/>
              <a:t>Wat </a:t>
            </a:r>
            <a:r>
              <a:rPr lang="en-US" sz="2800" dirty="0" err="1"/>
              <a:t>dacht</a:t>
            </a:r>
            <a:r>
              <a:rPr lang="en-US" sz="2800" dirty="0"/>
              <a:t> je van </a:t>
            </a:r>
            <a:r>
              <a:rPr lang="en-US" sz="2800" dirty="0" err="1"/>
              <a:t>verpleegkundigen</a:t>
            </a:r>
            <a:r>
              <a:rPr lang="en-US" sz="2800" dirty="0"/>
              <a:t>?</a:t>
            </a:r>
          </a:p>
        </p:txBody>
      </p:sp>
      <p:sp>
        <p:nvSpPr>
          <p:cNvPr id="2" name="Tekstvak 1">
            <a:extLst>
              <a:ext uri="{FF2B5EF4-FFF2-40B4-BE49-F238E27FC236}">
                <a16:creationId xmlns:a16="http://schemas.microsoft.com/office/drawing/2014/main" id="{00DD9C7D-6EBC-843D-B685-5E36D510F49D}"/>
              </a:ext>
            </a:extLst>
          </p:cNvPr>
          <p:cNvSpPr txBox="1"/>
          <p:nvPr/>
        </p:nvSpPr>
        <p:spPr>
          <a:xfrm>
            <a:off x="2096331" y="4546290"/>
            <a:ext cx="3716594" cy="1022555"/>
          </a:xfrm>
          <a:prstGeom prst="rect">
            <a:avLst/>
          </a:prstGeom>
        </p:spPr>
        <p:txBody>
          <a:bodyPr vert="horz" wrap="square" lIns="91440" tIns="45720" rIns="91440" bIns="45720" rtlCol="0" anchor="ctr">
            <a:normAutofit fontScale="92500"/>
          </a:bodyPr>
          <a:lstStyle/>
          <a:p>
            <a:r>
              <a:rPr lang="en-US" sz="4800" b="1" dirty="0" err="1"/>
              <a:t>Weten</a:t>
            </a:r>
            <a:r>
              <a:rPr lang="en-US" sz="4800" b="1" dirty="0"/>
              <a:t> ≠ </a:t>
            </a:r>
            <a:r>
              <a:rPr lang="en-US" sz="4800" b="1" dirty="0" err="1"/>
              <a:t>Doen</a:t>
            </a:r>
            <a:endParaRPr lang="nl-NL" sz="4800" dirty="0"/>
          </a:p>
          <a:p>
            <a:pPr algn="l"/>
            <a:endParaRPr lang="en-US" sz="4800" b="0" i="0" dirty="0">
              <a:solidFill>
                <a:srgbClr val="F8EFE3"/>
              </a:solidFill>
              <a:latin typeface="Poppins Medium" pitchFamily="2" charset="77"/>
              <a:cs typeface="Poppins Medium" pitchFamily="2" charset="77"/>
            </a:endParaRPr>
          </a:p>
        </p:txBody>
      </p:sp>
      <p:pic>
        <p:nvPicPr>
          <p:cNvPr id="5" name="Afbeelding 4">
            <a:extLst>
              <a:ext uri="{FF2B5EF4-FFF2-40B4-BE49-F238E27FC236}">
                <a16:creationId xmlns:a16="http://schemas.microsoft.com/office/drawing/2014/main" id="{6E9B9501-54AA-B997-58F4-9014713C6428}"/>
              </a:ext>
            </a:extLst>
          </p:cNvPr>
          <p:cNvPicPr>
            <a:picLocks noChangeAspect="1"/>
          </p:cNvPicPr>
          <p:nvPr/>
        </p:nvPicPr>
        <p:blipFill>
          <a:blip r:embed="rId2"/>
          <a:stretch>
            <a:fillRect/>
          </a:stretch>
        </p:blipFill>
        <p:spPr>
          <a:xfrm>
            <a:off x="6548427" y="2101461"/>
            <a:ext cx="5643573" cy="4138620"/>
          </a:xfrm>
          <a:prstGeom prst="rect">
            <a:avLst/>
          </a:prstGeom>
        </p:spPr>
      </p:pic>
    </p:spTree>
    <p:extLst>
      <p:ext uri="{BB962C8B-B14F-4D97-AF65-F5344CB8AC3E}">
        <p14:creationId xmlns:p14="http://schemas.microsoft.com/office/powerpoint/2010/main" val="30711854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37B23-84E8-961B-4775-495BB994DAD6}"/>
            </a:ext>
          </a:extLst>
        </p:cNvPr>
        <p:cNvGrpSpPr/>
        <p:nvPr/>
      </p:nvGrpSpPr>
      <p:grpSpPr>
        <a:xfrm>
          <a:off x="0" y="0"/>
          <a:ext cx="0" cy="0"/>
          <a:chOff x="0" y="0"/>
          <a:chExt cx="0" cy="0"/>
        </a:xfrm>
      </p:grpSpPr>
      <p:sp>
        <p:nvSpPr>
          <p:cNvPr id="6" name="Content Placeholder 1">
            <a:extLst>
              <a:ext uri="{FF2B5EF4-FFF2-40B4-BE49-F238E27FC236}">
                <a16:creationId xmlns:a16="http://schemas.microsoft.com/office/drawing/2014/main" id="{8930EA9E-DBB1-3B19-95A4-46E4EC5D0385}"/>
              </a:ext>
            </a:extLst>
          </p:cNvPr>
          <p:cNvSpPr>
            <a:spLocks noGrp="1"/>
          </p:cNvSpPr>
          <p:nvPr>
            <p:ph idx="1"/>
          </p:nvPr>
        </p:nvSpPr>
        <p:spPr>
          <a:xfrm>
            <a:off x="453378" y="1289155"/>
            <a:ext cx="7002500" cy="4616089"/>
          </a:xfrm>
        </p:spPr>
        <p:txBody>
          <a:bodyPr>
            <a:normAutofit fontScale="92500" lnSpcReduction="10000"/>
          </a:bodyPr>
          <a:lstStyle/>
          <a:p>
            <a:r>
              <a:rPr lang="nl-NL" dirty="0"/>
              <a:t>Verpleegkundigen in wisselende diensten slapen gemiddeld 1 tot 4 uur minder per “nacht”. Ook de slaapkwaliteit neemt af.</a:t>
            </a:r>
          </a:p>
          <a:p>
            <a:r>
              <a:rPr lang="nl-NL" dirty="0"/>
              <a:t>Verpleegkundigen in nachtdienst hebben vaker de neiging meer vet en energierijk te eten. Neigen ook meer naar “troostvoer” en ad hoc beschikbare snacks.</a:t>
            </a:r>
          </a:p>
          <a:p>
            <a:r>
              <a:rPr lang="nl-NL" dirty="0"/>
              <a:t>Over het algemeen: grotere kans op slaapproblemen, spijsverteringsproblemen en gewichtstoename. </a:t>
            </a:r>
          </a:p>
          <a:p>
            <a:endParaRPr lang="nl-NL" dirty="0"/>
          </a:p>
          <a:p>
            <a:r>
              <a:rPr lang="nl-NL" dirty="0"/>
              <a:t>Kennisclip collega Max Lak (Fysiotherapie) </a:t>
            </a:r>
            <a:r>
              <a:rPr lang="nl-NL" dirty="0">
                <a:solidFill>
                  <a:schemeClr val="accent1"/>
                </a:solidFill>
              </a:rPr>
              <a:t>https://mediasite.hro.nl/mediasite/Play/47438a16ad0248abba0d94ddbcee9e071d </a:t>
            </a:r>
            <a:endParaRPr lang="en-US" dirty="0">
              <a:solidFill>
                <a:schemeClr val="accent1"/>
              </a:solidFill>
            </a:endParaRPr>
          </a:p>
        </p:txBody>
      </p:sp>
      <p:sp>
        <p:nvSpPr>
          <p:cNvPr id="8" name="Title 2">
            <a:extLst>
              <a:ext uri="{FF2B5EF4-FFF2-40B4-BE49-F238E27FC236}">
                <a16:creationId xmlns:a16="http://schemas.microsoft.com/office/drawing/2014/main" id="{654F188C-9A7F-95AE-57ED-B0A9781B320B}"/>
              </a:ext>
            </a:extLst>
          </p:cNvPr>
          <p:cNvSpPr>
            <a:spLocks noGrp="1"/>
          </p:cNvSpPr>
          <p:nvPr>
            <p:ph type="title"/>
          </p:nvPr>
        </p:nvSpPr>
        <p:spPr>
          <a:xfrm>
            <a:off x="441766" y="-1"/>
            <a:ext cx="11158526" cy="1028169"/>
          </a:xfrm>
        </p:spPr>
        <p:txBody>
          <a:bodyPr>
            <a:normAutofit/>
          </a:bodyPr>
          <a:lstStyle/>
          <a:p>
            <a:r>
              <a:rPr lang="en-US" sz="2800" dirty="0" err="1"/>
              <a:t>Wisselende</a:t>
            </a:r>
            <a:r>
              <a:rPr lang="en-US" sz="2800" dirty="0"/>
              <a:t> (</a:t>
            </a:r>
            <a:r>
              <a:rPr lang="en-US" sz="2800" dirty="0" err="1"/>
              <a:t>nacht</a:t>
            </a:r>
            <a:r>
              <a:rPr lang="en-US" sz="2800" dirty="0"/>
              <a:t>) </a:t>
            </a:r>
            <a:r>
              <a:rPr lang="en-US" sz="2800" dirty="0" err="1"/>
              <a:t>diensten</a:t>
            </a:r>
            <a:r>
              <a:rPr lang="en-US" sz="2800" dirty="0"/>
              <a:t> </a:t>
            </a:r>
            <a:r>
              <a:rPr lang="en-US" sz="2800" dirty="0" err="1"/>
              <a:t>beïnvloeden</a:t>
            </a:r>
            <a:r>
              <a:rPr lang="en-US" sz="2800" dirty="0"/>
              <a:t> </a:t>
            </a:r>
            <a:r>
              <a:rPr lang="en-US" sz="2800" dirty="0" err="1"/>
              <a:t>slaap</a:t>
            </a:r>
            <a:r>
              <a:rPr lang="en-US" sz="2800" dirty="0"/>
              <a:t> </a:t>
            </a:r>
            <a:r>
              <a:rPr lang="en-US" sz="2800" dirty="0" err="1"/>
              <a:t>en</a:t>
            </a:r>
            <a:r>
              <a:rPr lang="en-US" sz="2800" dirty="0"/>
              <a:t> </a:t>
            </a:r>
            <a:r>
              <a:rPr lang="en-US" sz="2800" dirty="0" err="1"/>
              <a:t>voeding</a:t>
            </a:r>
            <a:endParaRPr lang="en-US" sz="2800" dirty="0"/>
          </a:p>
        </p:txBody>
      </p:sp>
      <p:pic>
        <p:nvPicPr>
          <p:cNvPr id="3" name="Afbeelding 2">
            <a:extLst>
              <a:ext uri="{FF2B5EF4-FFF2-40B4-BE49-F238E27FC236}">
                <a16:creationId xmlns:a16="http://schemas.microsoft.com/office/drawing/2014/main" id="{0C24FCC0-B974-CFAF-5C71-EC8F20D6606C}"/>
              </a:ext>
            </a:extLst>
          </p:cNvPr>
          <p:cNvPicPr>
            <a:picLocks noChangeAspect="1"/>
          </p:cNvPicPr>
          <p:nvPr/>
        </p:nvPicPr>
        <p:blipFill>
          <a:blip r:embed="rId2"/>
          <a:stretch>
            <a:fillRect/>
          </a:stretch>
        </p:blipFill>
        <p:spPr>
          <a:xfrm>
            <a:off x="8271803" y="1028168"/>
            <a:ext cx="3920197" cy="5829832"/>
          </a:xfrm>
          <a:prstGeom prst="rect">
            <a:avLst/>
          </a:prstGeom>
        </p:spPr>
      </p:pic>
    </p:spTree>
    <p:extLst>
      <p:ext uri="{BB962C8B-B14F-4D97-AF65-F5344CB8AC3E}">
        <p14:creationId xmlns:p14="http://schemas.microsoft.com/office/powerpoint/2010/main" val="11500348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E485D249-7FCC-CC93-6E3B-7B755E607B4A}"/>
              </a:ext>
            </a:extLst>
          </p:cNvPr>
          <p:cNvPicPr>
            <a:picLocks noChangeAspect="1"/>
          </p:cNvPicPr>
          <p:nvPr/>
        </p:nvPicPr>
        <p:blipFill>
          <a:blip r:embed="rId3"/>
          <a:stretch>
            <a:fillRect/>
          </a:stretch>
        </p:blipFill>
        <p:spPr>
          <a:xfrm>
            <a:off x="0" y="-95244"/>
            <a:ext cx="12323634" cy="6953244"/>
          </a:xfrm>
          <a:prstGeom prst="rect">
            <a:avLst/>
          </a:prstGeom>
        </p:spPr>
      </p:pic>
    </p:spTree>
    <p:extLst>
      <p:ext uri="{BB962C8B-B14F-4D97-AF65-F5344CB8AC3E}">
        <p14:creationId xmlns:p14="http://schemas.microsoft.com/office/powerpoint/2010/main" val="501348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1A58661A-5871-4A1B-E894-B71DABB100BD}"/>
              </a:ext>
            </a:extLst>
          </p:cNvPr>
          <p:cNvSpPr>
            <a:spLocks noGrp="1"/>
          </p:cNvSpPr>
          <p:nvPr>
            <p:ph type="sldNum" sz="quarter" idx="10"/>
          </p:nvPr>
        </p:nvSpPr>
        <p:spPr/>
        <p:txBody>
          <a:bodyPr/>
          <a:lstStyle/>
          <a:p>
            <a:fld id="{B502C9A5-716F-45E6-800B-D4D02CE26F90}" type="slidenum">
              <a:rPr lang="nl-NL" smtClean="0"/>
              <a:pPr/>
              <a:t>55</a:t>
            </a:fld>
            <a:endParaRPr lang="nl-NL"/>
          </a:p>
        </p:txBody>
      </p:sp>
      <p:pic>
        <p:nvPicPr>
          <p:cNvPr id="6" name="Afbeelding 5">
            <a:extLst>
              <a:ext uri="{FF2B5EF4-FFF2-40B4-BE49-F238E27FC236}">
                <a16:creationId xmlns:a16="http://schemas.microsoft.com/office/drawing/2014/main" id="{9978D09C-A08F-90F5-AF76-B33AA4E9CB00}"/>
              </a:ext>
            </a:extLst>
          </p:cNvPr>
          <p:cNvPicPr>
            <a:picLocks noChangeAspect="1"/>
          </p:cNvPicPr>
          <p:nvPr/>
        </p:nvPicPr>
        <p:blipFill>
          <a:blip r:embed="rId2"/>
          <a:stretch>
            <a:fillRect/>
          </a:stretch>
        </p:blipFill>
        <p:spPr>
          <a:xfrm>
            <a:off x="38100" y="19050"/>
            <a:ext cx="12115800" cy="6819900"/>
          </a:xfrm>
          <a:prstGeom prst="rect">
            <a:avLst/>
          </a:prstGeom>
        </p:spPr>
      </p:pic>
      <p:sp>
        <p:nvSpPr>
          <p:cNvPr id="8" name="Tekstvak 7">
            <a:extLst>
              <a:ext uri="{FF2B5EF4-FFF2-40B4-BE49-F238E27FC236}">
                <a16:creationId xmlns:a16="http://schemas.microsoft.com/office/drawing/2014/main" id="{84CA7B70-E99D-E707-A597-E67A9DD57216}"/>
              </a:ext>
            </a:extLst>
          </p:cNvPr>
          <p:cNvSpPr txBox="1"/>
          <p:nvPr/>
        </p:nvSpPr>
        <p:spPr>
          <a:xfrm>
            <a:off x="886265" y="656717"/>
            <a:ext cx="8018584" cy="923330"/>
          </a:xfrm>
          <a:prstGeom prst="rect">
            <a:avLst/>
          </a:prstGeom>
          <a:noFill/>
        </p:spPr>
        <p:txBody>
          <a:bodyPr wrap="square">
            <a:spAutoFit/>
          </a:bodyPr>
          <a:lstStyle/>
          <a:p>
            <a:r>
              <a:rPr lang="en-US" sz="1800" b="0" i="0" u="none" strike="noStrike" baseline="0" dirty="0">
                <a:solidFill>
                  <a:srgbClr val="996532"/>
                </a:solidFill>
                <a:latin typeface="Open Sans" panose="020B0606030504020204" pitchFamily="34" charset="0"/>
              </a:rPr>
              <a:t>De </a:t>
            </a:r>
            <a:r>
              <a:rPr lang="en-US" sz="1800" b="0" i="0" u="none" strike="noStrike" baseline="0" dirty="0" err="1">
                <a:solidFill>
                  <a:srgbClr val="996532"/>
                </a:solidFill>
                <a:latin typeface="Open Sans" panose="020B0606030504020204" pitchFamily="34" charset="0"/>
              </a:rPr>
              <a:t>tijd</a:t>
            </a:r>
            <a:r>
              <a:rPr lang="en-US" sz="1800" b="0" i="0" u="none" strike="noStrike" baseline="0" dirty="0">
                <a:solidFill>
                  <a:srgbClr val="996532"/>
                </a:solidFill>
                <a:latin typeface="Open Sans" panose="020B0606030504020204" pitchFamily="34" charset="0"/>
              </a:rPr>
              <a:t> is </a:t>
            </a:r>
            <a:r>
              <a:rPr lang="en-US" sz="1800" b="0" i="0" u="none" strike="noStrike" baseline="0" dirty="0" err="1">
                <a:solidFill>
                  <a:srgbClr val="996532"/>
                </a:solidFill>
                <a:latin typeface="Open Sans" panose="020B0606030504020204" pitchFamily="34" charset="0"/>
              </a:rPr>
              <a:t>rijp</a:t>
            </a:r>
            <a:r>
              <a:rPr lang="en-US" sz="1800" b="0" i="0" u="none" strike="noStrike" baseline="0" dirty="0">
                <a:solidFill>
                  <a:srgbClr val="996532"/>
                </a:solidFill>
                <a:latin typeface="Open Sans" panose="020B0606030504020204" pitchFamily="34" charset="0"/>
              </a:rPr>
              <a:t>.</a:t>
            </a:r>
          </a:p>
          <a:p>
            <a:r>
              <a:rPr lang="en-US" sz="1800" b="0" i="0" u="none" strike="noStrike" baseline="0" dirty="0">
                <a:solidFill>
                  <a:srgbClr val="996532"/>
                </a:solidFill>
                <a:latin typeface="Open Sans" panose="020B0606030504020204" pitchFamily="34" charset="0"/>
              </a:rPr>
              <a:t>Zorg </a:t>
            </a:r>
            <a:r>
              <a:rPr lang="en-US" sz="1800" b="0" i="0" u="none" strike="noStrike" baseline="0" dirty="0" err="1">
                <a:solidFill>
                  <a:srgbClr val="996532"/>
                </a:solidFill>
                <a:latin typeface="Open Sans" panose="020B0606030504020204" pitchFamily="34" charset="0"/>
              </a:rPr>
              <a:t>goed</a:t>
            </a:r>
            <a:r>
              <a:rPr lang="en-US" sz="1800" b="0" i="0" u="none" strike="noStrike" baseline="0" dirty="0">
                <a:solidFill>
                  <a:srgbClr val="996532"/>
                </a:solidFill>
                <a:latin typeface="Open Sans" panose="020B0606030504020204" pitchFamily="34" charset="0"/>
              </a:rPr>
              <a:t> </a:t>
            </a:r>
            <a:r>
              <a:rPr lang="en-US" sz="1800" b="0" i="0" u="none" strike="noStrike" baseline="0" dirty="0" err="1">
                <a:solidFill>
                  <a:srgbClr val="996532"/>
                </a:solidFill>
                <a:latin typeface="Open Sans" panose="020B0606030504020204" pitchFamily="34" charset="0"/>
              </a:rPr>
              <a:t>voor</a:t>
            </a:r>
            <a:r>
              <a:rPr lang="en-US" sz="1800" b="0" i="0" u="none" strike="noStrike" baseline="0" dirty="0">
                <a:solidFill>
                  <a:srgbClr val="996532"/>
                </a:solidFill>
                <a:latin typeface="Open Sans" panose="020B0606030504020204" pitchFamily="34" charset="0"/>
              </a:rPr>
              <a:t> </a:t>
            </a:r>
            <a:r>
              <a:rPr lang="en-US" sz="1800" b="0" i="0" u="none" strike="noStrike" baseline="0" dirty="0" err="1">
                <a:solidFill>
                  <a:srgbClr val="996532"/>
                </a:solidFill>
                <a:latin typeface="Open Sans" panose="020B0606030504020204" pitchFamily="34" charset="0"/>
              </a:rPr>
              <a:t>jezelf</a:t>
            </a:r>
            <a:r>
              <a:rPr lang="en-US" sz="1800" b="0" i="0" u="none" strike="noStrike" baseline="0" dirty="0">
                <a:solidFill>
                  <a:srgbClr val="996532"/>
                </a:solidFill>
                <a:latin typeface="Open Sans" panose="020B0606030504020204" pitchFamily="34" charset="0"/>
              </a:rPr>
              <a:t>,</a:t>
            </a:r>
          </a:p>
          <a:p>
            <a:r>
              <a:rPr lang="nl-NL" sz="1800" b="0" i="0" u="none" strike="noStrike" baseline="0" dirty="0">
                <a:solidFill>
                  <a:srgbClr val="996532"/>
                </a:solidFill>
                <a:latin typeface="Open Sans" panose="020B0606030504020204" pitchFamily="34" charset="0"/>
              </a:rPr>
              <a:t>zodat je goed voor anderen kunt zorgen.</a:t>
            </a:r>
            <a:endParaRPr lang="en-US" dirty="0"/>
          </a:p>
        </p:txBody>
      </p:sp>
    </p:spTree>
    <p:extLst>
      <p:ext uri="{BB962C8B-B14F-4D97-AF65-F5344CB8AC3E}">
        <p14:creationId xmlns:p14="http://schemas.microsoft.com/office/powerpoint/2010/main" val="2997295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81295416-3CE7-478C-90F5-5F06A6295DC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2233" r="1143" b="4356"/>
          <a:stretch/>
        </p:blipFill>
        <p:spPr>
          <a:xfrm>
            <a:off x="0" y="-1"/>
            <a:ext cx="12192001" cy="6858001"/>
          </a:xfrm>
          <a:prstGeom prst="rect">
            <a:avLst/>
          </a:prstGeom>
        </p:spPr>
      </p:pic>
      <p:sp>
        <p:nvSpPr>
          <p:cNvPr id="3" name="Content Placeholder 2"/>
          <p:cNvSpPr>
            <a:spLocks noGrp="1"/>
          </p:cNvSpPr>
          <p:nvPr>
            <p:ph idx="1"/>
          </p:nvPr>
        </p:nvSpPr>
        <p:spPr>
          <a:xfrm>
            <a:off x="3486562" y="3975329"/>
            <a:ext cx="8705438" cy="2514848"/>
          </a:xfrm>
          <a:solidFill>
            <a:srgbClr val="D9D9D9">
              <a:alpha val="56863"/>
            </a:srgbClr>
          </a:solidFill>
        </p:spPr>
        <p:txBody>
          <a:bodyPr anchor="t">
            <a:normAutofit/>
          </a:bodyPr>
          <a:lstStyle/>
          <a:p>
            <a:pPr marL="0" indent="0">
              <a:lnSpc>
                <a:spcPct val="100000"/>
              </a:lnSpc>
              <a:spcBef>
                <a:spcPts val="0"/>
              </a:spcBef>
              <a:buNone/>
            </a:pPr>
            <a:r>
              <a:rPr lang="nl-NL" sz="3200" b="1" dirty="0">
                <a:latin typeface="Open Sans" panose="020B0606030504020204" pitchFamily="34" charset="0"/>
                <a:ea typeface="Open Sans" panose="020B0606030504020204" pitchFamily="34" charset="0"/>
                <a:cs typeface="Open Sans" panose="020B0606030504020204" pitchFamily="34" charset="0"/>
              </a:rPr>
              <a:t>Leefstijl en voeding</a:t>
            </a:r>
          </a:p>
          <a:p>
            <a:pPr marL="0" indent="0" latinLnBrk="1" hangingPunct="0">
              <a:buNone/>
            </a:pPr>
            <a:endParaRPr lang="nl-NL" sz="24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0" indent="0" latinLnBrk="1" hangingPunct="0">
              <a:buNone/>
            </a:pPr>
            <a:r>
              <a:rPr lang="nl-NL" sz="2400" dirty="0">
                <a:solidFill>
                  <a:srgbClr val="000000"/>
                </a:solidFill>
                <a:latin typeface="Open Sans" panose="020B0606030504020204" pitchFamily="34" charset="0"/>
                <a:ea typeface="Open Sans" panose="020B0606030504020204" pitchFamily="34" charset="0"/>
                <a:cs typeface="Open Sans" panose="020B0606030504020204" pitchFamily="34" charset="0"/>
              </a:rPr>
              <a:t>Judith van Zwienen</a:t>
            </a:r>
          </a:p>
          <a:p>
            <a:pPr marL="0" indent="0" latinLnBrk="1" hangingPunct="0">
              <a:buNone/>
            </a:pPr>
            <a:r>
              <a:rPr lang="nl-NL" sz="2200" i="1" dirty="0">
                <a:solidFill>
                  <a:srgbClr val="000000"/>
                </a:solidFill>
                <a:latin typeface="Open Sans" panose="020B0606030504020204" pitchFamily="34" charset="0"/>
                <a:ea typeface="Open Sans" panose="020B0606030504020204" pitchFamily="34" charset="0"/>
                <a:cs typeface="Open Sans" panose="020B0606030504020204" pitchFamily="34" charset="0"/>
              </a:rPr>
              <a:t>j.van.zwienen@hr.nl </a:t>
            </a:r>
          </a:p>
          <a:p>
            <a:pPr marL="0" indent="0">
              <a:lnSpc>
                <a:spcPct val="100000"/>
              </a:lnSpc>
              <a:spcBef>
                <a:spcPts val="0"/>
              </a:spcBef>
              <a:buNone/>
            </a:pPr>
            <a:endParaRPr lang="en-US" sz="2400" i="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8671462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tekst, schermopname, Lettertype, logo&#10;&#10;Door AI gegenereerde inhoud is mogelijk onjuist.">
            <a:extLst>
              <a:ext uri="{FF2B5EF4-FFF2-40B4-BE49-F238E27FC236}">
                <a16:creationId xmlns:a16="http://schemas.microsoft.com/office/drawing/2014/main" id="{30097E2C-BBF1-4D42-420A-E2E2A17A32A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02605688"/>
      </p:ext>
    </p:extLst>
  </p:cSld>
  <p:clrMapOvr>
    <a:masterClrMapping/>
  </p:clrMapOvr>
</p:sld>
</file>

<file path=ppt/theme/_rels/theme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image" Target="../media/image37.jpeg"/></Relationships>
</file>

<file path=ppt/theme/theme1.xml><?xml version="1.0" encoding="utf-8"?>
<a:theme xmlns:a="http://schemas.openxmlformats.org/drawingml/2006/main" name="Kantoorthema">
  <a:themeElements>
    <a:clrScheme name="HR blauw-zwart">
      <a:dk1>
        <a:srgbClr val="00324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ctr">
        <a:normAutofit/>
      </a:bodyPr>
      <a:lstStyle>
        <a:defPPr algn="l">
          <a:defRPr b="0" i="0" dirty="0">
            <a:solidFill>
              <a:srgbClr val="F8EFE3"/>
            </a:solidFill>
            <a:latin typeface="Poppins Medium" pitchFamily="2" charset="77"/>
            <a:cs typeface="Poppins Medium" pitchFamily="2" charset="77"/>
          </a:defRPr>
        </a:defPPr>
      </a:lstStyle>
    </a:txDef>
  </a:objectDefaults>
  <a:extraClrSchemeLst/>
  <a:extLst>
    <a:ext uri="{05A4C25C-085E-4340-85A3-A5531E510DB2}">
      <thm15:themeFamily xmlns:thm15="http://schemas.microsoft.com/office/thememl/2012/main" name="RUAS basispresentatie - versie mei 2025" id="{92443D81-3E83-1845-A5F2-AA579C54E121}" vid="{5EE6B32B-4E06-C54F-9178-FF698EDF4013}"/>
    </a:ext>
  </a:extLst>
</a:theme>
</file>

<file path=ppt/theme/theme2.xml><?xml version="1.0" encoding="utf-8"?>
<a:theme xmlns:a="http://schemas.openxmlformats.org/drawingml/2006/main" name="2_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Kantoorthema">
  <a:themeElements>
    <a:clrScheme name="Kantoorthema">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Theme">
  <a:themeElements>
    <a:clrScheme name="Carioca">
      <a:dk1>
        <a:sysClr val="windowText" lastClr="000000"/>
      </a:dk1>
      <a:lt1>
        <a:sysClr val="window" lastClr="FFFFFF"/>
      </a:lt1>
      <a:dk2>
        <a:srgbClr val="1F497D"/>
      </a:dk2>
      <a:lt2>
        <a:srgbClr val="EEECE1"/>
      </a:lt2>
      <a:accent1>
        <a:srgbClr val="518CFB"/>
      </a:accent1>
      <a:accent2>
        <a:srgbClr val="89D19A"/>
      </a:accent2>
      <a:accent3>
        <a:srgbClr val="6953DC"/>
      </a:accent3>
      <a:accent4>
        <a:srgbClr val="444456"/>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7.xml><?xml version="1.0" encoding="utf-8"?>
<a:theme xmlns:a="http://schemas.openxmlformats.org/drawingml/2006/main" name="Hogeschool Rotterdam">
  <a:themeElements>
    <a:clrScheme name="Aangepast 287">
      <a:dk1>
        <a:sysClr val="windowText" lastClr="000000"/>
      </a:dk1>
      <a:lt1>
        <a:sysClr val="window" lastClr="FFFFFF"/>
      </a:lt1>
      <a:dk2>
        <a:srgbClr val="D11946"/>
      </a:dk2>
      <a:lt2>
        <a:srgbClr val="104290"/>
      </a:lt2>
      <a:accent1>
        <a:srgbClr val="EC5461"/>
      </a:accent1>
      <a:accent2>
        <a:srgbClr val="FCB91E"/>
      </a:accent2>
      <a:accent3>
        <a:srgbClr val="0083C9"/>
      </a:accent3>
      <a:accent4>
        <a:srgbClr val="007290"/>
      </a:accent4>
      <a:accent5>
        <a:srgbClr val="004575"/>
      </a:accent5>
      <a:accent6>
        <a:srgbClr val="008C80"/>
      </a:accent6>
      <a:hlink>
        <a:srgbClr val="337B9B"/>
      </a:hlink>
      <a:folHlink>
        <a:srgbClr val="337B9B"/>
      </a:folHlink>
    </a:clrScheme>
    <a:fontScheme name="Aangepast 63">
      <a:majorFont>
        <a:latin typeface="Segoe UI"/>
        <a:ea typeface=""/>
        <a:cs typeface=""/>
      </a:majorFont>
      <a:minorFont>
        <a:latin typeface="Segoe UI Light"/>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l">
          <a:defRPr dirty="0" smtClean="0">
            <a:latin typeface="+mj-lt"/>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ca6fbace-7cba-4d53-8681-a06284f7ff46}" enabled="0" method="" siteId="{ca6fbace-7cba-4d53-8681-a06284f7ff46}" removed="1"/>
</clbl:labelList>
</file>

<file path=docProps/app.xml><?xml version="1.0" encoding="utf-8"?>
<Properties xmlns="http://schemas.openxmlformats.org/officeDocument/2006/extended-properties" xmlns:vt="http://schemas.openxmlformats.org/officeDocument/2006/docPropsVTypes">
  <Template>RUAS basispresentatie - versie mei 2025</Template>
  <TotalTime>6</TotalTime>
  <Words>3108</Words>
  <Application>Microsoft Office PowerPoint</Application>
  <PresentationFormat>Breedbeeld</PresentationFormat>
  <Paragraphs>308</Paragraphs>
  <Slides>57</Slides>
  <Notes>18</Notes>
  <HiddenSlides>0</HiddenSlides>
  <MMClips>0</MMClips>
  <ScaleCrop>false</ScaleCrop>
  <HeadingPairs>
    <vt:vector size="6" baseType="variant">
      <vt:variant>
        <vt:lpstr>Gebruikte lettertypen</vt:lpstr>
      </vt:variant>
      <vt:variant>
        <vt:i4>18</vt:i4>
      </vt:variant>
      <vt:variant>
        <vt:lpstr>Thema</vt:lpstr>
      </vt:variant>
      <vt:variant>
        <vt:i4>7</vt:i4>
      </vt:variant>
      <vt:variant>
        <vt:lpstr>Diatitels</vt:lpstr>
      </vt:variant>
      <vt:variant>
        <vt:i4>57</vt:i4>
      </vt:variant>
    </vt:vector>
  </HeadingPairs>
  <TitlesOfParts>
    <vt:vector size="82" baseType="lpstr">
      <vt:lpstr>Aptos</vt:lpstr>
      <vt:lpstr>Arial</vt:lpstr>
      <vt:lpstr>Calibri</vt:lpstr>
      <vt:lpstr>Calibri Light</vt:lpstr>
      <vt:lpstr>Calibri,Sans-Serif</vt:lpstr>
      <vt:lpstr>Corbel</vt:lpstr>
      <vt:lpstr>Lato</vt:lpstr>
      <vt:lpstr>Open Sans</vt:lpstr>
      <vt:lpstr>Poppins</vt:lpstr>
      <vt:lpstr>Poppins Medium</vt:lpstr>
      <vt:lpstr>Poppins SemiBold</vt:lpstr>
      <vt:lpstr>Segoe UI</vt:lpstr>
      <vt:lpstr>Segoe UI Light</vt:lpstr>
      <vt:lpstr>Tw Cen MT</vt:lpstr>
      <vt:lpstr>Tw Cen MT</vt:lpstr>
      <vt:lpstr>Tw Cen MT Condensed</vt:lpstr>
      <vt:lpstr>Ubuntu</vt:lpstr>
      <vt:lpstr>Wingdings 3</vt:lpstr>
      <vt:lpstr>Kantoorthema</vt:lpstr>
      <vt:lpstr>2_Kantoorthema</vt:lpstr>
      <vt:lpstr>3_Kantoorthema</vt:lpstr>
      <vt:lpstr>4_Kantoorthema</vt:lpstr>
      <vt:lpstr>2_Office Theme</vt:lpstr>
      <vt:lpstr>Integral</vt:lpstr>
      <vt:lpstr>Hogeschool Rotterdam</vt:lpstr>
      <vt:lpstr>Preventieambassadeur, Voeding voor Vitalis</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Maar ook: we kunnen nóg verder terugkijken, van de buik van de moeder, tot zelfs pre-conceptie… </vt:lpstr>
      <vt:lpstr>Iedereen heeft elke dag te maken met voeding:  in juiste mate – in overvloed – in gebreke</vt:lpstr>
      <vt:lpstr>PowerPoint-presentatie</vt:lpstr>
      <vt:lpstr>kijken hoe gezond iedereen eet!</vt:lpstr>
      <vt:lpstr>Richtlijn</vt:lpstr>
      <vt:lpstr>Richtlijn</vt:lpstr>
      <vt:lpstr>Weetjes over groenten en fruit</vt:lpstr>
      <vt:lpstr>Richtlijn</vt:lpstr>
      <vt:lpstr>Waarom volkoren?</vt:lpstr>
      <vt:lpstr>Richtlijn</vt:lpstr>
      <vt:lpstr>Frisdrank </vt:lpstr>
      <vt:lpstr>Zijn zoetstoffen slecht?</vt:lpstr>
      <vt:lpstr>Richtlijn</vt:lpstr>
      <vt:lpstr>Vis is een feestje voor je gezondheid!</vt:lpstr>
      <vt:lpstr>Keerzijde van vis</vt:lpstr>
      <vt:lpstr>Richtlijn</vt:lpstr>
      <vt:lpstr>Vlees</vt:lpstr>
      <vt:lpstr>Richtlijn</vt:lpstr>
      <vt:lpstr>Zuivel</vt:lpstr>
      <vt:lpstr>Plantaardige dranken een goed alternatief voor melk?</vt:lpstr>
      <vt:lpstr>Plantaardige dranken goed alternatief?</vt:lpstr>
      <vt:lpstr>Richtlijn</vt:lpstr>
      <vt:lpstr>Alcohol</vt:lpstr>
      <vt:lpstr>PowerPoint-presentatie</vt:lpstr>
      <vt:lpstr>PowerPoint-presentatie</vt:lpstr>
      <vt:lpstr>Ondervoed? </vt:lpstr>
      <vt:lpstr>Factsheet Expertraad Onderwijs Kenniscentrum Ondervoeding</vt:lpstr>
      <vt:lpstr>Diagnose: wanneer is er sprake van ondervoeding?</vt:lpstr>
      <vt:lpstr>DoMAP-model</vt:lpstr>
      <vt:lpstr>PowerPoint-presentatie</vt:lpstr>
      <vt:lpstr>DoMAP-model</vt:lpstr>
      <vt:lpstr>Klinische blik: praktische signalen </vt:lpstr>
      <vt:lpstr>Voorbeeld aanpassingen ontbijt</vt:lpstr>
      <vt:lpstr>Het Voedingspaspoort 010 + signaleringskaart</vt:lpstr>
      <vt:lpstr>PowerPoint-presentatie</vt:lpstr>
      <vt:lpstr>overgewicht</vt:lpstr>
      <vt:lpstr>PowerPoint-presentatie</vt:lpstr>
      <vt:lpstr>Wanneer heb je overgewicht?</vt:lpstr>
      <vt:lpstr>cijfers</vt:lpstr>
      <vt:lpstr>Oorzaken overgewicht Obesogene omgeving Individuele oorzaken Genetische invloeden</vt:lpstr>
      <vt:lpstr>PowerPoint-presentatie</vt:lpstr>
      <vt:lpstr>Wat dacht je van verpleegkundigen?</vt:lpstr>
      <vt:lpstr>Wisselende (nacht) diensten beïnvloeden slaap en voeding</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Zwienen, J.I. van (Judith)</dc:creator>
  <cp:lastModifiedBy>Garcia, N.A. (Noelle)</cp:lastModifiedBy>
  <cp:revision>5</cp:revision>
  <dcterms:created xsi:type="dcterms:W3CDTF">2025-09-09T09:30:12Z</dcterms:created>
  <dcterms:modified xsi:type="dcterms:W3CDTF">2026-08-31T14:26:43Z</dcterms:modified>
</cp:coreProperties>
</file>