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8" r:id="rId4"/>
    <p:sldId id="257" r:id="rId5"/>
    <p:sldId id="259" r:id="rId6"/>
    <p:sldId id="258" r:id="rId7"/>
    <p:sldId id="261" r:id="rId8"/>
    <p:sldId id="262" r:id="rId9"/>
    <p:sldId id="272" r:id="rId10"/>
    <p:sldId id="260" r:id="rId11"/>
    <p:sldId id="263" r:id="rId12"/>
    <p:sldId id="267" r:id="rId13"/>
    <p:sldId id="266" r:id="rId14"/>
    <p:sldId id="264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9D0C-4BBA-4EC7-8A99-78DEC4598DDF}" type="datetimeFigureOut">
              <a:rPr lang="nl-NL" smtClean="0"/>
              <a:t>19-3-2014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39B-C579-434D-8F46-054450FD66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469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9D0C-4BBA-4EC7-8A99-78DEC4598DDF}" type="datetimeFigureOut">
              <a:rPr lang="nl-NL" smtClean="0"/>
              <a:t>19-3-2014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39B-C579-434D-8F46-054450FD66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672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9D0C-4BBA-4EC7-8A99-78DEC4598DDF}" type="datetimeFigureOut">
              <a:rPr lang="nl-NL" smtClean="0"/>
              <a:t>19-3-2014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39B-C579-434D-8F46-054450FD66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71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9D0C-4BBA-4EC7-8A99-78DEC4598DDF}" type="datetimeFigureOut">
              <a:rPr lang="nl-NL" smtClean="0"/>
              <a:t>19-3-2014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39B-C579-434D-8F46-054450FD66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791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9D0C-4BBA-4EC7-8A99-78DEC4598DDF}" type="datetimeFigureOut">
              <a:rPr lang="nl-NL" smtClean="0"/>
              <a:t>19-3-2014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39B-C579-434D-8F46-054450FD66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45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9D0C-4BBA-4EC7-8A99-78DEC4598DDF}" type="datetimeFigureOut">
              <a:rPr lang="nl-NL" smtClean="0"/>
              <a:t>19-3-2014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39B-C579-434D-8F46-054450FD66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0614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9D0C-4BBA-4EC7-8A99-78DEC4598DDF}" type="datetimeFigureOut">
              <a:rPr lang="nl-NL" smtClean="0"/>
              <a:t>19-3-2014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39B-C579-434D-8F46-054450FD66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1680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9D0C-4BBA-4EC7-8A99-78DEC4598DDF}" type="datetimeFigureOut">
              <a:rPr lang="nl-NL" smtClean="0"/>
              <a:t>19-3-2014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39B-C579-434D-8F46-054450FD66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599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9D0C-4BBA-4EC7-8A99-78DEC4598DDF}" type="datetimeFigureOut">
              <a:rPr lang="nl-NL" smtClean="0"/>
              <a:t>19-3-2014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39B-C579-434D-8F46-054450FD66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5536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9D0C-4BBA-4EC7-8A99-78DEC4598DDF}" type="datetimeFigureOut">
              <a:rPr lang="nl-NL" smtClean="0"/>
              <a:t>19-3-2014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39B-C579-434D-8F46-054450FD66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598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9D0C-4BBA-4EC7-8A99-78DEC4598DDF}" type="datetimeFigureOut">
              <a:rPr lang="nl-NL" smtClean="0"/>
              <a:t>19-3-2014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A39B-C579-434D-8F46-054450FD66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342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29D0C-4BBA-4EC7-8A99-78DEC4598DDF}" type="datetimeFigureOut">
              <a:rPr lang="nl-NL" smtClean="0"/>
              <a:t>19-3-2014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DA39B-C579-434D-8F46-054450FD66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821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152400" y="370113"/>
            <a:ext cx="116803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Presentatie </a:t>
            </a:r>
          </a:p>
          <a:p>
            <a:pPr algn="ctr"/>
            <a:r>
              <a:rPr lang="nl-NL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Databank ABI Inform en Proquest</a:t>
            </a:r>
            <a:endParaRPr lang="nl-N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39" y="2579915"/>
            <a:ext cx="11331132" cy="119059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6357257" y="5900057"/>
            <a:ext cx="5301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/>
              <a:t>Annette van der Elst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733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467" y="1200194"/>
            <a:ext cx="2209524" cy="373333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543" y="2142649"/>
            <a:ext cx="6790476" cy="108571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929" y="4567111"/>
            <a:ext cx="5333333" cy="106666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770" y="5745857"/>
            <a:ext cx="4961905" cy="102857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66" y="839180"/>
            <a:ext cx="3133333" cy="110476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81" y="3369318"/>
            <a:ext cx="4685714" cy="1085714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3512929" y="248672"/>
            <a:ext cx="62585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5. Binnen de advanced search kan je ook weer alleen binnen de aparte onderdelen zoeken. 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 daarbinnen weer op verschillende soorten gegevens.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40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703" y="258041"/>
            <a:ext cx="9485714" cy="632380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153909" y="597529"/>
            <a:ext cx="200986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6. Zoeken op</a:t>
            </a:r>
          </a:p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Publicaties:</a:t>
            </a:r>
          </a:p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Ruim 7500 publicaties</a:t>
            </a:r>
          </a:p>
          <a:p>
            <a:pPr algn="ctr"/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kunt publicaties ook zoeken met woord in titel, op onderwerp en op woorden in de samenvatting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44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944" y="369975"/>
            <a:ext cx="2247619" cy="6190476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986828" y="1004935"/>
            <a:ext cx="70345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6. Ook bij de Publication Search zijn er weer meerdere mogelijkheden om de zoekopdracht te filteren. </a:t>
            </a:r>
          </a:p>
          <a:p>
            <a:pPr algn="ctr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Het is mogelijk om te zoeken op bron type, </a:t>
            </a:r>
          </a:p>
          <a:p>
            <a:pPr algn="ctr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Onderwerp, taal, uitgever en weer op onderdeel van de databank zelf.</a:t>
            </a:r>
          </a:p>
        </p:txBody>
      </p:sp>
    </p:spTree>
    <p:extLst>
      <p:ext uri="{BB962C8B-B14F-4D97-AF65-F5344CB8AC3E}">
        <p14:creationId xmlns:p14="http://schemas.microsoft.com/office/powerpoint/2010/main" val="129565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271604" y="217284"/>
            <a:ext cx="10755517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Een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greep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uit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beschikbare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titels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century fuels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Packaging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Journal of health organization and management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Health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care management science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Hospital topics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Property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Journal of healthcare management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Journal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facilities management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International journal of business and social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International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journal of product development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journal of Power &amp; energy systems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Urban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Urban water news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Automotive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Industry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Frontiers of structural and civil engineering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Chemical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Week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53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757" y="350402"/>
            <a:ext cx="8866667" cy="4600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1508756" y="5169529"/>
            <a:ext cx="88666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Binnen 1 titel kan je ook weer zoeken met “Search within this publication” binnen de titelbeschrijving van de uitgave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660903" y="350402"/>
            <a:ext cx="7242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endParaRPr lang="nl-N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21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696" y="1348926"/>
            <a:ext cx="9314286" cy="5409524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11696" y="153909"/>
            <a:ext cx="9314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7. Browse: Topic Paths. </a:t>
            </a:r>
          </a:p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Met vooropgezette filters een onderwerp steeds specifieker maken.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18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562" y="0"/>
            <a:ext cx="6818901" cy="6858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887240" y="244444"/>
            <a:ext cx="288805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Dit zijn de verschillende Topic Paths. Op iedere topic is steeds weer door te klikken op uitsplitsingen op verwante onderwerpen.</a:t>
            </a:r>
          </a:p>
          <a:p>
            <a:endParaRPr lang="nl-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de volgende dia is een voorbeeld opgenomen van het Business &amp; Industry</a:t>
            </a: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Topic Path.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33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2058"/>
            <a:ext cx="2590476" cy="239047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999" y="822058"/>
            <a:ext cx="2914286" cy="273333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808" y="822058"/>
            <a:ext cx="2847619" cy="368571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5333" y="822058"/>
            <a:ext cx="3466667" cy="5076190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588475" y="199176"/>
            <a:ext cx="14938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endParaRPr lang="nl-N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21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16048" y="153910"/>
            <a:ext cx="7487215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Inhoud:</a:t>
            </a:r>
          </a:p>
          <a:p>
            <a:endParaRPr lang="nl-NL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Inleiding</a:t>
            </a:r>
            <a:endParaRPr lang="nl-N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Onderdelen van deze databank</a:t>
            </a:r>
          </a:p>
          <a:p>
            <a:r>
              <a:rPr lang="nl-N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Startpagina </a:t>
            </a:r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ABI Inform </a:t>
            </a:r>
            <a:r>
              <a:rPr lang="nl-N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Proquest</a:t>
            </a:r>
          </a:p>
          <a:p>
            <a:r>
              <a:rPr lang="nl-N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Basic Search</a:t>
            </a:r>
          </a:p>
          <a:p>
            <a:r>
              <a:rPr lang="nl-N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Advanced Search</a:t>
            </a:r>
          </a:p>
          <a:p>
            <a:r>
              <a:rPr lang="nl-N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Publications</a:t>
            </a:r>
          </a:p>
          <a:p>
            <a:r>
              <a:rPr lang="nl-N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7. Browse: Topic Paths    (onderwerpen)</a:t>
            </a:r>
          </a:p>
          <a:p>
            <a:endParaRPr lang="nl-NL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949" y="1581263"/>
            <a:ext cx="2190476" cy="33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55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34155" y="217283"/>
            <a:ext cx="1109954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Inleiding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databank ABI Inform en Proquest is aanvankelijk niet geheel overzichtelijk. 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Het is niet direct duidelijk wat de databank te bieden heeft. Toch is dit een zeer 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rijke databank die niet vergeten moet worden bij zoekopdrachten.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databank biedt bijvoorbeeld full-</a:t>
            </a:r>
            <a:r>
              <a:rPr lang="nl-N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kranten en tijdschriften die nog wel eens worden gevraagd:</a:t>
            </a:r>
          </a:p>
          <a:p>
            <a:endParaRPr lang="nl-N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Wall Street Journal</a:t>
            </a:r>
          </a:p>
          <a:p>
            <a:pPr marL="285750" indent="-285750">
              <a:buFontTx/>
              <a:buChar char="-"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Financial Times</a:t>
            </a:r>
          </a:p>
          <a:p>
            <a:pPr marL="285750" indent="-285750">
              <a:buFontTx/>
              <a:buChar char="-"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Economist</a:t>
            </a:r>
          </a:p>
          <a:p>
            <a:endParaRPr lang="nl-N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Maar ook op andere gebieden (gezondheidzorg, chemie, engineering) zijn er veel uitgaven te vinden.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Voordelen van deze databank:</a:t>
            </a:r>
          </a:p>
          <a:p>
            <a:endParaRPr lang="nl-N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Zoeken binnen verschillende onderdelen binnen de databank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Zeer goed kunnen specificeren wat je zoekt met behulp van allerlei zoekfilters.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Zoeken op publicatie (op woord in titel, onderwerp en woord in samenvatting)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Begeleid zoeken op onderwerp bij de Topic Guide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16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99588" y="120173"/>
            <a:ext cx="12023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2. Er zitten 7 onderdelen binnen deze databank, waarvan het onderdeel Complete ook weer uiteenvalt in drie onderdelen: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495" y="1189805"/>
            <a:ext cx="8038095" cy="55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23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796143" y="696686"/>
            <a:ext cx="9318171" cy="2656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271604" y="135802"/>
            <a:ext cx="1107238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nl-NL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2. De Onderdelen:</a:t>
            </a:r>
          </a:p>
          <a:p>
            <a:pPr lvl="0" algn="ctr"/>
            <a:endParaRPr lang="nl-NL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	ABI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Inform Archief (1905 – 1985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/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	</a:t>
            </a:r>
            <a:r>
              <a:rPr lang="nl-NL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ABI </a:t>
            </a:r>
            <a:r>
              <a:rPr lang="nl-NL" sz="2000" u="sng" dirty="0">
                <a:latin typeface="Arial" panose="020B0604020202020204" pitchFamily="34" charset="0"/>
                <a:cs typeface="Arial" panose="020B0604020202020204" pitchFamily="34" charset="0"/>
              </a:rPr>
              <a:t>Inform Complete ( 1971 – heden) Onder Complete vallen ook: 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Dateline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Amerikaanse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(lokaal)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nieuws over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bedrijven.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Internationale handel en management. Rapporten en tijdschriften uit 	verschillende landen en van verschillende bronnen (ook wetenschappelijk).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Trade </a:t>
            </a:r>
            <a:r>
              <a:rPr lang="nl-NL" sz="2000" u="sng" dirty="0">
                <a:latin typeface="Arial" panose="020B0604020202020204" pitchFamily="34" charset="0"/>
                <a:cs typeface="Arial" panose="020B0604020202020204" pitchFamily="34" charset="0"/>
              </a:rPr>
              <a:t>&amp; Industry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Informatie over handel en industrie, zoals jaarverslagen, 	marktrapporten, nieuwsberichten.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	American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Periodicals (1740 – 1940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): Amerikaanse tijdschriften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	International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Bibliography of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Art: bibliografische gegevens rond kunstboeken en artikelen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	International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Bibliography of the Social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Sciences: bibliografische gegevens over werken 	binnen de sociale wetenschappen.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	ProQuest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Historical newspapers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The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ish Times (1859 – 2011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en The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Weekly Irish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Times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(1876 – 2011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Deze twee kranten zijn full-</a:t>
            </a:r>
            <a:r>
              <a:rPr lang="nl-N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41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008" y="544286"/>
            <a:ext cx="8889883" cy="6183086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592106" y="70810"/>
            <a:ext cx="8697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Startpagina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55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191" y="1480320"/>
            <a:ext cx="9304762" cy="5038095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718241" y="262551"/>
            <a:ext cx="106106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basic search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 hetzelfde als bij elke databank. Je kan eventueel alleen in een bepaald onderdeel zoeken door op de plaatjes van de subject areas te klikken. 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60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474" y="0"/>
            <a:ext cx="7171051" cy="6858000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235390" y="289710"/>
            <a:ext cx="21456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5. Advanced</a:t>
            </a:r>
          </a:p>
          <a:p>
            <a:pPr algn="ctr"/>
            <a:r>
              <a:rPr lang="nl-N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Search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15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293" y="625713"/>
            <a:ext cx="9323809" cy="2800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298294" y="3796905"/>
            <a:ext cx="9323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Handig binnen het zoekresultaat: er worden suggesties gegeven voor verwante zoekmogelijkheden bij “related </a:t>
            </a:r>
            <a:r>
              <a:rPr lang="nl-NL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searches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</a:p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Ook kan je </a:t>
            </a:r>
            <a:r>
              <a:rPr lang="nl-NL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binnen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zoekresultaten weer verder zoeken met “search within”. </a:t>
            </a:r>
          </a:p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 je kunt afbeeldingen en grafieken oproepen behorende bij het onderwerp met “Find related figures &amp; tables”.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298293" y="69855"/>
            <a:ext cx="2920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Advanced Search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60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491</Words>
  <Application>Microsoft Office PowerPoint</Application>
  <PresentationFormat>Widescreen</PresentationFormat>
  <Paragraphs>101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Kantoorthema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Hogeschool Rotterdam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Elst, A. van der</dc:creator>
  <cp:lastModifiedBy>Elst, A. van der</cp:lastModifiedBy>
  <cp:revision>114</cp:revision>
  <dcterms:created xsi:type="dcterms:W3CDTF">2014-02-05T13:21:28Z</dcterms:created>
  <dcterms:modified xsi:type="dcterms:W3CDTF">2014-03-19T07:59:34Z</dcterms:modified>
</cp:coreProperties>
</file>