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2566C7-5C5E-4477-BAAB-83E968DAE27A}" v="13" dt="2024-07-10T15:12:18.23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0" autoAdjust="0"/>
    <p:restoredTop sz="94660"/>
  </p:normalViewPr>
  <p:slideViewPr>
    <p:cSldViewPr snapToGrid="0">
      <p:cViewPr varScale="1">
        <p:scale>
          <a:sx n="93" d="100"/>
          <a:sy n="93" d="100"/>
        </p:scale>
        <p:origin x="92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upkens, S.H.A. (Susan)" userId="4c637d48-a93c-4c27-9856-1d549e30fdd9" providerId="ADAL" clId="{122566C7-5C5E-4477-BAAB-83E968DAE27A}"/>
    <pc:docChg chg="modSld">
      <pc:chgData name="Hupkens, S.H.A. (Susan)" userId="4c637d48-a93c-4c27-9856-1d549e30fdd9" providerId="ADAL" clId="{122566C7-5C5E-4477-BAAB-83E968DAE27A}" dt="2024-07-10T15:12:18.236" v="9" actId="20577"/>
      <pc:docMkLst>
        <pc:docMk/>
      </pc:docMkLst>
      <pc:sldChg chg="modSp">
        <pc:chgData name="Hupkens, S.H.A. (Susan)" userId="4c637d48-a93c-4c27-9856-1d549e30fdd9" providerId="ADAL" clId="{122566C7-5C5E-4477-BAAB-83E968DAE27A}" dt="2024-07-10T15:12:18.236" v="9" actId="20577"/>
        <pc:sldMkLst>
          <pc:docMk/>
          <pc:sldMk cId="745254421" sldId="256"/>
        </pc:sldMkLst>
        <pc:graphicFrameChg chg="mod">
          <ac:chgData name="Hupkens, S.H.A. (Susan)" userId="4c637d48-a93c-4c27-9856-1d549e30fdd9" providerId="ADAL" clId="{122566C7-5C5E-4477-BAAB-83E968DAE27A}" dt="2024-07-10T15:12:18.236" v="9" actId="20577"/>
          <ac:graphicFrameMkLst>
            <pc:docMk/>
            <pc:sldMk cId="745254421" sldId="256"/>
            <ac:graphicFrameMk id="4" creationId="{152B40B5-A202-4758-D465-12DA014F5BCA}"/>
          </ac:graphicFrameMkLst>
        </pc:graphicFrame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3987142-0394-4183-8367-6A2A34823587}" type="doc">
      <dgm:prSet loTypeId="urn:microsoft.com/office/officeart/2005/8/layout/cycle1" loCatId="cycle" qsTypeId="urn:microsoft.com/office/officeart/2005/8/quickstyle/simple1" qsCatId="simple" csTypeId="urn:microsoft.com/office/officeart/2005/8/colors/accent4_2" csCatId="accent4" phldr="1"/>
      <dgm:spPr/>
      <dgm:t>
        <a:bodyPr/>
        <a:lstStyle/>
        <a:p>
          <a:endParaRPr lang="nl-NL"/>
        </a:p>
      </dgm:t>
    </dgm:pt>
    <dgm:pt modelId="{382747A0-CE90-4D1D-B33B-EB11AE1BCAAD}">
      <dgm:prSet phldrT="[Tekst]"/>
      <dgm:spPr/>
      <dgm:t>
        <a:bodyPr/>
        <a:lstStyle/>
        <a:p>
          <a:r>
            <a:rPr lang="nl-NL" dirty="0" err="1"/>
            <a:t>Define</a:t>
          </a:r>
          <a:r>
            <a:rPr lang="nl-NL" dirty="0"/>
            <a:t> Verkennen</a:t>
          </a:r>
        </a:p>
      </dgm:t>
    </dgm:pt>
    <dgm:pt modelId="{A26C5A87-A7C4-4D7B-9402-FCC6374EBA2E}" type="parTrans" cxnId="{22CBDD18-0387-4117-8050-82906F2EFC9E}">
      <dgm:prSet/>
      <dgm:spPr/>
      <dgm:t>
        <a:bodyPr/>
        <a:lstStyle/>
        <a:p>
          <a:endParaRPr lang="nl-NL"/>
        </a:p>
      </dgm:t>
    </dgm:pt>
    <dgm:pt modelId="{28DE5619-BE7C-4A61-A1AE-13BC24D7AEA7}" type="sibTrans" cxnId="{22CBDD18-0387-4117-8050-82906F2EFC9E}">
      <dgm:prSet/>
      <dgm:spPr/>
      <dgm:t>
        <a:bodyPr/>
        <a:lstStyle/>
        <a:p>
          <a:endParaRPr lang="nl-NL"/>
        </a:p>
      </dgm:t>
    </dgm:pt>
    <dgm:pt modelId="{90780DE3-61E0-41DA-A286-B975B57F6BAA}">
      <dgm:prSet phldrT="[Tekst]"/>
      <dgm:spPr/>
      <dgm:t>
        <a:bodyPr/>
        <a:lstStyle/>
        <a:p>
          <a:r>
            <a:rPr lang="nl-NL" dirty="0"/>
            <a:t>Dream</a:t>
          </a:r>
        </a:p>
        <a:p>
          <a:r>
            <a:rPr lang="nl-NL" dirty="0"/>
            <a:t>Verbeelden</a:t>
          </a:r>
        </a:p>
      </dgm:t>
    </dgm:pt>
    <dgm:pt modelId="{EF51DE16-CB08-4EE1-8DA1-86D94FD1ADD1}" type="parTrans" cxnId="{77233779-0A9B-476F-A011-D0938EC89B92}">
      <dgm:prSet/>
      <dgm:spPr/>
      <dgm:t>
        <a:bodyPr/>
        <a:lstStyle/>
        <a:p>
          <a:endParaRPr lang="nl-NL"/>
        </a:p>
      </dgm:t>
    </dgm:pt>
    <dgm:pt modelId="{F99EE725-7E96-44DB-BB0F-3C8E43865015}" type="sibTrans" cxnId="{77233779-0A9B-476F-A011-D0938EC89B92}">
      <dgm:prSet/>
      <dgm:spPr/>
      <dgm:t>
        <a:bodyPr/>
        <a:lstStyle/>
        <a:p>
          <a:endParaRPr lang="nl-NL"/>
        </a:p>
      </dgm:t>
    </dgm:pt>
    <dgm:pt modelId="{2FD0009C-E1B6-43AC-85E4-2DC254A9277A}">
      <dgm:prSet phldrT="[Tekst]"/>
      <dgm:spPr/>
      <dgm:t>
        <a:bodyPr/>
        <a:lstStyle/>
        <a:p>
          <a:r>
            <a:rPr lang="nl-NL" dirty="0"/>
            <a:t>Design</a:t>
          </a:r>
        </a:p>
        <a:p>
          <a:r>
            <a:rPr lang="nl-NL" dirty="0"/>
            <a:t>Vormgeven</a:t>
          </a:r>
        </a:p>
      </dgm:t>
    </dgm:pt>
    <dgm:pt modelId="{020843F0-2178-4438-9366-D4F02C2E2BE1}" type="parTrans" cxnId="{1889E53A-7D05-41F4-A353-D184534AD019}">
      <dgm:prSet/>
      <dgm:spPr/>
      <dgm:t>
        <a:bodyPr/>
        <a:lstStyle/>
        <a:p>
          <a:endParaRPr lang="nl-NL"/>
        </a:p>
      </dgm:t>
    </dgm:pt>
    <dgm:pt modelId="{F7DA53E2-DD72-4E49-845C-910ECEBC4DE5}" type="sibTrans" cxnId="{1889E53A-7D05-41F4-A353-D184534AD019}">
      <dgm:prSet/>
      <dgm:spPr/>
      <dgm:t>
        <a:bodyPr/>
        <a:lstStyle/>
        <a:p>
          <a:endParaRPr lang="nl-NL"/>
        </a:p>
      </dgm:t>
    </dgm:pt>
    <dgm:pt modelId="{B020F10D-68B3-4867-90CF-708ADDD10585}">
      <dgm:prSet phldrT="[Tekst]"/>
      <dgm:spPr/>
      <dgm:t>
        <a:bodyPr/>
        <a:lstStyle/>
        <a:p>
          <a:r>
            <a:rPr lang="nl-NL" dirty="0" err="1"/>
            <a:t>Deliver</a:t>
          </a:r>
          <a:endParaRPr lang="nl-NL" dirty="0"/>
        </a:p>
        <a:p>
          <a:r>
            <a:rPr lang="nl-NL" dirty="0" err="1"/>
            <a:t>Verwezelijken</a:t>
          </a:r>
          <a:endParaRPr lang="nl-NL" dirty="0"/>
        </a:p>
      </dgm:t>
    </dgm:pt>
    <dgm:pt modelId="{239052D0-3932-4A6A-A42E-61E265A98DD8}" type="parTrans" cxnId="{4A795845-172F-4A18-876D-D7838038DB8B}">
      <dgm:prSet/>
      <dgm:spPr/>
      <dgm:t>
        <a:bodyPr/>
        <a:lstStyle/>
        <a:p>
          <a:endParaRPr lang="nl-NL"/>
        </a:p>
      </dgm:t>
    </dgm:pt>
    <dgm:pt modelId="{C26995F0-F16F-454E-AED0-13CD90F8B13F}" type="sibTrans" cxnId="{4A795845-172F-4A18-876D-D7838038DB8B}">
      <dgm:prSet/>
      <dgm:spPr/>
      <dgm:t>
        <a:bodyPr/>
        <a:lstStyle/>
        <a:p>
          <a:endParaRPr lang="nl-NL"/>
        </a:p>
      </dgm:t>
    </dgm:pt>
    <dgm:pt modelId="{18E51864-CEDE-4384-9E35-8CDAF94FBD4E}">
      <dgm:prSet/>
      <dgm:spPr/>
      <dgm:t>
        <a:bodyPr/>
        <a:lstStyle/>
        <a:p>
          <a:r>
            <a:rPr lang="nl-NL"/>
            <a:t>Valueren</a:t>
          </a:r>
        </a:p>
      </dgm:t>
    </dgm:pt>
    <dgm:pt modelId="{CEC6C063-E54F-46BD-BDD3-13F86A1A7DFE}" type="parTrans" cxnId="{5DB50668-01AD-43D9-9A7E-DF635CA7C3DB}">
      <dgm:prSet/>
      <dgm:spPr/>
      <dgm:t>
        <a:bodyPr/>
        <a:lstStyle/>
        <a:p>
          <a:endParaRPr lang="nl-NL"/>
        </a:p>
      </dgm:t>
    </dgm:pt>
    <dgm:pt modelId="{2C1F6DF3-6A76-4FC2-B8D8-449B367634D9}" type="sibTrans" cxnId="{5DB50668-01AD-43D9-9A7E-DF635CA7C3DB}">
      <dgm:prSet/>
      <dgm:spPr/>
      <dgm:t>
        <a:bodyPr/>
        <a:lstStyle/>
        <a:p>
          <a:endParaRPr lang="nl-NL"/>
        </a:p>
      </dgm:t>
    </dgm:pt>
    <dgm:pt modelId="{C3A6E893-089C-4E7F-9AF0-5BCF12D5BA4D}" type="pres">
      <dgm:prSet presAssocID="{E3987142-0394-4183-8367-6A2A34823587}" presName="cycle" presStyleCnt="0">
        <dgm:presLayoutVars>
          <dgm:dir/>
          <dgm:resizeHandles val="exact"/>
        </dgm:presLayoutVars>
      </dgm:prSet>
      <dgm:spPr/>
    </dgm:pt>
    <dgm:pt modelId="{E15D2236-3CC8-45C0-90B2-65C03E160508}" type="pres">
      <dgm:prSet presAssocID="{382747A0-CE90-4D1D-B33B-EB11AE1BCAAD}" presName="dummy" presStyleCnt="0"/>
      <dgm:spPr/>
    </dgm:pt>
    <dgm:pt modelId="{17B8628A-613F-460E-8463-5CE589FFAE3A}" type="pres">
      <dgm:prSet presAssocID="{382747A0-CE90-4D1D-B33B-EB11AE1BCAAD}" presName="node" presStyleLbl="revTx" presStyleIdx="0" presStyleCnt="5">
        <dgm:presLayoutVars>
          <dgm:bulletEnabled val="1"/>
        </dgm:presLayoutVars>
      </dgm:prSet>
      <dgm:spPr/>
    </dgm:pt>
    <dgm:pt modelId="{C2F5069F-A70A-4AA5-8343-80C7D3271A92}" type="pres">
      <dgm:prSet presAssocID="{28DE5619-BE7C-4A61-A1AE-13BC24D7AEA7}" presName="sibTrans" presStyleLbl="node1" presStyleIdx="0" presStyleCnt="5"/>
      <dgm:spPr/>
    </dgm:pt>
    <dgm:pt modelId="{42FFC3E0-8165-4D28-84E7-B6320DD59A6F}" type="pres">
      <dgm:prSet presAssocID="{90780DE3-61E0-41DA-A286-B975B57F6BAA}" presName="dummy" presStyleCnt="0"/>
      <dgm:spPr/>
    </dgm:pt>
    <dgm:pt modelId="{18B078E8-5EA8-47C9-AD62-D3B3F3A85876}" type="pres">
      <dgm:prSet presAssocID="{90780DE3-61E0-41DA-A286-B975B57F6BAA}" presName="node" presStyleLbl="revTx" presStyleIdx="1" presStyleCnt="5">
        <dgm:presLayoutVars>
          <dgm:bulletEnabled val="1"/>
        </dgm:presLayoutVars>
      </dgm:prSet>
      <dgm:spPr/>
    </dgm:pt>
    <dgm:pt modelId="{F89A5949-25C1-45BB-9285-4A2633518362}" type="pres">
      <dgm:prSet presAssocID="{F99EE725-7E96-44DB-BB0F-3C8E43865015}" presName="sibTrans" presStyleLbl="node1" presStyleIdx="1" presStyleCnt="5"/>
      <dgm:spPr/>
    </dgm:pt>
    <dgm:pt modelId="{27774F48-26F9-410C-8CA7-9F7F9A581AD9}" type="pres">
      <dgm:prSet presAssocID="{2FD0009C-E1B6-43AC-85E4-2DC254A9277A}" presName="dummy" presStyleCnt="0"/>
      <dgm:spPr/>
    </dgm:pt>
    <dgm:pt modelId="{417D66AF-C6FD-4F56-B185-7222D9D6D367}" type="pres">
      <dgm:prSet presAssocID="{2FD0009C-E1B6-43AC-85E4-2DC254A9277A}" presName="node" presStyleLbl="revTx" presStyleIdx="2" presStyleCnt="5">
        <dgm:presLayoutVars>
          <dgm:bulletEnabled val="1"/>
        </dgm:presLayoutVars>
      </dgm:prSet>
      <dgm:spPr/>
    </dgm:pt>
    <dgm:pt modelId="{62A5A466-9905-4638-B97A-42880E0864A0}" type="pres">
      <dgm:prSet presAssocID="{F7DA53E2-DD72-4E49-845C-910ECEBC4DE5}" presName="sibTrans" presStyleLbl="node1" presStyleIdx="2" presStyleCnt="5"/>
      <dgm:spPr/>
    </dgm:pt>
    <dgm:pt modelId="{3B591E1B-07F5-4975-8641-3C3B6DD39F32}" type="pres">
      <dgm:prSet presAssocID="{B020F10D-68B3-4867-90CF-708ADDD10585}" presName="dummy" presStyleCnt="0"/>
      <dgm:spPr/>
    </dgm:pt>
    <dgm:pt modelId="{02216ED6-EAAF-4876-9F9D-875F2DDF2532}" type="pres">
      <dgm:prSet presAssocID="{B020F10D-68B3-4867-90CF-708ADDD10585}" presName="node" presStyleLbl="revTx" presStyleIdx="3" presStyleCnt="5">
        <dgm:presLayoutVars>
          <dgm:bulletEnabled val="1"/>
        </dgm:presLayoutVars>
      </dgm:prSet>
      <dgm:spPr/>
    </dgm:pt>
    <dgm:pt modelId="{95205CD2-FDCB-4B6A-93DF-13FD071FE85B}" type="pres">
      <dgm:prSet presAssocID="{C26995F0-F16F-454E-AED0-13CD90F8B13F}" presName="sibTrans" presStyleLbl="node1" presStyleIdx="3" presStyleCnt="5"/>
      <dgm:spPr/>
    </dgm:pt>
    <dgm:pt modelId="{C5DE84D4-AD3D-4BA6-8FF8-8A81458864E3}" type="pres">
      <dgm:prSet presAssocID="{18E51864-CEDE-4384-9E35-8CDAF94FBD4E}" presName="dummy" presStyleCnt="0"/>
      <dgm:spPr/>
    </dgm:pt>
    <dgm:pt modelId="{D4CAB4D2-E335-4407-AC08-6676620B63F1}" type="pres">
      <dgm:prSet presAssocID="{18E51864-CEDE-4384-9E35-8CDAF94FBD4E}" presName="node" presStyleLbl="revTx" presStyleIdx="4" presStyleCnt="5">
        <dgm:presLayoutVars>
          <dgm:bulletEnabled val="1"/>
        </dgm:presLayoutVars>
      </dgm:prSet>
      <dgm:spPr/>
    </dgm:pt>
    <dgm:pt modelId="{C54C51D7-FE40-4127-A438-0D79B2518183}" type="pres">
      <dgm:prSet presAssocID="{2C1F6DF3-6A76-4FC2-B8D8-449B367634D9}" presName="sibTrans" presStyleLbl="node1" presStyleIdx="4" presStyleCnt="5"/>
      <dgm:spPr/>
    </dgm:pt>
  </dgm:ptLst>
  <dgm:cxnLst>
    <dgm:cxn modelId="{BDE79E02-1657-41DE-B89E-FE6D53426978}" type="presOf" srcId="{F99EE725-7E96-44DB-BB0F-3C8E43865015}" destId="{F89A5949-25C1-45BB-9285-4A2633518362}" srcOrd="0" destOrd="0" presId="urn:microsoft.com/office/officeart/2005/8/layout/cycle1"/>
    <dgm:cxn modelId="{22CBDD18-0387-4117-8050-82906F2EFC9E}" srcId="{E3987142-0394-4183-8367-6A2A34823587}" destId="{382747A0-CE90-4D1D-B33B-EB11AE1BCAAD}" srcOrd="0" destOrd="0" parTransId="{A26C5A87-A7C4-4D7B-9402-FCC6374EBA2E}" sibTransId="{28DE5619-BE7C-4A61-A1AE-13BC24D7AEA7}"/>
    <dgm:cxn modelId="{280DB929-3EB1-41DC-8EB7-05DB5400467F}" type="presOf" srcId="{2C1F6DF3-6A76-4FC2-B8D8-449B367634D9}" destId="{C54C51D7-FE40-4127-A438-0D79B2518183}" srcOrd="0" destOrd="0" presId="urn:microsoft.com/office/officeart/2005/8/layout/cycle1"/>
    <dgm:cxn modelId="{799DC739-1E9D-4CD2-9293-0343C53B38EF}" type="presOf" srcId="{28DE5619-BE7C-4A61-A1AE-13BC24D7AEA7}" destId="{C2F5069F-A70A-4AA5-8343-80C7D3271A92}" srcOrd="0" destOrd="0" presId="urn:microsoft.com/office/officeart/2005/8/layout/cycle1"/>
    <dgm:cxn modelId="{1889E53A-7D05-41F4-A353-D184534AD019}" srcId="{E3987142-0394-4183-8367-6A2A34823587}" destId="{2FD0009C-E1B6-43AC-85E4-2DC254A9277A}" srcOrd="2" destOrd="0" parTransId="{020843F0-2178-4438-9366-D4F02C2E2BE1}" sibTransId="{F7DA53E2-DD72-4E49-845C-910ECEBC4DE5}"/>
    <dgm:cxn modelId="{1360B260-E6EF-48EB-8E04-4BCF18AA8306}" type="presOf" srcId="{382747A0-CE90-4D1D-B33B-EB11AE1BCAAD}" destId="{17B8628A-613F-460E-8463-5CE589FFAE3A}" srcOrd="0" destOrd="0" presId="urn:microsoft.com/office/officeart/2005/8/layout/cycle1"/>
    <dgm:cxn modelId="{4A795845-172F-4A18-876D-D7838038DB8B}" srcId="{E3987142-0394-4183-8367-6A2A34823587}" destId="{B020F10D-68B3-4867-90CF-708ADDD10585}" srcOrd="3" destOrd="0" parTransId="{239052D0-3932-4A6A-A42E-61E265A98DD8}" sibTransId="{C26995F0-F16F-454E-AED0-13CD90F8B13F}"/>
    <dgm:cxn modelId="{5DB50668-01AD-43D9-9A7E-DF635CA7C3DB}" srcId="{E3987142-0394-4183-8367-6A2A34823587}" destId="{18E51864-CEDE-4384-9E35-8CDAF94FBD4E}" srcOrd="4" destOrd="0" parTransId="{CEC6C063-E54F-46BD-BDD3-13F86A1A7DFE}" sibTransId="{2C1F6DF3-6A76-4FC2-B8D8-449B367634D9}"/>
    <dgm:cxn modelId="{9BF48354-0D01-4176-B954-2BFAE50944B1}" type="presOf" srcId="{F7DA53E2-DD72-4E49-845C-910ECEBC4DE5}" destId="{62A5A466-9905-4638-B97A-42880E0864A0}" srcOrd="0" destOrd="0" presId="urn:microsoft.com/office/officeart/2005/8/layout/cycle1"/>
    <dgm:cxn modelId="{77233779-0A9B-476F-A011-D0938EC89B92}" srcId="{E3987142-0394-4183-8367-6A2A34823587}" destId="{90780DE3-61E0-41DA-A286-B975B57F6BAA}" srcOrd="1" destOrd="0" parTransId="{EF51DE16-CB08-4EE1-8DA1-86D94FD1ADD1}" sibTransId="{F99EE725-7E96-44DB-BB0F-3C8E43865015}"/>
    <dgm:cxn modelId="{5A128987-B123-4CED-9F61-E6107E400099}" type="presOf" srcId="{90780DE3-61E0-41DA-A286-B975B57F6BAA}" destId="{18B078E8-5EA8-47C9-AD62-D3B3F3A85876}" srcOrd="0" destOrd="0" presId="urn:microsoft.com/office/officeart/2005/8/layout/cycle1"/>
    <dgm:cxn modelId="{A07167CD-52DF-4667-BD90-6701463DAC2C}" type="presOf" srcId="{18E51864-CEDE-4384-9E35-8CDAF94FBD4E}" destId="{D4CAB4D2-E335-4407-AC08-6676620B63F1}" srcOrd="0" destOrd="0" presId="urn:microsoft.com/office/officeart/2005/8/layout/cycle1"/>
    <dgm:cxn modelId="{23C23BED-5099-4BF8-903C-52C451C2603F}" type="presOf" srcId="{2FD0009C-E1B6-43AC-85E4-2DC254A9277A}" destId="{417D66AF-C6FD-4F56-B185-7222D9D6D367}" srcOrd="0" destOrd="0" presId="urn:microsoft.com/office/officeart/2005/8/layout/cycle1"/>
    <dgm:cxn modelId="{C4C461F0-7756-4F0E-9F75-940990309CA9}" type="presOf" srcId="{B020F10D-68B3-4867-90CF-708ADDD10585}" destId="{02216ED6-EAAF-4876-9F9D-875F2DDF2532}" srcOrd="0" destOrd="0" presId="urn:microsoft.com/office/officeart/2005/8/layout/cycle1"/>
    <dgm:cxn modelId="{EEB052F4-F446-426E-B400-221032B3D083}" type="presOf" srcId="{C26995F0-F16F-454E-AED0-13CD90F8B13F}" destId="{95205CD2-FDCB-4B6A-93DF-13FD071FE85B}" srcOrd="0" destOrd="0" presId="urn:microsoft.com/office/officeart/2005/8/layout/cycle1"/>
    <dgm:cxn modelId="{5F2C43F8-13F0-4EFB-B7A0-9E534804E4D5}" type="presOf" srcId="{E3987142-0394-4183-8367-6A2A34823587}" destId="{C3A6E893-089C-4E7F-9AF0-5BCF12D5BA4D}" srcOrd="0" destOrd="0" presId="urn:microsoft.com/office/officeart/2005/8/layout/cycle1"/>
    <dgm:cxn modelId="{05C95F2D-4339-41BB-9EA6-E153ECAFFDEF}" type="presParOf" srcId="{C3A6E893-089C-4E7F-9AF0-5BCF12D5BA4D}" destId="{E15D2236-3CC8-45C0-90B2-65C03E160508}" srcOrd="0" destOrd="0" presId="urn:microsoft.com/office/officeart/2005/8/layout/cycle1"/>
    <dgm:cxn modelId="{B35DE7C2-129F-4F03-B118-256A52457D3B}" type="presParOf" srcId="{C3A6E893-089C-4E7F-9AF0-5BCF12D5BA4D}" destId="{17B8628A-613F-460E-8463-5CE589FFAE3A}" srcOrd="1" destOrd="0" presId="urn:microsoft.com/office/officeart/2005/8/layout/cycle1"/>
    <dgm:cxn modelId="{E2BF4D11-C4B3-4E7C-BE99-A165BE9D571F}" type="presParOf" srcId="{C3A6E893-089C-4E7F-9AF0-5BCF12D5BA4D}" destId="{C2F5069F-A70A-4AA5-8343-80C7D3271A92}" srcOrd="2" destOrd="0" presId="urn:microsoft.com/office/officeart/2005/8/layout/cycle1"/>
    <dgm:cxn modelId="{CFC91BB0-3321-4409-857E-D6659EA5B6DE}" type="presParOf" srcId="{C3A6E893-089C-4E7F-9AF0-5BCF12D5BA4D}" destId="{42FFC3E0-8165-4D28-84E7-B6320DD59A6F}" srcOrd="3" destOrd="0" presId="urn:microsoft.com/office/officeart/2005/8/layout/cycle1"/>
    <dgm:cxn modelId="{5F467505-EC6D-4C1C-9C14-3939AC9177F6}" type="presParOf" srcId="{C3A6E893-089C-4E7F-9AF0-5BCF12D5BA4D}" destId="{18B078E8-5EA8-47C9-AD62-D3B3F3A85876}" srcOrd="4" destOrd="0" presId="urn:microsoft.com/office/officeart/2005/8/layout/cycle1"/>
    <dgm:cxn modelId="{07DE7157-2DB7-48E1-8391-848B45723921}" type="presParOf" srcId="{C3A6E893-089C-4E7F-9AF0-5BCF12D5BA4D}" destId="{F89A5949-25C1-45BB-9285-4A2633518362}" srcOrd="5" destOrd="0" presId="urn:microsoft.com/office/officeart/2005/8/layout/cycle1"/>
    <dgm:cxn modelId="{EE30829B-4B30-4CD1-A9D9-13200A788973}" type="presParOf" srcId="{C3A6E893-089C-4E7F-9AF0-5BCF12D5BA4D}" destId="{27774F48-26F9-410C-8CA7-9F7F9A581AD9}" srcOrd="6" destOrd="0" presId="urn:microsoft.com/office/officeart/2005/8/layout/cycle1"/>
    <dgm:cxn modelId="{5E835DAF-E2E2-450F-9B24-9B176A7520D8}" type="presParOf" srcId="{C3A6E893-089C-4E7F-9AF0-5BCF12D5BA4D}" destId="{417D66AF-C6FD-4F56-B185-7222D9D6D367}" srcOrd="7" destOrd="0" presId="urn:microsoft.com/office/officeart/2005/8/layout/cycle1"/>
    <dgm:cxn modelId="{CB7EAD5D-B0A7-4EE5-AE22-4325DC8544B6}" type="presParOf" srcId="{C3A6E893-089C-4E7F-9AF0-5BCF12D5BA4D}" destId="{62A5A466-9905-4638-B97A-42880E0864A0}" srcOrd="8" destOrd="0" presId="urn:microsoft.com/office/officeart/2005/8/layout/cycle1"/>
    <dgm:cxn modelId="{527CD2EF-7848-41E6-AD74-283302E4E8BC}" type="presParOf" srcId="{C3A6E893-089C-4E7F-9AF0-5BCF12D5BA4D}" destId="{3B591E1B-07F5-4975-8641-3C3B6DD39F32}" srcOrd="9" destOrd="0" presId="urn:microsoft.com/office/officeart/2005/8/layout/cycle1"/>
    <dgm:cxn modelId="{D57B8D1E-9EA9-4478-8849-C70FF87A2A51}" type="presParOf" srcId="{C3A6E893-089C-4E7F-9AF0-5BCF12D5BA4D}" destId="{02216ED6-EAAF-4876-9F9D-875F2DDF2532}" srcOrd="10" destOrd="0" presId="urn:microsoft.com/office/officeart/2005/8/layout/cycle1"/>
    <dgm:cxn modelId="{653F6276-63EF-43E1-B696-C72C1419C92C}" type="presParOf" srcId="{C3A6E893-089C-4E7F-9AF0-5BCF12D5BA4D}" destId="{95205CD2-FDCB-4B6A-93DF-13FD071FE85B}" srcOrd="11" destOrd="0" presId="urn:microsoft.com/office/officeart/2005/8/layout/cycle1"/>
    <dgm:cxn modelId="{4AF1875B-8EB6-49A3-96B2-20819248F95D}" type="presParOf" srcId="{C3A6E893-089C-4E7F-9AF0-5BCF12D5BA4D}" destId="{C5DE84D4-AD3D-4BA6-8FF8-8A81458864E3}" srcOrd="12" destOrd="0" presId="urn:microsoft.com/office/officeart/2005/8/layout/cycle1"/>
    <dgm:cxn modelId="{378E2CB2-D808-40CF-BBA0-290ED29F4822}" type="presParOf" srcId="{C3A6E893-089C-4E7F-9AF0-5BCF12D5BA4D}" destId="{D4CAB4D2-E335-4407-AC08-6676620B63F1}" srcOrd="13" destOrd="0" presId="urn:microsoft.com/office/officeart/2005/8/layout/cycle1"/>
    <dgm:cxn modelId="{6FE3EB75-29AC-402F-8682-F1697B38B4FF}" type="presParOf" srcId="{C3A6E893-089C-4E7F-9AF0-5BCF12D5BA4D}" destId="{C54C51D7-FE40-4127-A438-0D79B2518183}" srcOrd="14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7B8628A-613F-460E-8463-5CE589FFAE3A}">
      <dsp:nvSpPr>
        <dsp:cNvPr id="0" name=""/>
        <dsp:cNvSpPr/>
      </dsp:nvSpPr>
      <dsp:spPr>
        <a:xfrm>
          <a:off x="4704665" y="39140"/>
          <a:ext cx="1341437" cy="13414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800" kern="1200" dirty="0" err="1"/>
            <a:t>Define</a:t>
          </a:r>
          <a:r>
            <a:rPr lang="nl-NL" sz="1800" kern="1200" dirty="0"/>
            <a:t> Verkennen</a:t>
          </a:r>
        </a:p>
      </dsp:txBody>
      <dsp:txXfrm>
        <a:off x="4704665" y="39140"/>
        <a:ext cx="1341437" cy="1341437"/>
      </dsp:txXfrm>
    </dsp:sp>
    <dsp:sp modelId="{C2F5069F-A70A-4AA5-8343-80C7D3271A92}">
      <dsp:nvSpPr>
        <dsp:cNvPr id="0" name=""/>
        <dsp:cNvSpPr/>
      </dsp:nvSpPr>
      <dsp:spPr>
        <a:xfrm>
          <a:off x="1549560" y="385"/>
          <a:ext cx="5028878" cy="5028878"/>
        </a:xfrm>
        <a:prstGeom prst="circularArrow">
          <a:avLst>
            <a:gd name="adj1" fmla="val 5202"/>
            <a:gd name="adj2" fmla="val 336015"/>
            <a:gd name="adj3" fmla="val 21292825"/>
            <a:gd name="adj4" fmla="val 19766604"/>
            <a:gd name="adj5" fmla="val 6068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8B078E8-5EA8-47C9-AD62-D3B3F3A85876}">
      <dsp:nvSpPr>
        <dsp:cNvPr id="0" name=""/>
        <dsp:cNvSpPr/>
      </dsp:nvSpPr>
      <dsp:spPr>
        <a:xfrm>
          <a:off x="5515145" y="2533541"/>
          <a:ext cx="1341437" cy="13414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800" kern="1200" dirty="0"/>
            <a:t>Dream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800" kern="1200" dirty="0"/>
            <a:t>Verbeelden</a:t>
          </a:r>
        </a:p>
      </dsp:txBody>
      <dsp:txXfrm>
        <a:off x="5515145" y="2533541"/>
        <a:ext cx="1341437" cy="1341437"/>
      </dsp:txXfrm>
    </dsp:sp>
    <dsp:sp modelId="{F89A5949-25C1-45BB-9285-4A2633518362}">
      <dsp:nvSpPr>
        <dsp:cNvPr id="0" name=""/>
        <dsp:cNvSpPr/>
      </dsp:nvSpPr>
      <dsp:spPr>
        <a:xfrm>
          <a:off x="1549560" y="385"/>
          <a:ext cx="5028878" cy="5028878"/>
        </a:xfrm>
        <a:prstGeom prst="circularArrow">
          <a:avLst>
            <a:gd name="adj1" fmla="val 5202"/>
            <a:gd name="adj2" fmla="val 336015"/>
            <a:gd name="adj3" fmla="val 4014266"/>
            <a:gd name="adj4" fmla="val 2253829"/>
            <a:gd name="adj5" fmla="val 6068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17D66AF-C6FD-4F56-B185-7222D9D6D367}">
      <dsp:nvSpPr>
        <dsp:cNvPr id="0" name=""/>
        <dsp:cNvSpPr/>
      </dsp:nvSpPr>
      <dsp:spPr>
        <a:xfrm>
          <a:off x="3393281" y="4075166"/>
          <a:ext cx="1341437" cy="13414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800" kern="1200" dirty="0"/>
            <a:t>Design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800" kern="1200" dirty="0"/>
            <a:t>Vormgeven</a:t>
          </a:r>
        </a:p>
      </dsp:txBody>
      <dsp:txXfrm>
        <a:off x="3393281" y="4075166"/>
        <a:ext cx="1341437" cy="1341437"/>
      </dsp:txXfrm>
    </dsp:sp>
    <dsp:sp modelId="{62A5A466-9905-4638-B97A-42880E0864A0}">
      <dsp:nvSpPr>
        <dsp:cNvPr id="0" name=""/>
        <dsp:cNvSpPr/>
      </dsp:nvSpPr>
      <dsp:spPr>
        <a:xfrm>
          <a:off x="1549560" y="385"/>
          <a:ext cx="5028878" cy="5028878"/>
        </a:xfrm>
        <a:prstGeom prst="circularArrow">
          <a:avLst>
            <a:gd name="adj1" fmla="val 5202"/>
            <a:gd name="adj2" fmla="val 336015"/>
            <a:gd name="adj3" fmla="val 8210155"/>
            <a:gd name="adj4" fmla="val 6449719"/>
            <a:gd name="adj5" fmla="val 6068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2216ED6-EAAF-4876-9F9D-875F2DDF2532}">
      <dsp:nvSpPr>
        <dsp:cNvPr id="0" name=""/>
        <dsp:cNvSpPr/>
      </dsp:nvSpPr>
      <dsp:spPr>
        <a:xfrm>
          <a:off x="1271416" y="2533541"/>
          <a:ext cx="1341437" cy="13414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800" kern="1200" dirty="0" err="1"/>
            <a:t>Deliver</a:t>
          </a:r>
          <a:endParaRPr lang="nl-NL" sz="1800" kern="1200" dirty="0"/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800" kern="1200" dirty="0" err="1"/>
            <a:t>Verwezelijken</a:t>
          </a:r>
          <a:endParaRPr lang="nl-NL" sz="1800" kern="1200" dirty="0"/>
        </a:p>
      </dsp:txBody>
      <dsp:txXfrm>
        <a:off x="1271416" y="2533541"/>
        <a:ext cx="1341437" cy="1341437"/>
      </dsp:txXfrm>
    </dsp:sp>
    <dsp:sp modelId="{95205CD2-FDCB-4B6A-93DF-13FD071FE85B}">
      <dsp:nvSpPr>
        <dsp:cNvPr id="0" name=""/>
        <dsp:cNvSpPr/>
      </dsp:nvSpPr>
      <dsp:spPr>
        <a:xfrm>
          <a:off x="1549560" y="385"/>
          <a:ext cx="5028878" cy="5028878"/>
        </a:xfrm>
        <a:prstGeom prst="circularArrow">
          <a:avLst>
            <a:gd name="adj1" fmla="val 5202"/>
            <a:gd name="adj2" fmla="val 336015"/>
            <a:gd name="adj3" fmla="val 12297380"/>
            <a:gd name="adj4" fmla="val 10771160"/>
            <a:gd name="adj5" fmla="val 6068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4CAB4D2-E335-4407-AC08-6676620B63F1}">
      <dsp:nvSpPr>
        <dsp:cNvPr id="0" name=""/>
        <dsp:cNvSpPr/>
      </dsp:nvSpPr>
      <dsp:spPr>
        <a:xfrm>
          <a:off x="2081896" y="39140"/>
          <a:ext cx="1341437" cy="13414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800" kern="1200"/>
            <a:t>Valueren</a:t>
          </a:r>
        </a:p>
      </dsp:txBody>
      <dsp:txXfrm>
        <a:off x="2081896" y="39140"/>
        <a:ext cx="1341437" cy="1341437"/>
      </dsp:txXfrm>
    </dsp:sp>
    <dsp:sp modelId="{C54C51D7-FE40-4127-A438-0D79B2518183}">
      <dsp:nvSpPr>
        <dsp:cNvPr id="0" name=""/>
        <dsp:cNvSpPr/>
      </dsp:nvSpPr>
      <dsp:spPr>
        <a:xfrm>
          <a:off x="1549560" y="385"/>
          <a:ext cx="5028878" cy="5028878"/>
        </a:xfrm>
        <a:prstGeom prst="circularArrow">
          <a:avLst>
            <a:gd name="adj1" fmla="val 5202"/>
            <a:gd name="adj2" fmla="val 336015"/>
            <a:gd name="adj3" fmla="val 16865256"/>
            <a:gd name="adj4" fmla="val 15198729"/>
            <a:gd name="adj5" fmla="val 6068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372669F-5539-9535-71B5-5DABF082CE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B9880581-A0D7-E142-4B02-3AED4B09BA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4470AF4-9ACB-D6CB-36EC-72B18A580B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1C697-FE6D-40D8-9F72-B8C27449A695}" type="datetimeFigureOut">
              <a:rPr lang="nl-NL" smtClean="0"/>
              <a:t>10-7-2024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92A9AB5-0358-C2C2-429F-D6BBCF8C0F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2EFCB2B-BD2A-E0BC-26FB-9171DFA520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B5617-C717-491C-A2D4-5A07008CA40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346529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15400F6-15E2-20A0-CA10-565B0A40E5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24167B28-67FA-5084-03F9-D496449123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E7F3FF9-EE65-5F53-DF7E-5900F4279B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1C697-FE6D-40D8-9F72-B8C27449A695}" type="datetimeFigureOut">
              <a:rPr lang="nl-NL" smtClean="0"/>
              <a:t>10-7-2024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026B4F3-CEB6-8FB1-1EA0-DD92ECC2D8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BE3E959-2D66-E8D3-4DF3-39C8BAEC9F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B5617-C717-491C-A2D4-5A07008CA40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801830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524C9F93-F9A6-3154-A0E0-6F66A0448C3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A102EC59-B975-F1DC-1731-7F592AE0D8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9FECCF1-4457-D57B-2714-42D6CAA8E1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1C697-FE6D-40D8-9F72-B8C27449A695}" type="datetimeFigureOut">
              <a:rPr lang="nl-NL" smtClean="0"/>
              <a:t>10-7-2024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3DBD2C3-07C2-C9FA-B637-EB0C1A9444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BD441EF-CE8A-8420-6666-EF9F8924B6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B5617-C717-491C-A2D4-5A07008CA40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790510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753399C-FADA-60B7-AAEC-896B695959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47D212E-7514-7B66-3D53-EB51DF7C2D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2700579-5744-62E5-E445-F0A0922492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1C697-FE6D-40D8-9F72-B8C27449A695}" type="datetimeFigureOut">
              <a:rPr lang="nl-NL" smtClean="0"/>
              <a:t>10-7-2024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CDBA125-2609-D494-FB09-A4DBD2BA29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0D6864C-0952-5A06-4AF8-03F3A092EE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B5617-C717-491C-A2D4-5A07008CA40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19033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3714260-6808-4802-2279-C4C8A6BE75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FB4A1B83-249F-727F-29DC-ABC9A1B356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1747D95-8815-4441-F5F8-F177B617F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1C697-FE6D-40D8-9F72-B8C27449A695}" type="datetimeFigureOut">
              <a:rPr lang="nl-NL" smtClean="0"/>
              <a:t>10-7-2024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5BA244B-5794-1A84-55C1-E3CDFC4B08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05C45A4-1AA1-9580-3F5F-210D737554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B5617-C717-491C-A2D4-5A07008CA40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29640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DF2EF7C-E21C-091D-9652-A0FFCFCEB5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9BF3DAC-8FFB-1F9C-4A27-BFF8BCFC335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3F419F02-2F1D-6B60-E845-3BED960DBE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87C28076-9D3A-4B10-5520-F66F3A1B0F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1C697-FE6D-40D8-9F72-B8C27449A695}" type="datetimeFigureOut">
              <a:rPr lang="nl-NL" smtClean="0"/>
              <a:t>10-7-2024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2AF0756E-CD21-40C0-01B9-9155685567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85896B74-54CB-7E9C-358F-D231626CE0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B5617-C717-491C-A2D4-5A07008CA40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184736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838FB3C-4A7B-38E7-B87E-17491C14D5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CEF85482-A2F2-C395-A887-7709792851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5A0EEBAC-39A5-6FDF-A7A2-E2C5EBF69A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9F302B6B-6245-CA3F-9331-E41B1A256F3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0313B70F-AA64-09FE-B9E0-60A73456AB6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955549B4-D55A-5D1D-FB84-18105E89E0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1C697-FE6D-40D8-9F72-B8C27449A695}" type="datetimeFigureOut">
              <a:rPr lang="nl-NL" smtClean="0"/>
              <a:t>10-7-2024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19AD92AA-1FC2-3C0C-B8AD-0A94B259DE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3A2FD2F0-51BE-23D2-A7FE-2863CD7084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B5617-C717-491C-A2D4-5A07008CA40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36490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BF67E87-0A68-C44B-41BD-3C3EC41E49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9BBA3588-B2AB-DE51-56C2-96DBF6295E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1C697-FE6D-40D8-9F72-B8C27449A695}" type="datetimeFigureOut">
              <a:rPr lang="nl-NL" smtClean="0"/>
              <a:t>10-7-2024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E02B9438-0C1F-3D16-E48E-A7C0FA0FB9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DAE134D2-111D-3FCA-CD55-75621F0BFF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B5617-C717-491C-A2D4-5A07008CA40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397338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D5FB1BEF-6873-80AD-97A4-8DF5AAF083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1C697-FE6D-40D8-9F72-B8C27449A695}" type="datetimeFigureOut">
              <a:rPr lang="nl-NL" smtClean="0"/>
              <a:t>10-7-2024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E6C3D5EC-767E-E3A3-C460-B7269A8051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CF8C735E-83D9-6545-0405-82985225CD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B5617-C717-491C-A2D4-5A07008CA40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832399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D61A5BC-02F6-7C64-2A3D-97DB7BB0E0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B58F1D5-C5D1-0B6F-F1E5-1BDDAD6492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6E0CDF1A-0896-9339-F213-38B80B591C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E3BDD6A7-55C3-EB04-B0A4-CC8557FAC6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1C697-FE6D-40D8-9F72-B8C27449A695}" type="datetimeFigureOut">
              <a:rPr lang="nl-NL" smtClean="0"/>
              <a:t>10-7-2024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B2E6E9C7-F999-EC87-DEAF-1F8A359D31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9402F0FF-F6A6-D5F7-754B-E809419D0B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B5617-C717-491C-A2D4-5A07008CA40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012367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B97E496-E453-BAA9-05E0-F6461C8B12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5FAA82D8-F256-E5F1-1EAA-94674510BF7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29DC8ADB-6FED-A09A-7DB9-F960186D57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AF08B840-DAE0-B8EB-0869-3D0D81FC73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1C697-FE6D-40D8-9F72-B8C27449A695}" type="datetimeFigureOut">
              <a:rPr lang="nl-NL" smtClean="0"/>
              <a:t>10-7-2024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381D7C29-17CE-B248-4286-C0B145FDC7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41AC2127-46B9-4462-DFCF-3A554A4455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B5617-C717-491C-A2D4-5A07008CA40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715738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02802539-5920-88B5-1FBD-4EDD6A1B41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AAA9B23E-7CC7-F52C-FC4E-EAC1C0E845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B636C95-2C6C-FE09-51DE-94F034319E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D1C697-FE6D-40D8-9F72-B8C27449A695}" type="datetimeFigureOut">
              <a:rPr lang="nl-NL" smtClean="0"/>
              <a:t>10-7-2024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61731F4-E010-3777-AB82-D0EB4B58B25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B50A8DF-364A-CE59-9D5E-C7513FCCC3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BB5617-C717-491C-A2D4-5A07008CA40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566199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152B40B5-A202-4758-D465-12DA014F5BC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46299102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45254421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9</Words>
  <Application>Microsoft Office PowerPoint</Application>
  <PresentationFormat>Breedbeeld</PresentationFormat>
  <Paragraphs>8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Kantoorthema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Hupkens, S.H.A. (Susan)</dc:creator>
  <cp:lastModifiedBy>Hupkens, S.H.A. (Susan)</cp:lastModifiedBy>
  <cp:revision>1</cp:revision>
  <dcterms:created xsi:type="dcterms:W3CDTF">2024-07-09T15:43:16Z</dcterms:created>
  <dcterms:modified xsi:type="dcterms:W3CDTF">2024-07-10T15:12:25Z</dcterms:modified>
</cp:coreProperties>
</file>