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pkens, S.H.A. (Susan)" userId="4c637d48-a93c-4c27-9856-1d549e30fdd9" providerId="ADAL" clId="{6F2C5B8A-E993-48E1-B70E-E43874A3D021}"/>
    <pc:docChg chg="modSld">
      <pc:chgData name="Hupkens, S.H.A. (Susan)" userId="4c637d48-a93c-4c27-9856-1d549e30fdd9" providerId="ADAL" clId="{6F2C5B8A-E993-48E1-B70E-E43874A3D021}" dt="2024-07-10T12:17:02.067" v="9" actId="20577"/>
      <pc:docMkLst>
        <pc:docMk/>
      </pc:docMkLst>
      <pc:sldChg chg="modSp mod">
        <pc:chgData name="Hupkens, S.H.A. (Susan)" userId="4c637d48-a93c-4c27-9856-1d549e30fdd9" providerId="ADAL" clId="{6F2C5B8A-E993-48E1-B70E-E43874A3D021}" dt="2024-07-10T12:17:02.067" v="9" actId="20577"/>
        <pc:sldMkLst>
          <pc:docMk/>
          <pc:sldMk cId="4032173195" sldId="280"/>
        </pc:sldMkLst>
        <pc:spChg chg="mod">
          <ac:chgData name="Hupkens, S.H.A. (Susan)" userId="4c637d48-a93c-4c27-9856-1d549e30fdd9" providerId="ADAL" clId="{6F2C5B8A-E993-48E1-B70E-E43874A3D021}" dt="2024-07-10T12:17:02.067" v="9" actId="20577"/>
          <ac:spMkLst>
            <pc:docMk/>
            <pc:sldMk cId="4032173195" sldId="280"/>
            <ac:spMk id="2" creationId="{FE8D96CE-E18B-034B-32FB-0AA36E878D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8896"/>
            <a:ext cx="12192000" cy="689689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D3F2E7B-520B-5B40-A4DF-C8DB73F1AA45}"/>
              </a:ext>
            </a:extLst>
          </p:cNvPr>
          <p:cNvSpPr/>
          <p:nvPr userDrawn="1"/>
        </p:nvSpPr>
        <p:spPr>
          <a:xfrm>
            <a:off x="0" y="5481051"/>
            <a:ext cx="12192000" cy="14158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300D73-5ADD-3647-89FB-03865C1A6E43}"/>
              </a:ext>
            </a:extLst>
          </p:cNvPr>
          <p:cNvSpPr/>
          <p:nvPr userDrawn="1"/>
        </p:nvSpPr>
        <p:spPr bwMode="auto">
          <a:xfrm>
            <a:off x="518322" y="555008"/>
            <a:ext cx="4122349" cy="3896960"/>
          </a:xfrm>
          <a:prstGeom prst="rect">
            <a:avLst/>
          </a:prstGeom>
          <a:solidFill>
            <a:srgbClr val="D4104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68" y="1605750"/>
            <a:ext cx="3618058" cy="1200768"/>
          </a:xfrm>
        </p:spPr>
        <p:txBody>
          <a:bodyPr anchor="t">
            <a:norm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468" y="3138434"/>
            <a:ext cx="3618058" cy="1200768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0EB3F6-3A41-A947-92A9-D555A744C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D9E1DD1-6A0A-2241-BFFF-0F3929067D0C}"/>
              </a:ext>
            </a:extLst>
          </p:cNvPr>
          <p:cNvSpPr txBox="1">
            <a:spLocks/>
          </p:cNvSpPr>
          <p:nvPr userDrawn="1"/>
        </p:nvSpPr>
        <p:spPr>
          <a:xfrm>
            <a:off x="770468" y="828066"/>
            <a:ext cx="3618058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600" dirty="0"/>
              <a:t>Kenniscentrum</a:t>
            </a:r>
          </a:p>
          <a:p>
            <a:r>
              <a:rPr lang="nl-NL" sz="16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225756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970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0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A2753B7-3214-8947-8AD7-9013BA13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682884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E9E1C9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4159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7237031" cy="690486"/>
          </a:xfrm>
          <a:prstGeom prst="rect">
            <a:avLst/>
          </a:prstGeom>
          <a:solidFill>
            <a:srgbClr val="D41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235D95-6F9C-0D48-808D-488ACBC86C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88349" y="542340"/>
            <a:ext cx="3672904" cy="5501714"/>
          </a:xfrm>
          <a:prstGeom prst="rect">
            <a:avLst/>
          </a:prstGeom>
        </p:spPr>
      </p:pic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709FFB6-C7EC-334B-92B1-EF85EDDDE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D8DF495-693D-1642-AA1B-B39E37E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75" y="1608059"/>
            <a:ext cx="6806838" cy="44398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EA324D-34DF-3845-8E7B-05FB0B4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7064376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3643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E9E1C9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D410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702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D0D6623-E353-C54A-97C0-2F1137874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8896"/>
            <a:ext cx="12191999" cy="6896895"/>
          </a:xfrm>
          <a:prstGeom prst="rect">
            <a:avLst/>
          </a:prstGeom>
        </p:spPr>
      </p:pic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46180EB-A1AB-224F-B26A-0A3D0C20C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A2776CD1-1785-4340-A09C-23280865CB1A}"/>
              </a:ext>
            </a:extLst>
          </p:cNvPr>
          <p:cNvSpPr/>
          <p:nvPr userDrawn="1"/>
        </p:nvSpPr>
        <p:spPr bwMode="auto">
          <a:xfrm>
            <a:off x="547307" y="886265"/>
            <a:ext cx="4744221" cy="1704536"/>
          </a:xfrm>
          <a:prstGeom prst="rect">
            <a:avLst/>
          </a:prstGeom>
          <a:solidFill>
            <a:srgbClr val="D4104C">
              <a:alpha val="90000"/>
            </a:srgbClr>
          </a:solidFill>
          <a:ln w="9525" cap="flat" cmpd="sng" algn="ctr">
            <a:solidFill>
              <a:srgbClr val="D410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77A721F4-79CD-644C-B2B2-2CEA10B4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0" y="1144930"/>
            <a:ext cx="4217375" cy="12063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064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0E029A4-A6C7-2E46-8408-600226595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90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F3B684-A087-4D4C-BC3B-3E76AF6A0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9" y="2594266"/>
            <a:ext cx="8347339" cy="8347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0012" y="4414227"/>
            <a:ext cx="4371975" cy="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8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FB6403D-8E23-4F4C-BAF3-90DE7137B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9952" y="4373792"/>
            <a:ext cx="3882266" cy="3098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32AAC3-1706-FB42-B534-2369A44FC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1873" y="1828800"/>
            <a:ext cx="5587999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4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D4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AE3AE3-26AA-6C49-B4D6-854BB1C40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E2D01BE-D936-E649-87DD-AA846961FD80}"/>
              </a:ext>
            </a:extLst>
          </p:cNvPr>
          <p:cNvSpPr/>
          <p:nvPr userDrawn="1"/>
        </p:nvSpPr>
        <p:spPr>
          <a:xfrm>
            <a:off x="6096000" y="5527964"/>
            <a:ext cx="6096000" cy="13307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713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90" y="1529731"/>
            <a:ext cx="4741560" cy="1911606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389" y="3581215"/>
            <a:ext cx="4741559" cy="22982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23D2696-9E2C-CB41-84F5-F0835BC71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0524C25-423E-714E-8A1F-6DF12D7D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389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33A6E07-1493-C044-AE16-1CB8DF9DE712}"/>
              </a:ext>
            </a:extLst>
          </p:cNvPr>
          <p:cNvSpPr txBox="1">
            <a:spLocks/>
          </p:cNvSpPr>
          <p:nvPr userDrawn="1"/>
        </p:nvSpPr>
        <p:spPr>
          <a:xfrm>
            <a:off x="573389" y="569887"/>
            <a:ext cx="3641780" cy="1555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1800" dirty="0"/>
              <a:t>Kenniscentrum</a:t>
            </a:r>
          </a:p>
          <a:p>
            <a:r>
              <a:rPr lang="nl-NL" sz="1800" b="1" dirty="0"/>
              <a:t>Zorginnovatie</a:t>
            </a:r>
          </a:p>
        </p:txBody>
      </p:sp>
    </p:spTree>
    <p:extLst>
      <p:ext uri="{BB962C8B-B14F-4D97-AF65-F5344CB8AC3E}">
        <p14:creationId xmlns:p14="http://schemas.microsoft.com/office/powerpoint/2010/main" val="227869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solidFill>
          <a:srgbClr val="8C7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394-26CE-1147-8D0B-800AD01DE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97" y="666703"/>
            <a:ext cx="10651065" cy="785579"/>
          </a:xfrm>
        </p:spPr>
        <p:txBody>
          <a:bodyPr anchor="t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9F9C61-913A-404B-916B-8E866A534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497" y="1452282"/>
            <a:ext cx="10651065" cy="78557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E9E1C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BC831-70D9-A440-95C2-2854AE39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68" y="62437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1DD3A0E5-1976-E34F-AB3F-F361AB8819F9}" type="datetimeFigureOut">
              <a:rPr lang="nl-NL" smtClean="0"/>
              <a:pPr/>
              <a:t>10-7-2024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47ADA1F-AF9B-9042-8EAF-8AA6C2368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46" y="6241225"/>
            <a:ext cx="3240153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6" y="564573"/>
            <a:ext cx="10733191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608057"/>
            <a:ext cx="10733190" cy="442126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0B485F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92D94E4-0A78-B84A-BE8A-93AC8142F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CAE0552-CE68-4C4F-B080-84D579501EE0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0" y="1608058"/>
            <a:ext cx="10515600" cy="448794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5B63BE9-F431-8E4D-8883-3D69BFF4F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4DE071-6775-4343-B306-8BAD13C82AE1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D5EF-4E9E-BB48-85B0-F041625B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810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66185-896E-EE4A-82D0-EF31C2E1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375" y="1608058"/>
            <a:ext cx="5181600" cy="47864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0A91D-BC1E-6742-B7C5-58326DA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0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45C24AA-8C47-F24E-8DE4-1EF3FF901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5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2656495-FFB6-5146-B71E-934FB62A5ECD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D410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E77DD9-B454-484D-8F00-4D7CBD5E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63" y="1612259"/>
            <a:ext cx="5157787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037F17-0FDA-6046-A74E-F75A2A8C3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63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1BBBF2-F030-A549-B400-B72BB89A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4375" y="1612259"/>
            <a:ext cx="5183188" cy="83905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D410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E1E1C6-5935-F940-A4F3-DE456581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4375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B485F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B485F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B485F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B485F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B485F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EEF915C-EE12-3546-8889-A440B521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7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8265E3-17EC-B043-905F-75CC43A73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708" y="6241224"/>
            <a:ext cx="333546" cy="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solidFill>
          <a:srgbClr val="0B4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E9E1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15DAD-D3C5-4B4F-AAE5-A931C1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AF1C0C-133B-2C43-A1F3-0CFB8D8C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52" y="564573"/>
            <a:ext cx="10515600" cy="716539"/>
          </a:xfrm>
        </p:spPr>
        <p:txBody>
          <a:bodyPr>
            <a:normAutofit/>
          </a:bodyPr>
          <a:lstStyle>
            <a:lvl1pPr>
              <a:defRPr sz="3000">
                <a:solidFill>
                  <a:srgbClr val="D4104B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3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bg>
      <p:bgPr>
        <a:solidFill>
          <a:srgbClr val="D41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1F16F20-8C39-3842-80F3-B2E835C04146}"/>
              </a:ext>
            </a:extLst>
          </p:cNvPr>
          <p:cNvSpPr/>
          <p:nvPr userDrawn="1"/>
        </p:nvSpPr>
        <p:spPr bwMode="auto">
          <a:xfrm>
            <a:off x="408007" y="564573"/>
            <a:ext cx="11253246" cy="690486"/>
          </a:xfrm>
          <a:prstGeom prst="rect">
            <a:avLst/>
          </a:prstGeom>
          <a:solidFill>
            <a:srgbClr val="0B48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C08BA98-72D1-3E4E-947D-A24F3B97C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54" y="6241225"/>
            <a:ext cx="333545" cy="33354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3044886-9C4B-B643-B978-A0A1B66C9AE0}"/>
              </a:ext>
            </a:extLst>
          </p:cNvPr>
          <p:cNvSpPr txBox="1">
            <a:spLocks/>
          </p:cNvSpPr>
          <p:nvPr userDrawn="1"/>
        </p:nvSpPr>
        <p:spPr>
          <a:xfrm>
            <a:off x="566807" y="564573"/>
            <a:ext cx="10515600" cy="716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D4104B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dirty="0">
                <a:solidFill>
                  <a:srgbClr val="E9E1C9"/>
                </a:solidFill>
              </a:rPr>
              <a:t>Klik om stijl te bewerken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F92A86C-7F7D-DC47-8C1F-B8FF16C3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45" y="1608059"/>
            <a:ext cx="10515600" cy="443981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154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6DE98B-1EF6-9B49-A614-24BD8D5B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75" y="365125"/>
            <a:ext cx="10965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5E89F-39D4-6246-B49F-71F2D0FA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375" y="1825625"/>
            <a:ext cx="10965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tekststjil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8759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D4104C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4104B"/>
        </a:buClr>
        <a:buFont typeface="Arial" panose="020B0604020202020204" pitchFamily="34" charset="0"/>
        <a:buChar char="•"/>
        <a:defRPr sz="24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2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20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104B"/>
        </a:buClr>
        <a:buFont typeface="Arial" panose="020B0604020202020204" pitchFamily="34" charset="0"/>
        <a:buChar char="•"/>
        <a:defRPr sz="1800" kern="1200">
          <a:solidFill>
            <a:srgbClr val="0B48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D96CE-E18B-034B-32FB-0AA36E87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Design – Vormgeven </a:t>
            </a:r>
            <a:r>
              <a:rPr lang="nl-NL" sz="3100" b="1" dirty="0" err="1">
                <a:solidFill>
                  <a:schemeClr val="accent6"/>
                </a:solidFill>
              </a:rPr>
              <a:t>Mindmap</a:t>
            </a:r>
            <a:r>
              <a:rPr lang="nl-NL" sz="3100" b="1" dirty="0">
                <a:solidFill>
                  <a:schemeClr val="accent6"/>
                </a:solidFill>
              </a:rPr>
              <a:t> (</a:t>
            </a:r>
            <a:r>
              <a:rPr lang="nl-NL" sz="3100" b="1">
                <a:solidFill>
                  <a:schemeClr val="accent6"/>
                </a:solidFill>
              </a:rPr>
              <a:t>op flap)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7FBA10-7B4C-217F-2E9E-AF133EA0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7" y="1820091"/>
            <a:ext cx="10733190" cy="4209233"/>
          </a:xfrm>
        </p:spPr>
        <p:txBody>
          <a:bodyPr>
            <a:normAutofit/>
          </a:bodyPr>
          <a:lstStyle/>
          <a:p>
            <a:pPr marL="11430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4104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Wat is er nodig om de gedroomde situatie te bewerkstelligen?</a:t>
            </a:r>
          </a:p>
          <a:p>
            <a:pPr marL="11430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4104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Wat kan jij doen?</a:t>
            </a:r>
          </a:p>
          <a:p>
            <a:pPr marL="11430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4104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Welke steun kunnen jouw organisatie en jouw collega’s bieden?</a:t>
            </a:r>
          </a:p>
          <a:p>
            <a:pPr marL="11430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4104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Hoe kan het materiaal een bijdrage leveren? Moet het bijgesteld?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nl-NL" dirty="0"/>
              <a:t>	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B485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Planning: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41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Wanneer heb je wat nodig?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41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Timing?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41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Gebruik maken van momenten in de organisatie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4104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B48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Hoe kunnen we elkaar ondersteunen?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B485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217319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72</Words>
  <Application>Microsoft Office PowerPoint</Application>
  <PresentationFormat>Breedbeeld</PresentationFormat>
  <Paragraphs>11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Poppins</vt:lpstr>
      <vt:lpstr>1_Kantoorthema</vt:lpstr>
      <vt:lpstr> Design – Vormgeven Mindmap (op flap)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Design – Vormgeven Mindmap </dc:title>
  <dc:creator>Hupkens, S.H.A. (Susan)</dc:creator>
  <cp:lastModifiedBy>Hupkens, S.H.A. (Susan)</cp:lastModifiedBy>
  <cp:revision>1</cp:revision>
  <dcterms:created xsi:type="dcterms:W3CDTF">2024-07-10T11:22:52Z</dcterms:created>
  <dcterms:modified xsi:type="dcterms:W3CDTF">2024-07-10T12:17:07Z</dcterms:modified>
</cp:coreProperties>
</file>