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584E-9411-4705-AD55-4255486167B6}" type="datetimeFigureOut">
              <a:rPr lang="nl-NL" smtClean="0"/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7CFE8-8BA7-4FF5-B5D6-4D9B86F97E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49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min</a:t>
            </a:r>
          </a:p>
          <a:p>
            <a:r>
              <a:rPr lang="nl-NL" dirty="0"/>
              <a:t>Een van ons legt kaartjes op flap. Erbij schrijven:</a:t>
            </a:r>
            <a:r>
              <a:rPr lang="nl-NL" baseline="0" dirty="0"/>
              <a:t> naam en kwaliteiten. Foto maken.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32B1-23D3-4600-A23E-211C9D72840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4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34557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377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1349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3235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820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9082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0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356631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94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75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voorbeter.nl/too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D543A1-C5BD-A547-9C11-DCC9BF329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Kies een kaart* vanuit de vraag:</a:t>
            </a:r>
          </a:p>
          <a:p>
            <a:pPr marL="0" indent="0">
              <a:buNone/>
            </a:pPr>
            <a:r>
              <a:rPr lang="nl-NL" b="1" i="1" dirty="0">
                <a:solidFill>
                  <a:srgbClr val="D4104C"/>
                </a:solidFill>
              </a:rPr>
              <a:t>	</a:t>
            </a:r>
          </a:p>
          <a:p>
            <a:pPr marL="0" indent="0">
              <a:buNone/>
            </a:pPr>
            <a:r>
              <a:rPr lang="nl-NL" sz="3000" b="1" i="1">
                <a:solidFill>
                  <a:srgbClr val="D4104C"/>
                </a:solidFill>
              </a:rPr>
              <a:t>’ </a:t>
            </a:r>
            <a:r>
              <a:rPr lang="nl-NL" sz="3000" b="1" i="1" dirty="0">
                <a:solidFill>
                  <a:srgbClr val="D4104C"/>
                </a:solidFill>
              </a:rPr>
              <a:t>Waarin wordt jij gewaardeerd in je werk?’</a:t>
            </a:r>
          </a:p>
          <a:p>
            <a:pPr marL="0" indent="0">
              <a:buNone/>
            </a:pPr>
            <a:endParaRPr lang="nl-NL" b="1" i="1" dirty="0">
              <a:solidFill>
                <a:srgbClr val="D4104C"/>
              </a:solidFill>
            </a:endParaRPr>
          </a:p>
          <a:p>
            <a:pPr marL="0" indent="0">
              <a:buNone/>
            </a:pPr>
            <a:endParaRPr lang="nl-NL" b="1" i="1" dirty="0">
              <a:solidFill>
                <a:srgbClr val="D4104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Vertel kort wie je bent, wat je werk is/ organisatie en leg uit wat deze kaart voor jou weergeeft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*</a:t>
            </a:r>
            <a:r>
              <a:rPr lang="nl-NL" sz="1800" dirty="0">
                <a:solidFill>
                  <a:schemeClr val="tx2"/>
                </a:solidFill>
              </a:rPr>
              <a:t>Hiervoor kan je de inspiratiekaarten Welbevinden gebruiken. </a:t>
            </a:r>
            <a:r>
              <a:rPr lang="nl-NL" sz="1800" dirty="0">
                <a:solidFill>
                  <a:schemeClr val="tx2"/>
                </a:solidFill>
                <a:hlinkClick r:id="rId3"/>
              </a:rPr>
              <a:t>https://www.zorgvoorbeter.nl/tools</a:t>
            </a:r>
            <a:endParaRPr lang="nl-N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0FB880-54B0-5C49-A716-B71210F3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Kennismaken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01C157-3F4F-ECF9-E6CB-3B7851EF5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28129" y="575340"/>
            <a:ext cx="3661586" cy="27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9588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</Words>
  <Application>Microsoft Office PowerPoint</Application>
  <PresentationFormat>Breedbeeld</PresentationFormat>
  <Paragraphs>12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</vt:lpstr>
      <vt:lpstr>1_Kantoorthema</vt:lpstr>
      <vt:lpstr>Kennismaken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Kennismaken</dc:title>
  <dc:creator>Hupkens, S.H.A. (Susan)</dc:creator>
  <cp:lastModifiedBy>Hupkens, S.H.A. (Susan)</cp:lastModifiedBy>
  <cp:revision>1</cp:revision>
  <dcterms:created xsi:type="dcterms:W3CDTF">2024-07-10T08:08:44Z</dcterms:created>
  <dcterms:modified xsi:type="dcterms:W3CDTF">2024-07-10T08:23:36Z</dcterms:modified>
</cp:coreProperties>
</file>