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307" r:id="rId3"/>
    <p:sldId id="356" r:id="rId4"/>
    <p:sldId id="302" r:id="rId5"/>
    <p:sldId id="293" r:id="rId6"/>
    <p:sldId id="275" r:id="rId7"/>
    <p:sldId id="308" r:id="rId8"/>
    <p:sldId id="288" r:id="rId9"/>
    <p:sldId id="314" r:id="rId10"/>
    <p:sldId id="351" r:id="rId11"/>
    <p:sldId id="352" r:id="rId12"/>
    <p:sldId id="353" r:id="rId13"/>
    <p:sldId id="354" r:id="rId14"/>
    <p:sldId id="355" r:id="rId15"/>
    <p:sldId id="315" r:id="rId16"/>
    <p:sldId id="256" r:id="rId17"/>
    <p:sldId id="326" r:id="rId18"/>
    <p:sldId id="303" r:id="rId19"/>
    <p:sldId id="347" r:id="rId20"/>
    <p:sldId id="304" r:id="rId21"/>
    <p:sldId id="350" r:id="rId22"/>
    <p:sldId id="346" r:id="rId23"/>
    <p:sldId id="349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E42D98-072C-3ADE-D5A7-3CA506C843D0}" name="Niersman, K. (Kim)" initials="NK(" userId="S::NierK@hr.nl::8c38da36-9ddb-4577-abcc-be38568688c5" providerId="AD"/>
  <p188:author id="{629757BA-B298-584A-D20C-7FB6EC0A2C84}" name="Niersman, K. (Kim)" initials="N(" userId="S::nierk@hr.nl::8c38da36-9ddb-4577-abcc-be38568688c5" providerId="AD"/>
  <p188:author id="{44608AFB-4416-0685-B76C-2B093DC17DB7}" name="Evelien Swint" initials="ES" userId="S::e.swint_zadkine.nl#ext#@hrnl.onmicrosoft.com::8c183a39-b327-4d4e-87ca-65bdc67d59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3D3DC1-F75E-453A-BEE9-FF4FB16CE58B}" v="13" dt="2022-06-02T06:40:56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80" d="100"/>
          <a:sy n="80" d="100"/>
        </p:scale>
        <p:origin x="1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rsman, K. (Kim)" userId="8c38da36-9ddb-4577-abcc-be38568688c5" providerId="ADAL" clId="{5B3D3DC1-F75E-453A-BEE9-FF4FB16CE58B}"/>
    <pc:docChg chg="undo custSel addSld delSld modSld">
      <pc:chgData name="Niersman, K. (Kim)" userId="8c38da36-9ddb-4577-abcc-be38568688c5" providerId="ADAL" clId="{5B3D3DC1-F75E-453A-BEE9-FF4FB16CE58B}" dt="2022-06-02T09:35:04.768" v="346" actId="114"/>
      <pc:docMkLst>
        <pc:docMk/>
      </pc:docMkLst>
      <pc:sldChg chg="delSp add setBg delDesignElem">
        <pc:chgData name="Niersman, K. (Kim)" userId="8c38da36-9ddb-4577-abcc-be38568688c5" providerId="ADAL" clId="{5B3D3DC1-F75E-453A-BEE9-FF4FB16CE58B}" dt="2022-06-01T14:49:47.225" v="67"/>
        <pc:sldMkLst>
          <pc:docMk/>
          <pc:sldMk cId="1456152211" sldId="256"/>
        </pc:sldMkLst>
        <pc:spChg chg="del">
          <ac:chgData name="Niersman, K. (Kim)" userId="8c38da36-9ddb-4577-abcc-be38568688c5" providerId="ADAL" clId="{5B3D3DC1-F75E-453A-BEE9-FF4FB16CE58B}" dt="2022-06-01T14:49:47.225" v="67"/>
          <ac:spMkLst>
            <pc:docMk/>
            <pc:sldMk cId="1456152211" sldId="256"/>
            <ac:spMk id="1028" creationId="{C4879EFC-8E62-4E00-973C-C45EE9EC676D}"/>
          </ac:spMkLst>
        </pc:spChg>
        <pc:spChg chg="del">
          <ac:chgData name="Niersman, K. (Kim)" userId="8c38da36-9ddb-4577-abcc-be38568688c5" providerId="ADAL" clId="{5B3D3DC1-F75E-453A-BEE9-FF4FB16CE58B}" dt="2022-06-01T14:49:47.225" v="67"/>
          <ac:spMkLst>
            <pc:docMk/>
            <pc:sldMk cId="1456152211" sldId="256"/>
            <ac:spMk id="1029" creationId="{D6A9C53F-5F90-40A5-8C85-5412D39C8C68}"/>
          </ac:spMkLst>
        </pc:spChg>
      </pc:sldChg>
      <pc:sldChg chg="modSp mod delCm modCm">
        <pc:chgData name="Niersman, K. (Kim)" userId="8c38da36-9ddb-4577-abcc-be38568688c5" providerId="ADAL" clId="{5B3D3DC1-F75E-453A-BEE9-FF4FB16CE58B}" dt="2022-06-01T14:50:24.012" v="80"/>
        <pc:sldMkLst>
          <pc:docMk/>
          <pc:sldMk cId="1955458063" sldId="275"/>
        </pc:sldMkLst>
        <pc:spChg chg="mod">
          <ac:chgData name="Niersman, K. (Kim)" userId="8c38da36-9ddb-4577-abcc-be38568688c5" providerId="ADAL" clId="{5B3D3DC1-F75E-453A-BEE9-FF4FB16CE58B}" dt="2022-06-01T14:45:31.659" v="46" actId="20577"/>
          <ac:spMkLst>
            <pc:docMk/>
            <pc:sldMk cId="1955458063" sldId="275"/>
            <ac:spMk id="5" creationId="{3484C1D3-FA8B-4D09-BC44-9FB6F6DE7CCC}"/>
          </ac:spMkLst>
        </pc:spChg>
      </pc:sldChg>
      <pc:sldChg chg="delCm">
        <pc:chgData name="Niersman, K. (Kim)" userId="8c38da36-9ddb-4577-abcc-be38568688c5" providerId="ADAL" clId="{5B3D3DC1-F75E-453A-BEE9-FF4FB16CE58B}" dt="2022-06-01T14:43:51.900" v="10"/>
        <pc:sldMkLst>
          <pc:docMk/>
          <pc:sldMk cId="998447274" sldId="288"/>
        </pc:sldMkLst>
      </pc:sldChg>
      <pc:sldChg chg="modSp mod delCm modCm">
        <pc:chgData name="Niersman, K. (Kim)" userId="8c38da36-9ddb-4577-abcc-be38568688c5" providerId="ADAL" clId="{5B3D3DC1-F75E-453A-BEE9-FF4FB16CE58B}" dt="2022-06-01T14:43:12.304" v="8" actId="20577"/>
        <pc:sldMkLst>
          <pc:docMk/>
          <pc:sldMk cId="2937541834" sldId="293"/>
        </pc:sldMkLst>
        <pc:spChg chg="mod">
          <ac:chgData name="Niersman, K. (Kim)" userId="8c38da36-9ddb-4577-abcc-be38568688c5" providerId="ADAL" clId="{5B3D3DC1-F75E-453A-BEE9-FF4FB16CE58B}" dt="2022-06-01T14:43:12.304" v="8" actId="20577"/>
          <ac:spMkLst>
            <pc:docMk/>
            <pc:sldMk cId="2937541834" sldId="293"/>
            <ac:spMk id="3" creationId="{0FD34259-1DC4-4F63-9E7E-8F205CDC7681}"/>
          </ac:spMkLst>
        </pc:spChg>
      </pc:sldChg>
      <pc:sldChg chg="modSp add mod">
        <pc:chgData name="Niersman, K. (Kim)" userId="8c38da36-9ddb-4577-abcc-be38568688c5" providerId="ADAL" clId="{5B3D3DC1-F75E-453A-BEE9-FF4FB16CE58B}" dt="2022-06-02T09:35:04.768" v="346" actId="114"/>
        <pc:sldMkLst>
          <pc:docMk/>
          <pc:sldMk cId="2313600285" sldId="303"/>
        </pc:sldMkLst>
        <pc:spChg chg="mod">
          <ac:chgData name="Niersman, K. (Kim)" userId="8c38da36-9ddb-4577-abcc-be38568688c5" providerId="ADAL" clId="{5B3D3DC1-F75E-453A-BEE9-FF4FB16CE58B}" dt="2022-06-02T09:35:04.768" v="346" actId="114"/>
          <ac:spMkLst>
            <pc:docMk/>
            <pc:sldMk cId="2313600285" sldId="303"/>
            <ac:spMk id="6" creationId="{B173FB93-92B3-4E5A-AFD2-92BC128A10EC}"/>
          </ac:spMkLst>
        </pc:spChg>
      </pc:sldChg>
      <pc:sldChg chg="modSp add mod">
        <pc:chgData name="Niersman, K. (Kim)" userId="8c38da36-9ddb-4577-abcc-be38568688c5" providerId="ADAL" clId="{5B3D3DC1-F75E-453A-BEE9-FF4FB16CE58B}" dt="2022-06-01T14:56:00.741" v="85" actId="1076"/>
        <pc:sldMkLst>
          <pc:docMk/>
          <pc:sldMk cId="887283261" sldId="304"/>
        </pc:sldMkLst>
        <pc:spChg chg="mod">
          <ac:chgData name="Niersman, K. (Kim)" userId="8c38da36-9ddb-4577-abcc-be38568688c5" providerId="ADAL" clId="{5B3D3DC1-F75E-453A-BEE9-FF4FB16CE58B}" dt="2022-06-01T14:56:00.741" v="85" actId="1076"/>
          <ac:spMkLst>
            <pc:docMk/>
            <pc:sldMk cId="887283261" sldId="304"/>
            <ac:spMk id="4" creationId="{86FAEA44-AE2F-4755-9BDE-7EADF9B3A107}"/>
          </ac:spMkLst>
        </pc:spChg>
      </pc:sldChg>
      <pc:sldChg chg="delSp add del setBg delDesignElem">
        <pc:chgData name="Niersman, K. (Kim)" userId="8c38da36-9ddb-4577-abcc-be38568688c5" providerId="ADAL" clId="{5B3D3DC1-F75E-453A-BEE9-FF4FB16CE58B}" dt="2022-06-01T14:56:40.143" v="86" actId="2696"/>
        <pc:sldMkLst>
          <pc:docMk/>
          <pc:sldMk cId="310854874" sldId="305"/>
        </pc:sldMkLst>
        <pc:spChg chg="del">
          <ac:chgData name="Niersman, K. (Kim)" userId="8c38da36-9ddb-4577-abcc-be38568688c5" providerId="ADAL" clId="{5B3D3DC1-F75E-453A-BEE9-FF4FB16CE58B}" dt="2022-06-01T14:49:47.225" v="67"/>
          <ac:spMkLst>
            <pc:docMk/>
            <pc:sldMk cId="310854874" sldId="305"/>
            <ac:spMk id="47" creationId="{4038CB10-1F5C-4D54-9DF7-12586DE5B007}"/>
          </ac:spMkLst>
        </pc:spChg>
        <pc:spChg chg="del">
          <ac:chgData name="Niersman, K. (Kim)" userId="8c38da36-9ddb-4577-abcc-be38568688c5" providerId="ADAL" clId="{5B3D3DC1-F75E-453A-BEE9-FF4FB16CE58B}" dt="2022-06-01T14:49:47.225" v="67"/>
          <ac:spMkLst>
            <pc:docMk/>
            <pc:sldMk cId="310854874" sldId="305"/>
            <ac:spMk id="48" creationId="{33B81349-3A7E-4A66-9ED9-66E6F8E29C4A}"/>
          </ac:spMkLst>
        </pc:spChg>
        <pc:spChg chg="del">
          <ac:chgData name="Niersman, K. (Kim)" userId="8c38da36-9ddb-4577-abcc-be38568688c5" providerId="ADAL" clId="{5B3D3DC1-F75E-453A-BEE9-FF4FB16CE58B}" dt="2022-06-01T14:49:47.225" v="67"/>
          <ac:spMkLst>
            <pc:docMk/>
            <pc:sldMk cId="310854874" sldId="305"/>
            <ac:spMk id="49" creationId="{4A37A7FF-19A5-40D8-8D0C-E780CBD33087}"/>
          </ac:spMkLst>
        </pc:spChg>
        <pc:spChg chg="del">
          <ac:chgData name="Niersman, K. (Kim)" userId="8c38da36-9ddb-4577-abcc-be38568688c5" providerId="ADAL" clId="{5B3D3DC1-F75E-453A-BEE9-FF4FB16CE58B}" dt="2022-06-01T14:49:47.225" v="67"/>
          <ac:spMkLst>
            <pc:docMk/>
            <pc:sldMk cId="310854874" sldId="305"/>
            <ac:spMk id="50" creationId="{73ED6512-6858-4552-B699-9A97FE9A4EA2}"/>
          </ac:spMkLst>
        </pc:spChg>
      </pc:sldChg>
      <pc:sldChg chg="addSp modSp mod setBg">
        <pc:chgData name="Niersman, K. (Kim)" userId="8c38da36-9ddb-4577-abcc-be38568688c5" providerId="ADAL" clId="{5B3D3DC1-F75E-453A-BEE9-FF4FB16CE58B}" dt="2022-06-01T14:45:18.163" v="33" actId="1076"/>
        <pc:sldMkLst>
          <pc:docMk/>
          <pc:sldMk cId="3895424968" sldId="307"/>
        </pc:sldMkLst>
        <pc:spChg chg="mod">
          <ac:chgData name="Niersman, K. (Kim)" userId="8c38da36-9ddb-4577-abcc-be38568688c5" providerId="ADAL" clId="{5B3D3DC1-F75E-453A-BEE9-FF4FB16CE58B}" dt="2022-06-01T14:45:18.163" v="33" actId="1076"/>
          <ac:spMkLst>
            <pc:docMk/>
            <pc:sldMk cId="3895424968" sldId="307"/>
            <ac:spMk id="3" creationId="{0758FEA2-B9A1-4753-B6CE-C33E849F94CC}"/>
          </ac:spMkLst>
        </pc:spChg>
        <pc:spChg chg="add">
          <ac:chgData name="Niersman, K. (Kim)" userId="8c38da36-9ddb-4577-abcc-be38568688c5" providerId="ADAL" clId="{5B3D3DC1-F75E-453A-BEE9-FF4FB16CE58B}" dt="2022-06-01T14:45:08.791" v="32" actId="26606"/>
          <ac:spMkLst>
            <pc:docMk/>
            <pc:sldMk cId="3895424968" sldId="307"/>
            <ac:spMk id="10" creationId="{80BA5665-9598-4383-8F19-52182CBB6585}"/>
          </ac:spMkLst>
        </pc:spChg>
        <pc:spChg chg="add">
          <ac:chgData name="Niersman, K. (Kim)" userId="8c38da36-9ddb-4577-abcc-be38568688c5" providerId="ADAL" clId="{5B3D3DC1-F75E-453A-BEE9-FF4FB16CE58B}" dt="2022-06-01T14:45:08.791" v="32" actId="26606"/>
          <ac:spMkLst>
            <pc:docMk/>
            <pc:sldMk cId="3895424968" sldId="307"/>
            <ac:spMk id="12" creationId="{B4C777A6-9696-47DF-BA90-40895EFCE8AA}"/>
          </ac:spMkLst>
        </pc:spChg>
        <pc:spChg chg="add">
          <ac:chgData name="Niersman, K. (Kim)" userId="8c38da36-9ddb-4577-abcc-be38568688c5" providerId="ADAL" clId="{5B3D3DC1-F75E-453A-BEE9-FF4FB16CE58B}" dt="2022-06-01T14:45:08.791" v="32" actId="26606"/>
          <ac:spMkLst>
            <pc:docMk/>
            <pc:sldMk cId="3895424968" sldId="307"/>
            <ac:spMk id="14" creationId="{5C05B094-D180-41FA-B209-8388E9F7DF56}"/>
          </ac:spMkLst>
        </pc:spChg>
        <pc:picChg chg="mod ord">
          <ac:chgData name="Niersman, K. (Kim)" userId="8c38da36-9ddb-4577-abcc-be38568688c5" providerId="ADAL" clId="{5B3D3DC1-F75E-453A-BEE9-FF4FB16CE58B}" dt="2022-06-01T14:45:08.791" v="32" actId="26606"/>
          <ac:picMkLst>
            <pc:docMk/>
            <pc:sldMk cId="3895424968" sldId="307"/>
            <ac:picMk id="4" creationId="{C71173CF-974E-4957-94A4-60517B3FF818}"/>
          </ac:picMkLst>
        </pc:picChg>
        <pc:picChg chg="mod">
          <ac:chgData name="Niersman, K. (Kim)" userId="8c38da36-9ddb-4577-abcc-be38568688c5" providerId="ADAL" clId="{5B3D3DC1-F75E-453A-BEE9-FF4FB16CE58B}" dt="2022-06-01T14:45:08.791" v="32" actId="26606"/>
          <ac:picMkLst>
            <pc:docMk/>
            <pc:sldMk cId="3895424968" sldId="307"/>
            <ac:picMk id="5" creationId="{7EE46DB9-EB29-412A-BD9E-EDD5843C1B44}"/>
          </ac:picMkLst>
        </pc:picChg>
      </pc:sldChg>
      <pc:sldChg chg="del">
        <pc:chgData name="Niersman, K. (Kim)" userId="8c38da36-9ddb-4577-abcc-be38568688c5" providerId="ADAL" clId="{5B3D3DC1-F75E-453A-BEE9-FF4FB16CE58B}" dt="2022-06-02T06:41:08.108" v="87" actId="2696"/>
        <pc:sldMkLst>
          <pc:docMk/>
          <pc:sldMk cId="3938185464" sldId="309"/>
        </pc:sldMkLst>
      </pc:sldChg>
      <pc:sldChg chg="del">
        <pc:chgData name="Niersman, K. (Kim)" userId="8c38da36-9ddb-4577-abcc-be38568688c5" providerId="ADAL" clId="{5B3D3DC1-F75E-453A-BEE9-FF4FB16CE58B}" dt="2022-06-02T06:41:08.108" v="87" actId="2696"/>
        <pc:sldMkLst>
          <pc:docMk/>
          <pc:sldMk cId="143551674" sldId="310"/>
        </pc:sldMkLst>
      </pc:sldChg>
      <pc:sldChg chg="del">
        <pc:chgData name="Niersman, K. (Kim)" userId="8c38da36-9ddb-4577-abcc-be38568688c5" providerId="ADAL" clId="{5B3D3DC1-F75E-453A-BEE9-FF4FB16CE58B}" dt="2022-06-02T06:41:08.108" v="87" actId="2696"/>
        <pc:sldMkLst>
          <pc:docMk/>
          <pc:sldMk cId="689033179" sldId="311"/>
        </pc:sldMkLst>
      </pc:sldChg>
      <pc:sldChg chg="del">
        <pc:chgData name="Niersman, K. (Kim)" userId="8c38da36-9ddb-4577-abcc-be38568688c5" providerId="ADAL" clId="{5B3D3DC1-F75E-453A-BEE9-FF4FB16CE58B}" dt="2022-06-02T06:41:08.108" v="87" actId="2696"/>
        <pc:sldMkLst>
          <pc:docMk/>
          <pc:sldMk cId="2048714474" sldId="312"/>
        </pc:sldMkLst>
      </pc:sldChg>
      <pc:sldChg chg="del">
        <pc:chgData name="Niersman, K. (Kim)" userId="8c38da36-9ddb-4577-abcc-be38568688c5" providerId="ADAL" clId="{5B3D3DC1-F75E-453A-BEE9-FF4FB16CE58B}" dt="2022-06-02T06:41:08.108" v="87" actId="2696"/>
        <pc:sldMkLst>
          <pc:docMk/>
          <pc:sldMk cId="2225444586" sldId="313"/>
        </pc:sldMkLst>
      </pc:sldChg>
      <pc:sldChg chg="addSp delSp modSp new mod setBg modClrScheme setClrOvrMap chgLayout">
        <pc:chgData name="Niersman, K. (Kim)" userId="8c38da36-9ddb-4577-abcc-be38568688c5" providerId="ADAL" clId="{5B3D3DC1-F75E-453A-BEE9-FF4FB16CE58B}" dt="2022-06-01T14:50:02.314" v="79" actId="20577"/>
        <pc:sldMkLst>
          <pc:docMk/>
          <pc:sldMk cId="37262471" sldId="314"/>
        </pc:sldMkLst>
        <pc:spChg chg="del mod ord">
          <ac:chgData name="Niersman, K. (Kim)" userId="8c38da36-9ddb-4577-abcc-be38568688c5" providerId="ADAL" clId="{5B3D3DC1-F75E-453A-BEE9-FF4FB16CE58B}" dt="2022-06-01T14:44:27.501" v="12" actId="700"/>
          <ac:spMkLst>
            <pc:docMk/>
            <pc:sldMk cId="37262471" sldId="314"/>
            <ac:spMk id="2" creationId="{495DEDE5-FC09-44B8-BB20-966BDDF2E8A2}"/>
          </ac:spMkLst>
        </pc:spChg>
        <pc:spChg chg="del mod ord">
          <ac:chgData name="Niersman, K. (Kim)" userId="8c38da36-9ddb-4577-abcc-be38568688c5" providerId="ADAL" clId="{5B3D3DC1-F75E-453A-BEE9-FF4FB16CE58B}" dt="2022-06-01T14:44:27.501" v="12" actId="700"/>
          <ac:spMkLst>
            <pc:docMk/>
            <pc:sldMk cId="37262471" sldId="314"/>
            <ac:spMk id="3" creationId="{AA4D8A0C-7AA4-43B3-80B3-2D953DCC2BB5}"/>
          </ac:spMkLst>
        </pc:spChg>
        <pc:spChg chg="add mod ord">
          <ac:chgData name="Niersman, K. (Kim)" userId="8c38da36-9ddb-4577-abcc-be38568688c5" providerId="ADAL" clId="{5B3D3DC1-F75E-453A-BEE9-FF4FB16CE58B}" dt="2022-06-01T14:50:02.314" v="79" actId="20577"/>
          <ac:spMkLst>
            <pc:docMk/>
            <pc:sldMk cId="37262471" sldId="314"/>
            <ac:spMk id="4" creationId="{FDF8E456-CA13-46B6-84A0-F815B3998037}"/>
          </ac:spMkLst>
        </pc:spChg>
        <pc:spChg chg="add mod ord">
          <ac:chgData name="Niersman, K. (Kim)" userId="8c38da36-9ddb-4577-abcc-be38568688c5" providerId="ADAL" clId="{5B3D3DC1-F75E-453A-BEE9-FF4FB16CE58B}" dt="2022-06-01T14:45:00.066" v="31" actId="26606"/>
          <ac:spMkLst>
            <pc:docMk/>
            <pc:sldMk cId="37262471" sldId="314"/>
            <ac:spMk id="5" creationId="{EF44F05E-F0E3-40BC-A0BB-75D9F9E2EC7A}"/>
          </ac:spMkLst>
        </pc:spChg>
        <pc:spChg chg="add">
          <ac:chgData name="Niersman, K. (Kim)" userId="8c38da36-9ddb-4577-abcc-be38568688c5" providerId="ADAL" clId="{5B3D3DC1-F75E-453A-BEE9-FF4FB16CE58B}" dt="2022-06-01T14:45:00.066" v="31" actId="26606"/>
          <ac:spMkLst>
            <pc:docMk/>
            <pc:sldMk cId="37262471" sldId="314"/>
            <ac:spMk id="10" creationId="{1DFE635C-C432-47DA-AEAB-A593345CBA70}"/>
          </ac:spMkLst>
        </pc:spChg>
        <pc:spChg chg="add">
          <ac:chgData name="Niersman, K. (Kim)" userId="8c38da36-9ddb-4577-abcc-be38568688c5" providerId="ADAL" clId="{5B3D3DC1-F75E-453A-BEE9-FF4FB16CE58B}" dt="2022-06-01T14:45:00.066" v="31" actId="26606"/>
          <ac:spMkLst>
            <pc:docMk/>
            <pc:sldMk cId="37262471" sldId="314"/>
            <ac:spMk id="12" creationId="{79FBF3D3-2448-4FF3-B57B-852CB3B8517E}"/>
          </ac:spMkLst>
        </pc:spChg>
        <pc:spChg chg="add">
          <ac:chgData name="Niersman, K. (Kim)" userId="8c38da36-9ddb-4577-abcc-be38568688c5" providerId="ADAL" clId="{5B3D3DC1-F75E-453A-BEE9-FF4FB16CE58B}" dt="2022-06-01T14:45:00.066" v="31" actId="26606"/>
          <ac:spMkLst>
            <pc:docMk/>
            <pc:sldMk cId="37262471" sldId="314"/>
            <ac:spMk id="16" creationId="{FBDCECDC-EEE3-4128-AA5E-82A8C08796E8}"/>
          </ac:spMkLst>
        </pc:spChg>
        <pc:spChg chg="add">
          <ac:chgData name="Niersman, K. (Kim)" userId="8c38da36-9ddb-4577-abcc-be38568688c5" providerId="ADAL" clId="{5B3D3DC1-F75E-453A-BEE9-FF4FB16CE58B}" dt="2022-06-01T14:45:00.066" v="31" actId="26606"/>
          <ac:spMkLst>
            <pc:docMk/>
            <pc:sldMk cId="37262471" sldId="314"/>
            <ac:spMk id="18" creationId="{4260EDE0-989C-4E16-AF94-F652294D828E}"/>
          </ac:spMkLst>
        </pc:spChg>
        <pc:spChg chg="add">
          <ac:chgData name="Niersman, K. (Kim)" userId="8c38da36-9ddb-4577-abcc-be38568688c5" providerId="ADAL" clId="{5B3D3DC1-F75E-453A-BEE9-FF4FB16CE58B}" dt="2022-06-01T14:45:00.066" v="31" actId="26606"/>
          <ac:spMkLst>
            <pc:docMk/>
            <pc:sldMk cId="37262471" sldId="314"/>
            <ac:spMk id="20" creationId="{1F3985C0-E548-44D2-B30E-F3E42DADE133}"/>
          </ac:spMkLst>
        </pc:spChg>
        <pc:cxnChg chg="add">
          <ac:chgData name="Niersman, K. (Kim)" userId="8c38da36-9ddb-4577-abcc-be38568688c5" providerId="ADAL" clId="{5B3D3DC1-F75E-453A-BEE9-FF4FB16CE58B}" dt="2022-06-01T14:45:00.066" v="31" actId="26606"/>
          <ac:cxnSpMkLst>
            <pc:docMk/>
            <pc:sldMk cId="37262471" sldId="314"/>
            <ac:cxnSpMk id="14" creationId="{E040C66D-4F1C-4AC9-9214-C9E6DA54AAA7}"/>
          </ac:cxnSpMkLst>
        </pc:cxnChg>
      </pc:sldChg>
      <pc:sldChg chg="addSp modSp new mod setBg setClrOvrMap">
        <pc:chgData name="Niersman, K. (Kim)" userId="8c38da36-9ddb-4577-abcc-be38568688c5" providerId="ADAL" clId="{5B3D3DC1-F75E-453A-BEE9-FF4FB16CE58B}" dt="2022-06-01T14:49:55.490" v="72" actId="20577"/>
        <pc:sldMkLst>
          <pc:docMk/>
          <pc:sldMk cId="1148179088" sldId="315"/>
        </pc:sldMkLst>
        <pc:spChg chg="mod">
          <ac:chgData name="Niersman, K. (Kim)" userId="8c38da36-9ddb-4577-abcc-be38568688c5" providerId="ADAL" clId="{5B3D3DC1-F75E-453A-BEE9-FF4FB16CE58B}" dt="2022-06-01T14:49:55.490" v="72" actId="20577"/>
          <ac:spMkLst>
            <pc:docMk/>
            <pc:sldMk cId="1148179088" sldId="315"/>
            <ac:spMk id="2" creationId="{CA987810-7559-48E5-A106-E1AE68F9997C}"/>
          </ac:spMkLst>
        </pc:spChg>
        <pc:spChg chg="mod">
          <ac:chgData name="Niersman, K. (Kim)" userId="8c38da36-9ddb-4577-abcc-be38568688c5" providerId="ADAL" clId="{5B3D3DC1-F75E-453A-BEE9-FF4FB16CE58B}" dt="2022-06-01T14:45:57.441" v="64" actId="26606"/>
          <ac:spMkLst>
            <pc:docMk/>
            <pc:sldMk cId="1148179088" sldId="315"/>
            <ac:spMk id="3" creationId="{45F07E01-9310-46ED-B7F5-627B9AF1C378}"/>
          </ac:spMkLst>
        </pc:spChg>
        <pc:spChg chg="add">
          <ac:chgData name="Niersman, K. (Kim)" userId="8c38da36-9ddb-4577-abcc-be38568688c5" providerId="ADAL" clId="{5B3D3DC1-F75E-453A-BEE9-FF4FB16CE58B}" dt="2022-06-01T14:45:57.441" v="64" actId="26606"/>
          <ac:spMkLst>
            <pc:docMk/>
            <pc:sldMk cId="1148179088" sldId="315"/>
            <ac:spMk id="8" creationId="{1DFE635C-C432-47DA-AEAB-A593345CBA70}"/>
          </ac:spMkLst>
        </pc:spChg>
        <pc:spChg chg="add">
          <ac:chgData name="Niersman, K. (Kim)" userId="8c38da36-9ddb-4577-abcc-be38568688c5" providerId="ADAL" clId="{5B3D3DC1-F75E-453A-BEE9-FF4FB16CE58B}" dt="2022-06-01T14:45:57.441" v="64" actId="26606"/>
          <ac:spMkLst>
            <pc:docMk/>
            <pc:sldMk cId="1148179088" sldId="315"/>
            <ac:spMk id="10" creationId="{79FBF3D3-2448-4FF3-B57B-852CB3B8517E}"/>
          </ac:spMkLst>
        </pc:spChg>
        <pc:spChg chg="add">
          <ac:chgData name="Niersman, K. (Kim)" userId="8c38da36-9ddb-4577-abcc-be38568688c5" providerId="ADAL" clId="{5B3D3DC1-F75E-453A-BEE9-FF4FB16CE58B}" dt="2022-06-01T14:45:57.441" v="64" actId="26606"/>
          <ac:spMkLst>
            <pc:docMk/>
            <pc:sldMk cId="1148179088" sldId="315"/>
            <ac:spMk id="14" creationId="{FBDCECDC-EEE3-4128-AA5E-82A8C08796E8}"/>
          </ac:spMkLst>
        </pc:spChg>
        <pc:spChg chg="add">
          <ac:chgData name="Niersman, K. (Kim)" userId="8c38da36-9ddb-4577-abcc-be38568688c5" providerId="ADAL" clId="{5B3D3DC1-F75E-453A-BEE9-FF4FB16CE58B}" dt="2022-06-01T14:45:57.441" v="64" actId="26606"/>
          <ac:spMkLst>
            <pc:docMk/>
            <pc:sldMk cId="1148179088" sldId="315"/>
            <ac:spMk id="16" creationId="{4260EDE0-989C-4E16-AF94-F652294D828E}"/>
          </ac:spMkLst>
        </pc:spChg>
        <pc:spChg chg="add">
          <ac:chgData name="Niersman, K. (Kim)" userId="8c38da36-9ddb-4577-abcc-be38568688c5" providerId="ADAL" clId="{5B3D3DC1-F75E-453A-BEE9-FF4FB16CE58B}" dt="2022-06-01T14:45:57.441" v="64" actId="26606"/>
          <ac:spMkLst>
            <pc:docMk/>
            <pc:sldMk cId="1148179088" sldId="315"/>
            <ac:spMk id="18" creationId="{1F3985C0-E548-44D2-B30E-F3E42DADE133}"/>
          </ac:spMkLst>
        </pc:spChg>
        <pc:cxnChg chg="add">
          <ac:chgData name="Niersman, K. (Kim)" userId="8c38da36-9ddb-4577-abcc-be38568688c5" providerId="ADAL" clId="{5B3D3DC1-F75E-453A-BEE9-FF4FB16CE58B}" dt="2022-06-01T14:45:57.441" v="64" actId="26606"/>
          <ac:cxnSpMkLst>
            <pc:docMk/>
            <pc:sldMk cId="1148179088" sldId="315"/>
            <ac:cxnSpMk id="12" creationId="{E040C66D-4F1C-4AC9-9214-C9E6DA54AAA7}"/>
          </ac:cxnSpMkLst>
        </pc:cxnChg>
      </pc:sldChg>
      <pc:sldChg chg="add">
        <pc:chgData name="Niersman, K. (Kim)" userId="8c38da36-9ddb-4577-abcc-be38568688c5" providerId="ADAL" clId="{5B3D3DC1-F75E-453A-BEE9-FF4FB16CE58B}" dt="2022-06-01T14:49:47.225" v="67"/>
        <pc:sldMkLst>
          <pc:docMk/>
          <pc:sldMk cId="3311352610" sldId="326"/>
        </pc:sldMkLst>
      </pc:sldChg>
      <pc:sldChg chg="add setBg">
        <pc:chgData name="Niersman, K. (Kim)" userId="8c38da36-9ddb-4577-abcc-be38568688c5" providerId="ADAL" clId="{5B3D3DC1-F75E-453A-BEE9-FF4FB16CE58B}" dt="2022-06-01T14:49:47.225" v="67"/>
        <pc:sldMkLst>
          <pc:docMk/>
          <pc:sldMk cId="2531520144" sldId="346"/>
        </pc:sldMkLst>
      </pc:sldChg>
      <pc:sldChg chg="add">
        <pc:chgData name="Niersman, K. (Kim)" userId="8c38da36-9ddb-4577-abcc-be38568688c5" providerId="ADAL" clId="{5B3D3DC1-F75E-453A-BEE9-FF4FB16CE58B}" dt="2022-06-01T14:49:47.225" v="67"/>
        <pc:sldMkLst>
          <pc:docMk/>
          <pc:sldMk cId="292583659" sldId="347"/>
        </pc:sldMkLst>
      </pc:sldChg>
      <pc:sldChg chg="add del setBg">
        <pc:chgData name="Niersman, K. (Kim)" userId="8c38da36-9ddb-4577-abcc-be38568688c5" providerId="ADAL" clId="{5B3D3DC1-F75E-453A-BEE9-FF4FB16CE58B}" dt="2022-06-01T14:55:50.285" v="84"/>
        <pc:sldMkLst>
          <pc:docMk/>
          <pc:sldMk cId="1134112512" sldId="348"/>
        </pc:sldMkLst>
      </pc:sldChg>
      <pc:sldChg chg="new del">
        <pc:chgData name="Niersman, K. (Kim)" userId="8c38da36-9ddb-4577-abcc-be38568688c5" providerId="ADAL" clId="{5B3D3DC1-F75E-453A-BEE9-FF4FB16CE58B}" dt="2022-06-01T14:50:51.726" v="82" actId="2696"/>
        <pc:sldMkLst>
          <pc:docMk/>
          <pc:sldMk cId="822918869" sldId="349"/>
        </pc:sldMkLst>
      </pc:sldChg>
      <pc:sldChg chg="del">
        <pc:chgData name="Niersman, K. (Kim)" userId="8c38da36-9ddb-4577-abcc-be38568688c5" providerId="ADAL" clId="{5B3D3DC1-F75E-453A-BEE9-FF4FB16CE58B}" dt="2022-06-01T14:55:50.285" v="84"/>
        <pc:sldMkLst>
          <pc:docMk/>
          <pc:sldMk cId="2952997227" sldId="350"/>
        </pc:sldMkLst>
      </pc:sldChg>
      <pc:sldChg chg="del">
        <pc:chgData name="Niersman, K. (Kim)" userId="8c38da36-9ddb-4577-abcc-be38568688c5" providerId="ADAL" clId="{5B3D3DC1-F75E-453A-BEE9-FF4FB16CE58B}" dt="2022-06-01T14:55:50.285" v="84"/>
        <pc:sldMkLst>
          <pc:docMk/>
          <pc:sldMk cId="3666745369" sldId="351"/>
        </pc:sldMkLst>
      </pc:sldChg>
      <pc:sldChg chg="del">
        <pc:chgData name="Niersman, K. (Kim)" userId="8c38da36-9ddb-4577-abcc-be38568688c5" providerId="ADAL" clId="{5B3D3DC1-F75E-453A-BEE9-FF4FB16CE58B}" dt="2022-06-01T14:55:50.285" v="84"/>
        <pc:sldMkLst>
          <pc:docMk/>
          <pc:sldMk cId="2536151853" sldId="352"/>
        </pc:sldMkLst>
      </pc:sldChg>
      <pc:sldChg chg="modSp mod">
        <pc:chgData name="Niersman, K. (Kim)" userId="8c38da36-9ddb-4577-abcc-be38568688c5" providerId="ADAL" clId="{5B3D3DC1-F75E-453A-BEE9-FF4FB16CE58B}" dt="2022-06-02T09:08:56.930" v="303" actId="20577"/>
        <pc:sldMkLst>
          <pc:docMk/>
          <pc:sldMk cId="1206759473" sldId="353"/>
        </pc:sldMkLst>
        <pc:spChg chg="mod">
          <ac:chgData name="Niersman, K. (Kim)" userId="8c38da36-9ddb-4577-abcc-be38568688c5" providerId="ADAL" clId="{5B3D3DC1-F75E-453A-BEE9-FF4FB16CE58B}" dt="2022-06-02T09:08:56.930" v="303" actId="20577"/>
          <ac:spMkLst>
            <pc:docMk/>
            <pc:sldMk cId="1206759473" sldId="353"/>
            <ac:spMk id="3" creationId="{E5F285F1-80DD-44F1-ABA4-F4690CE018AA}"/>
          </ac:spMkLst>
        </pc:spChg>
      </pc:sldChg>
      <pc:sldChg chg="del">
        <pc:chgData name="Niersman, K. (Kim)" userId="8c38da36-9ddb-4577-abcc-be38568688c5" providerId="ADAL" clId="{5B3D3DC1-F75E-453A-BEE9-FF4FB16CE58B}" dt="2022-06-01T14:55:50.285" v="84"/>
        <pc:sldMkLst>
          <pc:docMk/>
          <pc:sldMk cId="4173901674" sldId="353"/>
        </pc:sldMkLst>
      </pc:sldChg>
      <pc:sldChg chg="modSp mod">
        <pc:chgData name="Niersman, K. (Kim)" userId="8c38da36-9ddb-4577-abcc-be38568688c5" providerId="ADAL" clId="{5B3D3DC1-F75E-453A-BEE9-FF4FB16CE58B}" dt="2022-06-02T09:09:04.804" v="311" actId="20577"/>
        <pc:sldMkLst>
          <pc:docMk/>
          <pc:sldMk cId="21805417" sldId="354"/>
        </pc:sldMkLst>
        <pc:spChg chg="mod">
          <ac:chgData name="Niersman, K. (Kim)" userId="8c38da36-9ddb-4577-abcc-be38568688c5" providerId="ADAL" clId="{5B3D3DC1-F75E-453A-BEE9-FF4FB16CE58B}" dt="2022-06-02T09:09:04.804" v="311" actId="20577"/>
          <ac:spMkLst>
            <pc:docMk/>
            <pc:sldMk cId="21805417" sldId="354"/>
            <ac:spMk id="3" creationId="{A3675DB9-C201-47E8-8E88-213994DB04C1}"/>
          </ac:spMkLst>
        </pc:spChg>
      </pc:sldChg>
      <pc:sldChg chg="del">
        <pc:chgData name="Niersman, K. (Kim)" userId="8c38da36-9ddb-4577-abcc-be38568688c5" providerId="ADAL" clId="{5B3D3DC1-F75E-453A-BEE9-FF4FB16CE58B}" dt="2022-06-01T14:55:50.285" v="84"/>
        <pc:sldMkLst>
          <pc:docMk/>
          <pc:sldMk cId="3785074558" sldId="354"/>
        </pc:sldMkLst>
      </pc:sldChg>
      <pc:sldChg chg="del">
        <pc:chgData name="Niersman, K. (Kim)" userId="8c38da36-9ddb-4577-abcc-be38568688c5" providerId="ADAL" clId="{5B3D3DC1-F75E-453A-BEE9-FF4FB16CE58B}" dt="2022-06-01T14:55:50.285" v="84"/>
        <pc:sldMkLst>
          <pc:docMk/>
          <pc:sldMk cId="719586403" sldId="355"/>
        </pc:sldMkLst>
      </pc:sldChg>
      <pc:sldChg chg="modSp mod">
        <pc:chgData name="Niersman, K. (Kim)" userId="8c38da36-9ddb-4577-abcc-be38568688c5" providerId="ADAL" clId="{5B3D3DC1-F75E-453A-BEE9-FF4FB16CE58B}" dt="2022-06-02T09:12:35.009" v="338" actId="20577"/>
        <pc:sldMkLst>
          <pc:docMk/>
          <pc:sldMk cId="2488557337" sldId="355"/>
        </pc:sldMkLst>
        <pc:spChg chg="mod">
          <ac:chgData name="Niersman, K. (Kim)" userId="8c38da36-9ddb-4577-abcc-be38568688c5" providerId="ADAL" clId="{5B3D3DC1-F75E-453A-BEE9-FF4FB16CE58B}" dt="2022-06-02T09:12:35.009" v="338" actId="20577"/>
          <ac:spMkLst>
            <pc:docMk/>
            <pc:sldMk cId="2488557337" sldId="355"/>
            <ac:spMk id="3" creationId="{9895B08E-272F-4713-B482-F3FB4C57CF70}"/>
          </ac:spMkLst>
        </pc:spChg>
      </pc:sldChg>
      <pc:sldChg chg="new del">
        <pc:chgData name="Niersman, K. (Kim)" userId="8c38da36-9ddb-4577-abcc-be38568688c5" providerId="ADAL" clId="{5B3D3DC1-F75E-453A-BEE9-FF4FB16CE58B}" dt="2022-06-02T06:44:53.847" v="89" actId="680"/>
        <pc:sldMkLst>
          <pc:docMk/>
          <pc:sldMk cId="826537755" sldId="356"/>
        </pc:sldMkLst>
      </pc:sldChg>
      <pc:sldChg chg="modSp new mod">
        <pc:chgData name="Niersman, K. (Kim)" userId="8c38da36-9ddb-4577-abcc-be38568688c5" providerId="ADAL" clId="{5B3D3DC1-F75E-453A-BEE9-FF4FB16CE58B}" dt="2022-06-02T06:47:43.442" v="288" actId="20577"/>
        <pc:sldMkLst>
          <pc:docMk/>
          <pc:sldMk cId="2276742150" sldId="356"/>
        </pc:sldMkLst>
        <pc:spChg chg="mod">
          <ac:chgData name="Niersman, K. (Kim)" userId="8c38da36-9ddb-4577-abcc-be38568688c5" providerId="ADAL" clId="{5B3D3DC1-F75E-453A-BEE9-FF4FB16CE58B}" dt="2022-06-02T06:45:10.146" v="107" actId="20577"/>
          <ac:spMkLst>
            <pc:docMk/>
            <pc:sldMk cId="2276742150" sldId="356"/>
            <ac:spMk id="2" creationId="{BBD3E4AD-770D-4728-BC5E-5D4C2040F8D0}"/>
          </ac:spMkLst>
        </pc:spChg>
        <pc:spChg chg="mod">
          <ac:chgData name="Niersman, K. (Kim)" userId="8c38da36-9ddb-4577-abcc-be38568688c5" providerId="ADAL" clId="{5B3D3DC1-F75E-453A-BEE9-FF4FB16CE58B}" dt="2022-06-02T06:47:43.442" v="288" actId="20577"/>
          <ac:spMkLst>
            <pc:docMk/>
            <pc:sldMk cId="2276742150" sldId="356"/>
            <ac:spMk id="3" creationId="{12514C4C-2217-4D55-A480-FE980237198E}"/>
          </ac:spMkLst>
        </pc:spChg>
      </pc:sldChg>
      <pc:sldChg chg="del">
        <pc:chgData name="Niersman, K. (Kim)" userId="8c38da36-9ddb-4577-abcc-be38568688c5" providerId="ADAL" clId="{5B3D3DC1-F75E-453A-BEE9-FF4FB16CE58B}" dt="2022-06-01T14:55:50.285" v="84"/>
        <pc:sldMkLst>
          <pc:docMk/>
          <pc:sldMk cId="2899923512" sldId="3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D1996-E854-49AE-AD87-CFF96643411F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0208E-4524-4293-89D3-C963814DDB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53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Overzicht van de schaalgrootte van het programma. De complexiteit van de organisatie komt goed naar voren wanneer deze samenwerkingsomvang vergeleken wordt met de samenwerkingen tussen vakgroepen/opleidingen/instituten of colleges. Al deze partijen zijn betrokken bij deze ene module/cursus van 240 klokuur/8,5 EC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B4B04E-73AD-40B4-B22E-AEEB6B858A5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40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D79D-E6D8-4737-83EA-1C55BED51595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19BE-3DD6-4723-96B0-5018EADFDDF5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18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D79D-E6D8-4737-83EA-1C55BED51595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19BE-3DD6-4723-96B0-5018EADFDD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74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D79D-E6D8-4737-83EA-1C55BED51595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19BE-3DD6-4723-96B0-5018EADFDD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5754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CB54-E042-40E5-BFFA-09880F820C19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269B-0166-49AF-8D94-8D61C6A075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8495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CB54-E042-40E5-BFFA-09880F820C19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269B-0166-49AF-8D94-8D61C6A075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3677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CB54-E042-40E5-BFFA-09880F820C19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269B-0166-49AF-8D94-8D61C6A075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8681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CB54-E042-40E5-BFFA-09880F820C19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269B-0166-49AF-8D94-8D61C6A075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15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CB54-E042-40E5-BFFA-09880F820C19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269B-0166-49AF-8D94-8D61C6A075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3202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CB54-E042-40E5-BFFA-09880F820C19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269B-0166-49AF-8D94-8D61C6A075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082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CB54-E042-40E5-BFFA-09880F820C19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269B-0166-49AF-8D94-8D61C6A075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062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CB54-E042-40E5-BFFA-09880F820C19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269B-0166-49AF-8D94-8D61C6A075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4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D79D-E6D8-4737-83EA-1C55BED51595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19BE-3DD6-4723-96B0-5018EADFDD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392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CB54-E042-40E5-BFFA-09880F820C19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269B-0166-49AF-8D94-8D61C6A075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344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CB54-E042-40E5-BFFA-09880F820C19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269B-0166-49AF-8D94-8D61C6A075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6764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CB54-E042-40E5-BFFA-09880F820C19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269B-0166-49AF-8D94-8D61C6A075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320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D79D-E6D8-4737-83EA-1C55BED51595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19BE-3DD6-4723-96B0-5018EADFDDF5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82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D79D-E6D8-4737-83EA-1C55BED51595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19BE-3DD6-4723-96B0-5018EADFDD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028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D79D-E6D8-4737-83EA-1C55BED51595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19BE-3DD6-4723-96B0-5018EADFDD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809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D79D-E6D8-4737-83EA-1C55BED51595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19BE-3DD6-4723-96B0-5018EADFDD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32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D79D-E6D8-4737-83EA-1C55BED51595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19BE-3DD6-4723-96B0-5018EADFDD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372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BF8D79D-E6D8-4737-83EA-1C55BED51595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8519BE-3DD6-4723-96B0-5018EADFDD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5048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D79D-E6D8-4737-83EA-1C55BED51595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19BE-3DD6-4723-96B0-5018EADFDD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554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BF8D79D-E6D8-4737-83EA-1C55BED51595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8519BE-3DD6-4723-96B0-5018EADFDDF5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52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CCB54-E042-40E5-BFFA-09880F820C19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D269B-0166-49AF-8D94-8D61C6A075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92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71173CF-974E-4957-94A4-60517B3FF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72" y="2155909"/>
            <a:ext cx="5092361" cy="254618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EE46DB9-EB29-412A-BD9E-EDD5843C1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173" y="3084143"/>
            <a:ext cx="5092361" cy="689713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0758FEA2-B9A1-4753-B6CE-C33E849F94C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42772" y="4927169"/>
            <a:ext cx="10058400" cy="1702231"/>
          </a:xfrm>
        </p:spPr>
        <p:txBody>
          <a:bodyPr>
            <a:normAutofit/>
          </a:bodyPr>
          <a:lstStyle/>
          <a:p>
            <a:r>
              <a:rPr lang="nl-NL" dirty="0"/>
              <a:t>Presentatie programma 2022-2023  2 juni 2022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542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483CA-D856-D8F0-0BCC-B0EFA3B34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Toelichting studiehandleiding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4D638A-070A-E066-7E49-C0FDA805B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r>
              <a:rPr lang="nl-NL" dirty="0">
                <a:cs typeface="Calibri"/>
              </a:rPr>
              <a:t>Handzaam document met heldere en doelmatige opbouw per tranche voor student en mbo-docent</a:t>
            </a:r>
          </a:p>
          <a:p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Voor het hbo-meelooptraject:</a:t>
            </a:r>
          </a:p>
          <a:p>
            <a:r>
              <a:rPr lang="nl-NL" dirty="0">
                <a:cs typeface="Calibri"/>
              </a:rPr>
              <a:t>Een deel voor de introductie en oriëntatie</a:t>
            </a:r>
          </a:p>
          <a:p>
            <a:r>
              <a:rPr lang="nl-NL" dirty="0">
                <a:cs typeface="Calibri"/>
              </a:rPr>
              <a:t>Een deel voor hbo-vaardigheden</a:t>
            </a:r>
          </a:p>
          <a:p>
            <a:r>
              <a:rPr lang="nl-NL" dirty="0">
                <a:cs typeface="Calibri"/>
              </a:rPr>
              <a:t>Een deel voor praktische voorbereiding op het hbo-meelooptraject</a:t>
            </a:r>
          </a:p>
          <a:p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Na het hbo-meelooptraject:</a:t>
            </a:r>
          </a:p>
          <a:p>
            <a:r>
              <a:rPr lang="nl-NL" dirty="0">
                <a:cs typeface="Calibri"/>
              </a:rPr>
              <a:t>Een deel voor reflectie en afronding van het keuzedeel in het mbo</a:t>
            </a:r>
          </a:p>
        </p:txBody>
      </p:sp>
    </p:spTree>
    <p:extLst>
      <p:ext uri="{BB962C8B-B14F-4D97-AF65-F5344CB8AC3E}">
        <p14:creationId xmlns:p14="http://schemas.microsoft.com/office/powerpoint/2010/main" val="1970560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E1DD7F-3451-4ADA-8943-3241181B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Basis voor studenten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F285F1-80DD-44F1-ABA4-F4690CE01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- De studenten hebben hiermee een minimale basis aan opdrachten</a:t>
            </a:r>
          </a:p>
          <a:p>
            <a:r>
              <a:rPr lang="nl-NL" dirty="0"/>
              <a:t>- De werkbelasting is gereduceerd</a:t>
            </a:r>
          </a:p>
          <a:p>
            <a:r>
              <a:rPr lang="nl-NL" dirty="0"/>
              <a:t>- Docenten kunnen hierdoor flexibel met de opdrachten omgaan</a:t>
            </a:r>
          </a:p>
          <a:p>
            <a:r>
              <a:rPr lang="nl-NL" dirty="0"/>
              <a:t>- Mbo hbo doorlopende, afgestemde leerlijn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Spying I Hear You GIF by NOW WE'RE TALKING TV SERIES">
            <a:extLst>
              <a:ext uri="{FF2B5EF4-FFF2-40B4-BE49-F238E27FC236}">
                <a16:creationId xmlns:a16="http://schemas.microsoft.com/office/drawing/2014/main" id="{172ECE61-BE5A-4BAA-B154-589E4ACEC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22" y="3703021"/>
            <a:ext cx="3833758" cy="216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759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9A565-F05D-4246-ADEA-4823B7DC9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Oriënteren &amp; ontdekken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675DB9-C201-47E8-8E88-213994DB0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- Studenten oriënteren zich op vervolgopleidingen en arbeidsmarktperspectief</a:t>
            </a:r>
          </a:p>
          <a:p>
            <a:r>
              <a:rPr lang="nl-NL" dirty="0"/>
              <a:t>-Studenten gaan naar alle hbo-instellingen</a:t>
            </a:r>
          </a:p>
          <a:p>
            <a:r>
              <a:rPr lang="nl-NL" dirty="0"/>
              <a:t>- Gebruik maken van ervaring studenten, peercoaches </a:t>
            </a:r>
          </a:p>
          <a:p>
            <a:r>
              <a:rPr lang="nl-NL" dirty="0"/>
              <a:t>- Leren eigen talenten en ambities kennen, door o.a. test</a:t>
            </a:r>
          </a:p>
        </p:txBody>
      </p:sp>
    </p:spTree>
    <p:extLst>
      <p:ext uri="{BB962C8B-B14F-4D97-AF65-F5344CB8AC3E}">
        <p14:creationId xmlns:p14="http://schemas.microsoft.com/office/powerpoint/2010/main" val="21805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F5E05-6EAD-1D96-B15A-D5D1FA62C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Toelichting docentenhandleiding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95B08E-272F-4713-B482-F3FB4C57C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nl-NL" dirty="0">
                <a:cs typeface="Calibri"/>
              </a:rPr>
              <a:t>In 2022-2023 geen deelname meer aan onderzoeken, maar monitoring op </a:t>
            </a:r>
            <a:r>
              <a:rPr lang="nl-NL" dirty="0" err="1">
                <a:cs typeface="Calibri"/>
              </a:rPr>
              <a:t>hbonet</a:t>
            </a:r>
            <a:endParaRPr lang="nl-NL" dirty="0"/>
          </a:p>
          <a:p>
            <a:r>
              <a:rPr lang="nl-NL" dirty="0">
                <a:cs typeface="Calibri"/>
              </a:rPr>
              <a:t>Geen methode van een uitgever om kosten voor student te drukken</a:t>
            </a:r>
            <a:endParaRPr lang="nl-NL" dirty="0"/>
          </a:p>
          <a:p>
            <a:r>
              <a:rPr lang="nl-NL" dirty="0">
                <a:cs typeface="Calibri"/>
              </a:rPr>
              <a:t>Verplichte onderdelen voor iedereen</a:t>
            </a:r>
          </a:p>
          <a:p>
            <a:r>
              <a:rPr lang="nl-NL" dirty="0">
                <a:cs typeface="Calibri"/>
              </a:rPr>
              <a:t>Facultatieve onderdelen voor individuele/persoonlijke ontwikkeling</a:t>
            </a:r>
          </a:p>
          <a:p>
            <a:r>
              <a:rPr lang="nl-NL" dirty="0">
                <a:cs typeface="Calibri"/>
              </a:rPr>
              <a:t>Vraag exameninstrument op bij je examenbureau</a:t>
            </a:r>
          </a:p>
          <a:p>
            <a:r>
              <a:rPr lang="nl-NL" dirty="0">
                <a:cs typeface="Calibri"/>
              </a:rPr>
              <a:t>Gebruik van aanvullend eigen materiaal kan, maar... hoe krijgen we een beeld van wat werkt en wat niet?</a:t>
            </a:r>
          </a:p>
        </p:txBody>
      </p:sp>
    </p:spTree>
    <p:extLst>
      <p:ext uri="{BB962C8B-B14F-4D97-AF65-F5344CB8AC3E}">
        <p14:creationId xmlns:p14="http://schemas.microsoft.com/office/powerpoint/2010/main" val="2488557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FE635C-C432-47DA-AEAB-A593345CB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BF3D3-2448-4FF3-B57B-852CB3B85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40C66D-4F1C-4AC9-9214-C9E6DA54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88952" cy="497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987810-7559-48E5-A106-E1AE68F99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Programma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hbo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F07E01-9310-46ED-B7F5-627B9AF1C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5225240"/>
            <a:ext cx="10058400" cy="11430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79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B6F124E5-DB83-46F5-B2F5-21A254ADE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688" y="2642616"/>
            <a:ext cx="5151120" cy="3605784"/>
          </a:xfrm>
          <a:prstGeom prst="rect">
            <a:avLst/>
          </a:prstGeom>
          <a:noFill/>
        </p:spPr>
      </p:pic>
      <p:pic>
        <p:nvPicPr>
          <p:cNvPr id="1026" name="Picture 2" descr="Experimental City: How Rotterdam Became A World Leader In Sustainable">
            <a:extLst>
              <a:ext uri="{FF2B5EF4-FFF2-40B4-BE49-F238E27FC236}">
                <a16:creationId xmlns:a16="http://schemas.microsoft.com/office/drawing/2014/main" id="{5C4737B0-F20F-4B20-B793-4B7F6A941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5646" y="2642616"/>
            <a:ext cx="5612115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B47E858-2B21-4455-BD6E-A915E7CDF00B}"/>
              </a:ext>
            </a:extLst>
          </p:cNvPr>
          <p:cNvSpPr txBox="1"/>
          <p:nvPr/>
        </p:nvSpPr>
        <p:spPr>
          <a:xfrm>
            <a:off x="-3048" y="736533"/>
            <a:ext cx="12192000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nl-NL" sz="3200" b="1" i="1" dirty="0">
                <a:solidFill>
                  <a:schemeClr val="bg1"/>
                </a:solidFill>
              </a:rPr>
              <a:t>		         </a:t>
            </a:r>
            <a:r>
              <a:rPr lang="nl-NL" sz="3200" b="1" i="1" dirty="0" err="1">
                <a:solidFill>
                  <a:schemeClr val="bg1"/>
                </a:solidFill>
              </a:rPr>
              <a:t>Sustainable</a:t>
            </a:r>
            <a:r>
              <a:rPr lang="nl-NL" sz="3200" b="1" i="1" dirty="0">
                <a:solidFill>
                  <a:schemeClr val="bg1"/>
                </a:solidFill>
              </a:rPr>
              <a:t> Rotterdam Keuzedeel 2022 - 2023</a:t>
            </a:r>
            <a:endParaRPr lang="nl-N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5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0ED3380-8239-49C5-8EF0-7236440C0E59}"/>
              </a:ext>
            </a:extLst>
          </p:cNvPr>
          <p:cNvSpPr txBox="1"/>
          <p:nvPr/>
        </p:nvSpPr>
        <p:spPr>
          <a:xfrm>
            <a:off x="205083" y="6135441"/>
            <a:ext cx="296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Chantal Damsma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C1E144-BF46-4823-A614-ECC09A7A6D6A}"/>
              </a:ext>
            </a:extLst>
          </p:cNvPr>
          <p:cNvSpPr txBox="1"/>
          <p:nvPr/>
        </p:nvSpPr>
        <p:spPr>
          <a:xfrm>
            <a:off x="1686578" y="3429000"/>
            <a:ext cx="509190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/>
              <a:t>Doelen vanuit het hbo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/>
              <a:t>Introductie thema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/>
              <a:t>Bedrijfsleven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/>
              <a:t>Vaardigheden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/>
              <a:t>Opdracht &amp; Praktische zaken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3707D71-AD2C-40CC-80E5-369C704C2F3B}"/>
              </a:ext>
            </a:extLst>
          </p:cNvPr>
          <p:cNvSpPr txBox="1"/>
          <p:nvPr/>
        </p:nvSpPr>
        <p:spPr>
          <a:xfrm>
            <a:off x="-3626" y="2096406"/>
            <a:ext cx="12192000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nl-NL" sz="3200" b="1" i="1" dirty="0">
                <a:solidFill>
                  <a:schemeClr val="bg1"/>
                </a:solidFill>
              </a:rPr>
              <a:t>	        </a:t>
            </a:r>
            <a:r>
              <a:rPr lang="nl-NL" sz="3200" b="1" i="1" dirty="0" err="1">
                <a:solidFill>
                  <a:schemeClr val="bg1"/>
                </a:solidFill>
              </a:rPr>
              <a:t>Sustainable</a:t>
            </a:r>
            <a:r>
              <a:rPr lang="nl-NL" sz="3200" b="1" i="1" dirty="0">
                <a:solidFill>
                  <a:schemeClr val="bg1"/>
                </a:solidFill>
              </a:rPr>
              <a:t> Rotterdam Keuzedeel 2022 - 2023</a:t>
            </a:r>
            <a:endParaRPr lang="nl-NL" sz="3200" b="1" dirty="0">
              <a:solidFill>
                <a:schemeClr val="bg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09B34FC-227A-419E-AC13-D0550C1822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6" y="67154"/>
            <a:ext cx="1977609" cy="1381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35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B173FB93-92B3-4E5A-AFD2-92BC128A10EC}"/>
              </a:ext>
            </a:extLst>
          </p:cNvPr>
          <p:cNvSpPr txBox="1"/>
          <p:nvPr/>
        </p:nvSpPr>
        <p:spPr>
          <a:xfrm>
            <a:off x="139768" y="1823727"/>
            <a:ext cx="119488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De kansen om succesvol te studeren in het hbo vergroten voor mbo-</a:t>
            </a:r>
            <a:r>
              <a:rPr lang="nl-NL" sz="2800" b="1" dirty="0" err="1"/>
              <a:t>ers</a:t>
            </a:r>
            <a:r>
              <a:rPr lang="nl-NL" sz="2800" b="1" dirty="0"/>
              <a:t> uit het economisch domein door: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i="1" dirty="0"/>
              <a:t>een beter inzicht in de keuzes van hbo-opleidingen in Rotterdam;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i="1" dirty="0"/>
              <a:t>oefenen met hbo-studievaardigheden;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i="1" dirty="0"/>
              <a:t>Reflecteren op de hbo-opdrachten en het opdoen van vaardigheden;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i="1" dirty="0"/>
              <a:t>6x ervaren hoe het eraan toe gaat op het hbo.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4400" i="1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5F01AD5-E3AE-4F2D-9F56-83DDB76E69C5}"/>
              </a:ext>
            </a:extLst>
          </p:cNvPr>
          <p:cNvSpPr txBox="1"/>
          <p:nvPr/>
        </p:nvSpPr>
        <p:spPr>
          <a:xfrm>
            <a:off x="-3626" y="833985"/>
            <a:ext cx="12192000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nl-NL" sz="3200" b="1" i="1" dirty="0">
                <a:solidFill>
                  <a:schemeClr val="bg1"/>
                </a:solidFill>
              </a:rPr>
              <a:t>		         Doelen vanuit hbo</a:t>
            </a:r>
            <a:endParaRPr lang="nl-NL" sz="3200" b="1" dirty="0">
              <a:solidFill>
                <a:schemeClr val="bg1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E07304A-49F2-473C-82B2-7ED350D3C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6" y="139807"/>
            <a:ext cx="1827076" cy="1278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36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B173FB93-92B3-4E5A-AFD2-92BC128A10EC}"/>
              </a:ext>
            </a:extLst>
          </p:cNvPr>
          <p:cNvSpPr txBox="1"/>
          <p:nvPr/>
        </p:nvSpPr>
        <p:spPr>
          <a:xfrm>
            <a:off x="205083" y="2357127"/>
            <a:ext cx="838232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4400" dirty="0"/>
              <a:t>Toekomstbestendig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4400" dirty="0"/>
              <a:t>Rotterdamse bedrijfsleven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4400" dirty="0"/>
              <a:t>Vaardigheden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4400" dirty="0"/>
              <a:t>Eindproduct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48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2CCA5C4-D126-4417-A69B-9C9EE5E3ECCA}"/>
              </a:ext>
            </a:extLst>
          </p:cNvPr>
          <p:cNvSpPr txBox="1"/>
          <p:nvPr/>
        </p:nvSpPr>
        <p:spPr>
          <a:xfrm>
            <a:off x="205083" y="6135441"/>
            <a:ext cx="296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Chantal Damsma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5F01AD5-E3AE-4F2D-9F56-83DDB76E69C5}"/>
              </a:ext>
            </a:extLst>
          </p:cNvPr>
          <p:cNvSpPr txBox="1"/>
          <p:nvPr/>
        </p:nvSpPr>
        <p:spPr>
          <a:xfrm>
            <a:off x="-3626" y="833985"/>
            <a:ext cx="12192000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nl-NL" sz="2400" b="1" i="1" dirty="0">
                <a:solidFill>
                  <a:schemeClr val="bg1"/>
                </a:solidFill>
              </a:rPr>
              <a:t>		         Overkoepelend thema: </a:t>
            </a:r>
            <a:r>
              <a:rPr lang="nl-NL" sz="2400" b="1" i="1" dirty="0" err="1">
                <a:solidFill>
                  <a:schemeClr val="bg1"/>
                </a:solidFill>
              </a:rPr>
              <a:t>Sustainable</a:t>
            </a:r>
            <a:r>
              <a:rPr lang="nl-NL" sz="2400" b="1" i="1" dirty="0">
                <a:solidFill>
                  <a:schemeClr val="bg1"/>
                </a:solidFill>
              </a:rPr>
              <a:t> Rotterdam Keuzedeel 2022 - 2023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E07304A-49F2-473C-82B2-7ED350D3C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6" y="139807"/>
            <a:ext cx="1827076" cy="1278953"/>
          </a:xfrm>
          <a:prstGeom prst="rect">
            <a:avLst/>
          </a:prstGeom>
          <a:noFill/>
        </p:spPr>
      </p:pic>
      <p:pic>
        <p:nvPicPr>
          <p:cNvPr id="7" name="Afbeelding 6" descr="Afbeelding met winkel&#10;&#10;Automatisch gegenereerde beschrijving">
            <a:extLst>
              <a:ext uri="{FF2B5EF4-FFF2-40B4-BE49-F238E27FC236}">
                <a16:creationId xmlns:a16="http://schemas.microsoft.com/office/drawing/2014/main" id="{A2E33007-6905-424D-9129-BF859813A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896" y="3084052"/>
            <a:ext cx="4827104" cy="361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2CCA5C4-D126-4417-A69B-9C9EE5E3ECCA}"/>
              </a:ext>
            </a:extLst>
          </p:cNvPr>
          <p:cNvSpPr txBox="1"/>
          <p:nvPr/>
        </p:nvSpPr>
        <p:spPr>
          <a:xfrm>
            <a:off x="205083" y="6135441"/>
            <a:ext cx="296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Chantal Damsma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6FAEA44-AE2F-4755-9BDE-7EADF9B3A107}"/>
              </a:ext>
            </a:extLst>
          </p:cNvPr>
          <p:cNvSpPr txBox="1"/>
          <p:nvPr/>
        </p:nvSpPr>
        <p:spPr>
          <a:xfrm>
            <a:off x="802111" y="2125976"/>
            <a:ext cx="65697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Studenten kiezen een Rotterdams bedrijf naar keuze</a:t>
            </a:r>
          </a:p>
          <a:p>
            <a:endParaRPr lang="nl-NL" sz="2400" dirty="0"/>
          </a:p>
          <a:p>
            <a:r>
              <a:rPr lang="nl-NL" sz="2400" dirty="0"/>
              <a:t>Colleges generiek zodat de verbinding gelegd kan worden naar het bedrijf dat de studenten hebben gekozen</a:t>
            </a:r>
          </a:p>
          <a:p>
            <a:endParaRPr lang="nl-NL" sz="2400" dirty="0"/>
          </a:p>
          <a:p>
            <a:r>
              <a:rPr lang="nl-NL" sz="2400" dirty="0"/>
              <a:t>Draagt bij aan intrinsieke motivatie</a:t>
            </a:r>
          </a:p>
          <a:p>
            <a:endParaRPr lang="nl-NL" sz="2400" dirty="0"/>
          </a:p>
          <a:p>
            <a:r>
              <a:rPr lang="nl-NL" sz="2400" dirty="0"/>
              <a:t>Leren de studenten hun toekomstige werkomgeving kennen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DB1ABE3-B0D3-4327-A901-3474DE693E41}"/>
              </a:ext>
            </a:extLst>
          </p:cNvPr>
          <p:cNvSpPr txBox="1"/>
          <p:nvPr/>
        </p:nvSpPr>
        <p:spPr>
          <a:xfrm>
            <a:off x="3626" y="1442669"/>
            <a:ext cx="12192000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nl-NL" sz="2800" b="1" i="1" dirty="0">
                <a:solidFill>
                  <a:schemeClr val="bg1"/>
                </a:solidFill>
              </a:rPr>
              <a:t>het Rotterdamse bedrijfsleven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8309A67-660C-4809-B015-D378BFFB12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26" y="89992"/>
            <a:ext cx="1910243" cy="1337169"/>
          </a:xfrm>
          <a:prstGeom prst="rect">
            <a:avLst/>
          </a:prstGeom>
          <a:noFill/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E95135E3-E9F0-4ED6-BC67-BB0E150D6A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904" y="743854"/>
            <a:ext cx="3252470" cy="55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8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3E4AD-770D-4728-BC5E-5D4C2040F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514C4C-2217-4D55-A480-FE9802371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Kennismaking/bijpraten in kleinere groepen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Presentatie programma 2022-2023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Momentje om koffie/thee te halen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Programma bespreken in kleinere groepen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Gezamenlijk afsluiten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6742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F7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173FB93-92B3-4E5A-AFD2-92BC128A10EC}"/>
              </a:ext>
            </a:extLst>
          </p:cNvPr>
          <p:cNvSpPr txBox="1"/>
          <p:nvPr/>
        </p:nvSpPr>
        <p:spPr>
          <a:xfrm>
            <a:off x="524256" y="491260"/>
            <a:ext cx="6594189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Vaardigheden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hbo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centraal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sp>
        <p:nvSpPr>
          <p:cNvPr id="48" name="Rectangle 20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F8AF23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Afbeelding 1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9A6F0162-5D9F-4458-93D2-E41689083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" y="2697055"/>
            <a:ext cx="3067356" cy="3577091"/>
          </a:xfrm>
          <a:prstGeom prst="rect">
            <a:avLst/>
          </a:prstGeom>
        </p:spPr>
      </p:pic>
      <p:sp>
        <p:nvSpPr>
          <p:cNvPr id="49" name="Rectangle 22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F8AF23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91A938B-F9CA-41FA-8B0B-A4C8D777A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8970" y="3412025"/>
            <a:ext cx="3067358" cy="2147150"/>
          </a:xfrm>
          <a:prstGeom prst="rect">
            <a:avLst/>
          </a:prstGeom>
          <a:noFill/>
        </p:spPr>
      </p:pic>
      <p:sp>
        <p:nvSpPr>
          <p:cNvPr id="50" name="Rectangle 2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FC72E34-EA8D-4A47-BE75-BF64DF0E38AE}"/>
              </a:ext>
            </a:extLst>
          </p:cNvPr>
          <p:cNvSpPr txBox="1"/>
          <p:nvPr/>
        </p:nvSpPr>
        <p:spPr>
          <a:xfrm>
            <a:off x="7956057" y="762983"/>
            <a:ext cx="3515128" cy="5330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Teksten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lezen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leren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Analyseren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zoeken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verwerken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Verslagen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Samenwerken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zelfstandig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werken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Reflecteren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Onderzoeken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Presenteren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gebruiken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66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65F15215-76E2-49DC-B337-E48868B834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8" y="88781"/>
            <a:ext cx="2086940" cy="14578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5103264-F46B-4A3E-B7FF-7BD1ACD6D846}"/>
              </a:ext>
            </a:extLst>
          </p:cNvPr>
          <p:cNvSpPr txBox="1"/>
          <p:nvPr/>
        </p:nvSpPr>
        <p:spPr>
          <a:xfrm>
            <a:off x="0" y="1754868"/>
            <a:ext cx="12192000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nl-NL" sz="3200" b="1" i="1" dirty="0">
                <a:solidFill>
                  <a:schemeClr val="bg1"/>
                </a:solidFill>
              </a:rPr>
              <a:t>             Afronding programma </a:t>
            </a:r>
            <a:r>
              <a:rPr lang="nl-NL" sz="3200" b="1" i="1" dirty="0">
                <a:solidFill>
                  <a:schemeClr val="bg1"/>
                </a:solidFill>
                <a:sym typeface="Wingdings" panose="05000000000000000000" pitchFamily="2" charset="2"/>
              </a:rPr>
              <a:t> Presentatie</a:t>
            </a:r>
            <a:endParaRPr lang="nl-NL" sz="3200" b="1" dirty="0">
              <a:solidFill>
                <a:schemeClr val="bg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3719F4D-E90C-4356-9F05-9EC5D0EA3BA9}"/>
              </a:ext>
            </a:extLst>
          </p:cNvPr>
          <p:cNvSpPr txBox="1"/>
          <p:nvPr/>
        </p:nvSpPr>
        <p:spPr>
          <a:xfrm>
            <a:off x="7633253" y="3006526"/>
            <a:ext cx="41247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OPBOUW PRESENTATIE:</a:t>
            </a:r>
          </a:p>
          <a:p>
            <a:pPr marL="342900" indent="-342900">
              <a:buFont typeface="+mj-lt"/>
              <a:buAutoNum type="arabicPeriod"/>
            </a:pPr>
            <a:endParaRPr lang="nl-NL" sz="2000" dirty="0"/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Voorstellen van de groep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Voorstellen van het bedrijf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Verwerken van de colleges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Aanbevelingen aan het bedrijf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Zou je er willen werken? En op welke afdeling? Onderbouw je antwoord!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6B38CA3-C474-423F-F592-4F03833D9083}"/>
              </a:ext>
            </a:extLst>
          </p:cNvPr>
          <p:cNvSpPr txBox="1"/>
          <p:nvPr/>
        </p:nvSpPr>
        <p:spPr>
          <a:xfrm>
            <a:off x="526774" y="3021496"/>
            <a:ext cx="45620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Afrondende presentatie die aanbevelingen bevat naar het bedrijf van keuze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Feedback door de mbo-docent en door de hbo-docent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Student houdt tijdens dit Keuzedeel zelf een portfolio / logboek bij. Evenzo draagt zelf zorg voor bewijsmateriaal.  (zie </a:t>
            </a:r>
            <a:r>
              <a:rPr lang="nl-NL" dirty="0" err="1"/>
              <a:t>bullet</a:t>
            </a:r>
            <a:r>
              <a:rPr lang="nl-NL" dirty="0"/>
              <a:t> 3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opbouw presentatie)</a:t>
            </a:r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247C5BDF-7B56-11DA-7C03-DCD6F81D04DA}"/>
              </a:ext>
            </a:extLst>
          </p:cNvPr>
          <p:cNvSpPr/>
          <p:nvPr/>
        </p:nvSpPr>
        <p:spPr>
          <a:xfrm>
            <a:off x="5382039" y="3021496"/>
            <a:ext cx="1958009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15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65F15215-76E2-49DC-B337-E48868B834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8" y="88781"/>
            <a:ext cx="2086940" cy="14578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5103264-F46B-4A3E-B7FF-7BD1ACD6D846}"/>
              </a:ext>
            </a:extLst>
          </p:cNvPr>
          <p:cNvSpPr txBox="1"/>
          <p:nvPr/>
        </p:nvSpPr>
        <p:spPr>
          <a:xfrm>
            <a:off x="0" y="1754868"/>
            <a:ext cx="12192000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nl-NL" sz="3200" b="1" i="1" dirty="0">
                <a:solidFill>
                  <a:schemeClr val="bg1"/>
                </a:solidFill>
              </a:rPr>
              <a:t>             			We gaan graag met jou in gesprek!</a:t>
            </a:r>
            <a:endParaRPr lang="nl-NL" sz="3200" b="1" dirty="0">
              <a:solidFill>
                <a:schemeClr val="bg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6B38CA3-C474-423F-F592-4F03833D9083}"/>
              </a:ext>
            </a:extLst>
          </p:cNvPr>
          <p:cNvSpPr txBox="1"/>
          <p:nvPr/>
        </p:nvSpPr>
        <p:spPr>
          <a:xfrm>
            <a:off x="536713" y="3717029"/>
            <a:ext cx="456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Zijn er nog vragen?</a:t>
            </a:r>
          </a:p>
        </p:txBody>
      </p:sp>
      <p:pic>
        <p:nvPicPr>
          <p:cNvPr id="1026" name="Picture 2" descr="Obama Reactie GIF">
            <a:extLst>
              <a:ext uri="{FF2B5EF4-FFF2-40B4-BE49-F238E27FC236}">
                <a16:creationId xmlns:a16="http://schemas.microsoft.com/office/drawing/2014/main" id="{B306FB57-D3F6-40ED-BAC9-213E1725A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21" y="4194082"/>
            <a:ext cx="3067618" cy="23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oomdiagram: Ophalen 4">
            <a:extLst>
              <a:ext uri="{FF2B5EF4-FFF2-40B4-BE49-F238E27FC236}">
                <a16:creationId xmlns:a16="http://schemas.microsoft.com/office/drawing/2014/main" id="{EF716042-2969-4884-8D5F-FA331E867B80}"/>
              </a:ext>
            </a:extLst>
          </p:cNvPr>
          <p:cNvSpPr/>
          <p:nvPr/>
        </p:nvSpPr>
        <p:spPr>
          <a:xfrm>
            <a:off x="2252547" y="632067"/>
            <a:ext cx="7828156" cy="5746431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7A6BFAF-F205-49A2-AA9F-52E70C742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643" y="479502"/>
            <a:ext cx="8811963" cy="1193499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A473A0-0A25-448E-9AFC-BF05EEE5864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7424" y="1846351"/>
            <a:ext cx="10058400" cy="468471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nl-NL" sz="1900" dirty="0"/>
              <a:t>1 programma </a:t>
            </a:r>
          </a:p>
          <a:p>
            <a:pPr algn="ctr"/>
            <a:r>
              <a:rPr lang="nl-NL" sz="1900" dirty="0"/>
              <a:t>(240 klokuur/8,5 EC)</a:t>
            </a:r>
          </a:p>
          <a:p>
            <a:pPr algn="ctr"/>
            <a:r>
              <a:rPr lang="nl-NL" sz="2200" dirty="0"/>
              <a:t>5 onderwijsinstellingen</a:t>
            </a:r>
          </a:p>
          <a:p>
            <a:pPr algn="ctr"/>
            <a:r>
              <a:rPr lang="nl-NL" sz="2600" dirty="0"/>
              <a:t>6 directieleden</a:t>
            </a:r>
          </a:p>
          <a:p>
            <a:pPr algn="ctr"/>
            <a:r>
              <a:rPr lang="nl-NL" sz="2600" dirty="0"/>
              <a:t>6 coördinatoren</a:t>
            </a:r>
          </a:p>
          <a:p>
            <a:pPr algn="ctr"/>
            <a:r>
              <a:rPr lang="nl-NL" sz="3000" dirty="0"/>
              <a:t>7 onderwijsmanagers</a:t>
            </a:r>
          </a:p>
          <a:p>
            <a:pPr algn="ctr"/>
            <a:r>
              <a:rPr lang="nl-NL" sz="3900" dirty="0"/>
              <a:t>15 locaties</a:t>
            </a:r>
          </a:p>
          <a:p>
            <a:pPr algn="ctr"/>
            <a:r>
              <a:rPr lang="nl-NL" sz="4300" dirty="0"/>
              <a:t>25 opleidingen</a:t>
            </a:r>
          </a:p>
          <a:p>
            <a:pPr algn="ctr"/>
            <a:r>
              <a:rPr lang="nl-NL" sz="4800" dirty="0"/>
              <a:t>50 docenten</a:t>
            </a:r>
          </a:p>
          <a:p>
            <a:pPr algn="ctr"/>
            <a:r>
              <a:rPr lang="nl-NL" sz="5200" dirty="0"/>
              <a:t>700 mbo-studenten</a:t>
            </a:r>
          </a:p>
          <a:p>
            <a:pPr algn="ctr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42909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21AA74-BB89-47E4-8965-43FD98EA3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622"/>
            <a:ext cx="10515600" cy="1174917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nl-NL" sz="2800" i="1" dirty="0"/>
            </a:br>
            <a:r>
              <a:rPr lang="nl-NL" sz="2800" i="1" dirty="0"/>
              <a:t>De kansen om succesvol te studeren in het hbo vergroten voor mbo-</a:t>
            </a:r>
            <a:r>
              <a:rPr lang="nl-NL" sz="2800" i="1" dirty="0" err="1"/>
              <a:t>ers</a:t>
            </a:r>
            <a:r>
              <a:rPr lang="nl-NL" sz="2800" i="1" dirty="0"/>
              <a:t> uit het economisch domein</a:t>
            </a:r>
            <a:endParaRPr lang="nl-NL" sz="2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D34259-1DC4-4F63-9E7E-8F205CDC7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947" y="1999155"/>
            <a:ext cx="10515600" cy="4351338"/>
          </a:xfrm>
        </p:spPr>
        <p:txBody>
          <a:bodyPr/>
          <a:lstStyle/>
          <a:p>
            <a:r>
              <a:rPr lang="nl-NL" dirty="0"/>
              <a:t>Dit willen bereiken we door:</a:t>
            </a:r>
          </a:p>
          <a:p>
            <a:endParaRPr lang="nl-NL" dirty="0"/>
          </a:p>
          <a:p>
            <a:pPr marL="914400" lvl="1" indent="-457200">
              <a:buFont typeface="+mj-lt"/>
              <a:buAutoNum type="arabicPeriod"/>
            </a:pPr>
            <a:r>
              <a:rPr lang="nl-NL" dirty="0"/>
              <a:t>Mbo-studenten realistische verwachtingen van het hbo te geven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/>
              <a:t>Mbo-studenten te helpen een weloverwogen studiekeuze te maken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/>
              <a:t>Het stimuleren van een leergemeenschap </a:t>
            </a:r>
            <a:r>
              <a:rPr lang="nl-NL" dirty="0" err="1"/>
              <a:t>mhbo</a:t>
            </a:r>
            <a:r>
              <a:rPr lang="nl-NL" dirty="0"/>
              <a:t> economisch domein waarin gedeeld wordt hoe aansluiting vanuit mbo en hbo verbeterd kan worden</a:t>
            </a:r>
          </a:p>
          <a:p>
            <a:pPr marL="914400" lvl="1" indent="-457200">
              <a:buFont typeface="+mj-lt"/>
              <a:buAutoNum type="arabicPeriod"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7541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3FD88510-722D-425E-8A37-F0B5FD5BEC47}"/>
              </a:ext>
            </a:extLst>
          </p:cNvPr>
          <p:cNvSpPr/>
          <p:nvPr/>
        </p:nvSpPr>
        <p:spPr>
          <a:xfrm>
            <a:off x="1953928" y="3020992"/>
            <a:ext cx="5236144" cy="1678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484C1D3-FA8B-4D09-BC44-9FB6F6DE7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59317"/>
          </a:xfrm>
        </p:spPr>
        <p:txBody>
          <a:bodyPr>
            <a:noAutofit/>
          </a:bodyPr>
          <a:lstStyle/>
          <a:p>
            <a:r>
              <a:rPr lang="nl-NL" sz="3600" dirty="0"/>
              <a:t>Reikwijdte samenwerking </a:t>
            </a:r>
            <a:r>
              <a:rPr lang="nl-NL" sz="3600" dirty="0" err="1"/>
              <a:t>mhbo</a:t>
            </a:r>
            <a:r>
              <a:rPr lang="nl-NL" sz="3600" dirty="0"/>
              <a:t>-programma</a:t>
            </a:r>
            <a:br>
              <a:rPr lang="nl-NL" sz="3600" dirty="0"/>
            </a:br>
            <a:endParaRPr lang="nl-NL" sz="3600" dirty="0"/>
          </a:p>
        </p:txBody>
      </p:sp>
      <p:graphicFrame>
        <p:nvGraphicFramePr>
          <p:cNvPr id="9" name="Tabel 9">
            <a:extLst>
              <a:ext uri="{FF2B5EF4-FFF2-40B4-BE49-F238E27FC236}">
                <a16:creationId xmlns:a16="http://schemas.microsoft.com/office/drawing/2014/main" id="{69021624-CA0F-437C-A58B-10FD745B4C8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199" y="1825625"/>
          <a:ext cx="721659" cy="435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659">
                  <a:extLst>
                    <a:ext uri="{9D8B030D-6E8A-4147-A177-3AD203B41FA5}">
                      <a16:colId xmlns:a16="http://schemas.microsoft.com/office/drawing/2014/main" val="3117925186"/>
                    </a:ext>
                  </a:extLst>
                </a:gridCol>
              </a:tblGrid>
              <a:tr h="725223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428108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007279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39945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962646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011719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196875"/>
                  </a:ext>
                </a:extLst>
              </a:tr>
            </a:tbl>
          </a:graphicData>
        </a:graphic>
      </p:graphicFrame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98D7D5D1-21AF-47B2-B576-F72FE1A12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38213" y="2316076"/>
            <a:ext cx="9494264" cy="46160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Inhoudelijke voorbereiding op hbo in mbo		  indirect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Keuze voor wel/niet volgen K0125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Keuzedeel - lessen mbo				 direct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Keuzedeel - lessen hbo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Zachte landing op hbo in eerste jaar		 indirect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sz="1800" dirty="0"/>
          </a:p>
          <a:p>
            <a:pPr>
              <a:buFont typeface="Wingdings" panose="05000000000000000000" pitchFamily="2" charset="2"/>
              <a:buChar char="Ø"/>
            </a:pPr>
            <a:endParaRPr lang="nl-NL" sz="1800" dirty="0"/>
          </a:p>
          <a:p>
            <a:pPr>
              <a:buFont typeface="Wingdings" panose="05000000000000000000" pitchFamily="2" charset="2"/>
              <a:buChar char="Ø"/>
            </a:pPr>
            <a:endParaRPr lang="nl-NL" sz="1800" dirty="0"/>
          </a:p>
          <a:p>
            <a:pPr>
              <a:buFont typeface="Wingdings" panose="05000000000000000000" pitchFamily="2" charset="2"/>
              <a:buChar char="Ø"/>
            </a:pPr>
            <a:endParaRPr lang="nl-NL" sz="1800" dirty="0"/>
          </a:p>
        </p:txBody>
      </p:sp>
      <p:sp>
        <p:nvSpPr>
          <p:cNvPr id="2" name="Rechteraccolade 1">
            <a:extLst>
              <a:ext uri="{FF2B5EF4-FFF2-40B4-BE49-F238E27FC236}">
                <a16:creationId xmlns:a16="http://schemas.microsoft.com/office/drawing/2014/main" id="{EB22A7F4-877E-449F-B9F7-5EF8E58EF939}"/>
              </a:ext>
            </a:extLst>
          </p:cNvPr>
          <p:cNvSpPr/>
          <p:nvPr/>
        </p:nvSpPr>
        <p:spPr>
          <a:xfrm>
            <a:off x="7274357" y="3020992"/>
            <a:ext cx="260629" cy="16783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CAB410FE-CCA3-42E8-9F6F-BE0FC552ACCB}"/>
              </a:ext>
            </a:extLst>
          </p:cNvPr>
          <p:cNvCxnSpPr/>
          <p:nvPr/>
        </p:nvCxnSpPr>
        <p:spPr>
          <a:xfrm>
            <a:off x="6808124" y="2510444"/>
            <a:ext cx="7760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B6F38273-24D8-405A-8A9E-275645101E7A}"/>
              </a:ext>
            </a:extLst>
          </p:cNvPr>
          <p:cNvCxnSpPr/>
          <p:nvPr/>
        </p:nvCxnSpPr>
        <p:spPr>
          <a:xfrm>
            <a:off x="6724996" y="5212080"/>
            <a:ext cx="8099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458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A22B945-10C1-4C27-B908-2DBC44E67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zetten we op in?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6EDD9FF-0D54-4A0E-AD42-6F1A1738B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- Organisatie</a:t>
            </a:r>
          </a:p>
          <a:p>
            <a:r>
              <a:rPr lang="nl-NL" sz="3600" dirty="0"/>
              <a:t>- </a:t>
            </a:r>
            <a:r>
              <a:rPr lang="nl-NL" sz="3600" dirty="0" err="1"/>
              <a:t>Doorontwikkelen</a:t>
            </a:r>
            <a:r>
              <a:rPr lang="nl-NL" sz="3600" dirty="0"/>
              <a:t> lesprogramma K0125</a:t>
            </a:r>
          </a:p>
          <a:p>
            <a:r>
              <a:rPr lang="nl-NL" sz="3600" dirty="0"/>
              <a:t>- Monitoring en evaluatie</a:t>
            </a:r>
          </a:p>
          <a:p>
            <a:r>
              <a:rPr lang="nl-NL" sz="3600" dirty="0"/>
              <a:t>- Leergemeenschap</a:t>
            </a:r>
          </a:p>
        </p:txBody>
      </p:sp>
    </p:spTree>
    <p:extLst>
      <p:ext uri="{BB962C8B-B14F-4D97-AF65-F5344CB8AC3E}">
        <p14:creationId xmlns:p14="http://schemas.microsoft.com/office/powerpoint/2010/main" val="177337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C5EE1-172A-4B0D-9BAB-855A5D98D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2023-2025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1A821D-5A0E-4796-8646-B8E6BADEB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1. Organisatie:</a:t>
            </a:r>
          </a:p>
          <a:p>
            <a:pPr lvl="1"/>
            <a:r>
              <a:rPr lang="nl-NL" dirty="0"/>
              <a:t>Opleidingsaanbod en betrokken onderwijsinstellingen wegen: uitbreiden/herschikken/aanhouden?</a:t>
            </a:r>
          </a:p>
          <a:p>
            <a:r>
              <a:rPr lang="nl-NL" dirty="0"/>
              <a:t>2. Doorontwikkeling inhoudelijk programma</a:t>
            </a:r>
          </a:p>
          <a:p>
            <a:pPr lvl="1"/>
            <a:r>
              <a:rPr lang="nl-NL" dirty="0"/>
              <a:t>Aanpassen op basis van leeropbrengsten uit vorige tranches en expertise-ontwikkeling</a:t>
            </a:r>
          </a:p>
          <a:p>
            <a:pPr lvl="1"/>
            <a:r>
              <a:rPr lang="nl-NL" dirty="0"/>
              <a:t>Uitbreiden met digitaal aanbod</a:t>
            </a:r>
          </a:p>
          <a:p>
            <a:r>
              <a:rPr lang="nl-NL" dirty="0"/>
              <a:t>3. Monitoring en evaluatie</a:t>
            </a:r>
          </a:p>
          <a:p>
            <a:pPr lvl="1"/>
            <a:r>
              <a:rPr lang="nl-NL" dirty="0"/>
              <a:t>PDCA aanhouden</a:t>
            </a:r>
          </a:p>
          <a:p>
            <a:pPr marL="0" indent="0">
              <a:buNone/>
            </a:pPr>
            <a:r>
              <a:rPr lang="nl-NL" dirty="0"/>
              <a:t>4. Leergemeenschap</a:t>
            </a:r>
          </a:p>
          <a:p>
            <a:pPr lvl="1"/>
            <a:r>
              <a:rPr lang="nl-NL" dirty="0"/>
              <a:t>1-2x per jaar expertisebevordering organiseren</a:t>
            </a:r>
          </a:p>
          <a:p>
            <a:pPr lvl="1"/>
            <a:r>
              <a:rPr lang="nl-NL" dirty="0"/>
              <a:t>Uitwisseling/overdracht van leeropbrengsten faciliteren</a:t>
            </a:r>
          </a:p>
        </p:txBody>
      </p:sp>
    </p:spTree>
    <p:extLst>
      <p:ext uri="{BB962C8B-B14F-4D97-AF65-F5344CB8AC3E}">
        <p14:creationId xmlns:p14="http://schemas.microsoft.com/office/powerpoint/2010/main" val="998447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FE635C-C432-47DA-AEAB-A593345CB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BF3D3-2448-4FF3-B57B-852CB3B85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0C66D-4F1C-4AC9-9214-C9E6DA54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88952" cy="497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DF8E456-CA13-46B6-84A0-F815B3998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Programma</a:t>
            </a:r>
            <a:r>
              <a:rPr lang="en-US" dirty="0">
                <a:solidFill>
                  <a:srgbClr val="FFFFFF"/>
                </a:solidFill>
              </a:rPr>
              <a:t>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 err="1">
                <a:solidFill>
                  <a:srgbClr val="FFFFFF"/>
                </a:solidFill>
              </a:rPr>
              <a:t>mbo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F44F05E-F0E3-40BC-A0BB-75D9F9E2E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5225240"/>
            <a:ext cx="10058400" cy="11430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5F34F-976F-44B7-9705-575DDC95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Toelichting mbo-deel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13924E-6DA1-4F80-90DD-692A5BAC5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nl-NL" dirty="0">
                <a:cs typeface="Calibri"/>
              </a:rPr>
              <a:t>We hebben de planning aangepast.</a:t>
            </a:r>
          </a:p>
          <a:p>
            <a:endParaRPr lang="nl-NL" dirty="0">
              <a:ea typeface="+mn-lt"/>
              <a:cs typeface="+mn-lt"/>
            </a:endParaRPr>
          </a:p>
          <a:p>
            <a:r>
              <a:rPr lang="nl-NL" b="1" dirty="0">
                <a:ea typeface="+mn-lt"/>
                <a:cs typeface="+mn-lt"/>
              </a:rPr>
              <a:t>Tranche</a:t>
            </a:r>
            <a:r>
              <a:rPr lang="nl-NL" b="1" dirty="0">
                <a:cs typeface="Calibri"/>
              </a:rPr>
              <a:t> 1 </a:t>
            </a:r>
            <a:r>
              <a:rPr lang="nl-NL" dirty="0">
                <a:cs typeface="Calibri"/>
              </a:rPr>
              <a:t>bezoek hbo (we starten met tranche 1 ná de </a:t>
            </a:r>
            <a:r>
              <a:rPr lang="nl-NL" dirty="0" err="1">
                <a:cs typeface="Calibri"/>
              </a:rPr>
              <a:t>toetsweek</a:t>
            </a:r>
            <a:r>
              <a:rPr lang="nl-NL" dirty="0">
                <a:cs typeface="Calibri"/>
              </a:rPr>
              <a:t> in het mbo)</a:t>
            </a:r>
          </a:p>
          <a:p>
            <a:r>
              <a:rPr lang="fr" dirty="0">
                <a:ea typeface="+mn-lt"/>
                <a:cs typeface="+mn-lt"/>
              </a:rPr>
              <a:t>17 </a:t>
            </a:r>
            <a:r>
              <a:rPr lang="fr" dirty="0" err="1">
                <a:ea typeface="+mn-lt"/>
                <a:cs typeface="+mn-lt"/>
              </a:rPr>
              <a:t>nov</a:t>
            </a:r>
            <a:r>
              <a:rPr lang="fr" dirty="0">
                <a:ea typeface="+mn-lt"/>
                <a:cs typeface="+mn-lt"/>
              </a:rPr>
              <a:t> – 24 </a:t>
            </a:r>
            <a:r>
              <a:rPr lang="fr" dirty="0" err="1">
                <a:ea typeface="+mn-lt"/>
                <a:cs typeface="+mn-lt"/>
              </a:rPr>
              <a:t>nov</a:t>
            </a:r>
            <a:r>
              <a:rPr lang="fr" dirty="0">
                <a:ea typeface="+mn-lt"/>
                <a:cs typeface="+mn-lt"/>
              </a:rPr>
              <a:t> – 1 </a:t>
            </a:r>
            <a:r>
              <a:rPr lang="fr" dirty="0" err="1">
                <a:ea typeface="+mn-lt"/>
                <a:cs typeface="+mn-lt"/>
              </a:rPr>
              <a:t>dec</a:t>
            </a:r>
            <a:r>
              <a:rPr lang="fr" dirty="0">
                <a:ea typeface="+mn-lt"/>
                <a:cs typeface="+mn-lt"/>
              </a:rPr>
              <a:t> – 8 </a:t>
            </a:r>
            <a:r>
              <a:rPr lang="fr" dirty="0" err="1">
                <a:ea typeface="+mn-lt"/>
                <a:cs typeface="+mn-lt"/>
              </a:rPr>
              <a:t>dec</a:t>
            </a:r>
            <a:r>
              <a:rPr lang="fr" dirty="0">
                <a:ea typeface="+mn-lt"/>
                <a:cs typeface="+mn-lt"/>
              </a:rPr>
              <a:t> – 15 </a:t>
            </a:r>
            <a:r>
              <a:rPr lang="fr" dirty="0" err="1">
                <a:ea typeface="+mn-lt"/>
                <a:cs typeface="+mn-lt"/>
              </a:rPr>
              <a:t>dec</a:t>
            </a:r>
            <a:r>
              <a:rPr lang="fr" dirty="0">
                <a:ea typeface="+mn-lt"/>
                <a:cs typeface="+mn-lt"/>
              </a:rPr>
              <a:t> – 22 </a:t>
            </a:r>
            <a:r>
              <a:rPr lang="fr" dirty="0" err="1">
                <a:ea typeface="+mn-lt"/>
                <a:cs typeface="+mn-lt"/>
              </a:rPr>
              <a:t>dec</a:t>
            </a:r>
            <a:endParaRPr lang="fr" dirty="0" err="1">
              <a:cs typeface="Calibri"/>
            </a:endParaRPr>
          </a:p>
          <a:p>
            <a:r>
              <a:rPr lang="fr" b="1" dirty="0" err="1">
                <a:ea typeface="+mn-lt"/>
                <a:cs typeface="+mn-lt"/>
              </a:rPr>
              <a:t>Evaluatie</a:t>
            </a:r>
            <a:r>
              <a:rPr lang="fr" dirty="0">
                <a:ea typeface="+mn-lt"/>
                <a:cs typeface="+mn-lt"/>
              </a:rPr>
              <a:t> </a:t>
            </a:r>
            <a:r>
              <a:rPr lang="fr" b="1" dirty="0">
                <a:ea typeface="+mn-lt"/>
                <a:cs typeface="+mn-lt"/>
              </a:rPr>
              <a:t>tranche 1</a:t>
            </a:r>
            <a:r>
              <a:rPr lang="fr" dirty="0">
                <a:ea typeface="+mn-lt"/>
                <a:cs typeface="+mn-lt"/>
              </a:rPr>
              <a:t> met </a:t>
            </a:r>
            <a:r>
              <a:rPr lang="fr" dirty="0" err="1">
                <a:ea typeface="+mn-lt"/>
                <a:cs typeface="+mn-lt"/>
              </a:rPr>
              <a:t>docententeam</a:t>
            </a:r>
            <a:r>
              <a:rPr lang="fr" dirty="0">
                <a:ea typeface="+mn-lt"/>
                <a:cs typeface="+mn-lt"/>
              </a:rPr>
              <a:t>: </a:t>
            </a:r>
            <a:r>
              <a:rPr lang="fr" dirty="0" err="1">
                <a:ea typeface="+mn-lt"/>
                <a:cs typeface="+mn-lt"/>
              </a:rPr>
              <a:t>donderdag</a:t>
            </a:r>
            <a:r>
              <a:rPr lang="fr" dirty="0">
                <a:ea typeface="+mn-lt"/>
                <a:cs typeface="+mn-lt"/>
              </a:rPr>
              <a:t> 12 jan, online, van 830-930</a:t>
            </a:r>
            <a:endParaRPr lang="fr" dirty="0">
              <a:cs typeface="Calibri"/>
            </a:endParaRPr>
          </a:p>
          <a:p>
            <a:br>
              <a:rPr lang="en-US" dirty="0"/>
            </a:br>
            <a:r>
              <a:rPr lang="fr" b="1" dirty="0">
                <a:ea typeface="+mn-lt"/>
                <a:cs typeface="+mn-lt"/>
              </a:rPr>
              <a:t>Tranche 2 </a:t>
            </a:r>
            <a:r>
              <a:rPr lang="fr" dirty="0" err="1">
                <a:ea typeface="+mn-lt"/>
                <a:cs typeface="+mn-lt"/>
              </a:rPr>
              <a:t>bezoek</a:t>
            </a:r>
            <a:r>
              <a:rPr lang="fr" dirty="0">
                <a:ea typeface="+mn-lt"/>
                <a:cs typeface="+mn-lt"/>
              </a:rPr>
              <a:t> </a:t>
            </a:r>
            <a:r>
              <a:rPr lang="fr" dirty="0" err="1">
                <a:ea typeface="+mn-lt"/>
                <a:cs typeface="+mn-lt"/>
              </a:rPr>
              <a:t>hbo</a:t>
            </a:r>
            <a:r>
              <a:rPr lang="fr" dirty="0">
                <a:ea typeface="+mn-lt"/>
                <a:cs typeface="+mn-lt"/>
              </a:rPr>
              <a:t> (na 3 </a:t>
            </a:r>
            <a:r>
              <a:rPr lang="fr" dirty="0" err="1">
                <a:ea typeface="+mn-lt"/>
                <a:cs typeface="+mn-lt"/>
              </a:rPr>
              <a:t>weken</a:t>
            </a:r>
            <a:r>
              <a:rPr lang="fr" dirty="0">
                <a:ea typeface="+mn-lt"/>
                <a:cs typeface="+mn-lt"/>
              </a:rPr>
              <a:t> </a:t>
            </a:r>
            <a:r>
              <a:rPr lang="fr" dirty="0" err="1">
                <a:ea typeface="+mn-lt"/>
                <a:cs typeface="+mn-lt"/>
              </a:rPr>
              <a:t>voorbereiding</a:t>
            </a:r>
            <a:r>
              <a:rPr lang="fr" dirty="0">
                <a:ea typeface="+mn-lt"/>
                <a:cs typeface="+mn-lt"/>
              </a:rPr>
              <a:t> op het </a:t>
            </a:r>
            <a:r>
              <a:rPr lang="fr" dirty="0" err="1">
                <a:ea typeface="+mn-lt"/>
                <a:cs typeface="+mn-lt"/>
              </a:rPr>
              <a:t>mbo</a:t>
            </a:r>
            <a:r>
              <a:rPr lang="fr" dirty="0">
                <a:ea typeface="+mn-lt"/>
                <a:cs typeface="+mn-lt"/>
              </a:rPr>
              <a:t>)</a:t>
            </a:r>
            <a:endParaRPr lang="fr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23 </a:t>
            </a:r>
            <a:r>
              <a:rPr lang="en-US" dirty="0" err="1">
                <a:ea typeface="+mn-lt"/>
                <a:cs typeface="+mn-lt"/>
              </a:rPr>
              <a:t>feb</a:t>
            </a:r>
            <a:r>
              <a:rPr lang="en-US" dirty="0">
                <a:ea typeface="+mn-lt"/>
                <a:cs typeface="+mn-lt"/>
              </a:rPr>
              <a:t> – 9 </a:t>
            </a:r>
            <a:r>
              <a:rPr lang="en-US" dirty="0" err="1">
                <a:ea typeface="+mn-lt"/>
                <a:cs typeface="+mn-lt"/>
              </a:rPr>
              <a:t>mrt</a:t>
            </a:r>
            <a:r>
              <a:rPr lang="en-US" dirty="0">
                <a:ea typeface="+mn-lt"/>
                <a:cs typeface="+mn-lt"/>
              </a:rPr>
              <a:t> – 16 </a:t>
            </a:r>
            <a:r>
              <a:rPr lang="en-US" dirty="0" err="1">
                <a:ea typeface="+mn-lt"/>
                <a:cs typeface="+mn-lt"/>
              </a:rPr>
              <a:t>mrt</a:t>
            </a:r>
            <a:r>
              <a:rPr lang="en-US" dirty="0">
                <a:ea typeface="+mn-lt"/>
                <a:cs typeface="+mn-lt"/>
              </a:rPr>
              <a:t> – 23 </a:t>
            </a:r>
            <a:r>
              <a:rPr lang="en-US" dirty="0" err="1">
                <a:ea typeface="+mn-lt"/>
                <a:cs typeface="+mn-lt"/>
              </a:rPr>
              <a:t>mrt</a:t>
            </a:r>
            <a:r>
              <a:rPr lang="en-US" dirty="0">
                <a:ea typeface="+mn-lt"/>
                <a:cs typeface="+mn-lt"/>
              </a:rPr>
              <a:t> – 30 </a:t>
            </a:r>
            <a:r>
              <a:rPr lang="en-US" dirty="0" err="1">
                <a:ea typeface="+mn-lt"/>
                <a:cs typeface="+mn-lt"/>
              </a:rPr>
              <a:t>mrt</a:t>
            </a:r>
            <a:r>
              <a:rPr lang="en-US" dirty="0">
                <a:ea typeface="+mn-lt"/>
                <a:cs typeface="+mn-lt"/>
              </a:rPr>
              <a:t> – 6 </a:t>
            </a:r>
            <a:r>
              <a:rPr lang="en-US" dirty="0" err="1">
                <a:ea typeface="+mn-lt"/>
                <a:cs typeface="+mn-lt"/>
              </a:rPr>
              <a:t>apr</a:t>
            </a:r>
            <a:endParaRPr lang="nl-NL" dirty="0" err="1"/>
          </a:p>
          <a:p>
            <a:r>
              <a:rPr lang="en-US" b="1" dirty="0" err="1">
                <a:ea typeface="+mn-lt"/>
                <a:cs typeface="+mn-lt"/>
              </a:rPr>
              <a:t>Evaluatie</a:t>
            </a:r>
            <a:r>
              <a:rPr lang="en-US" b="1" dirty="0">
                <a:ea typeface="+mn-lt"/>
                <a:cs typeface="+mn-lt"/>
              </a:rPr>
              <a:t> tranche 2</a:t>
            </a:r>
            <a:r>
              <a:rPr lang="en-US" dirty="0">
                <a:ea typeface="+mn-lt"/>
                <a:cs typeface="+mn-lt"/>
              </a:rPr>
              <a:t> met </a:t>
            </a:r>
            <a:r>
              <a:rPr lang="en-US" dirty="0" err="1">
                <a:ea typeface="+mn-lt"/>
                <a:cs typeface="+mn-lt"/>
              </a:rPr>
              <a:t>docententeam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donderdag</a:t>
            </a:r>
            <a:r>
              <a:rPr lang="en-US" dirty="0">
                <a:ea typeface="+mn-lt"/>
                <a:cs typeface="+mn-lt"/>
              </a:rPr>
              <a:t> 13 </a:t>
            </a:r>
            <a:r>
              <a:rPr lang="en-US" dirty="0" err="1">
                <a:ea typeface="+mn-lt"/>
                <a:cs typeface="+mn-lt"/>
              </a:rPr>
              <a:t>april</a:t>
            </a:r>
            <a:r>
              <a:rPr lang="en-US" dirty="0">
                <a:ea typeface="+mn-lt"/>
                <a:cs typeface="+mn-lt"/>
              </a:rPr>
              <a:t>, online, van 830-930</a:t>
            </a:r>
            <a:endParaRPr lang="en-US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7183870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Aangepast 4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4B9745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859</Words>
  <Application>Microsoft Office PowerPoint</Application>
  <PresentationFormat>Breedbeeld</PresentationFormat>
  <Paragraphs>151</Paragraphs>
  <Slides>22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Wingdings</vt:lpstr>
      <vt:lpstr>Terugblik</vt:lpstr>
      <vt:lpstr>Office Theme</vt:lpstr>
      <vt:lpstr>PowerPoint-presentatie</vt:lpstr>
      <vt:lpstr>Programma vandaag</vt:lpstr>
      <vt:lpstr>PowerPoint-presentatie</vt:lpstr>
      <vt:lpstr> De kansen om succesvol te studeren in het hbo vergroten voor mbo-ers uit het economisch domein</vt:lpstr>
      <vt:lpstr>Reikwijdte samenwerking mhbo-programma </vt:lpstr>
      <vt:lpstr>Waar zetten we op in?</vt:lpstr>
      <vt:lpstr>2023-2025</vt:lpstr>
      <vt:lpstr>Programma  mbo</vt:lpstr>
      <vt:lpstr>Toelichting mbo-deel</vt:lpstr>
      <vt:lpstr>Toelichting studiehandleiding</vt:lpstr>
      <vt:lpstr>Basis voor studenten</vt:lpstr>
      <vt:lpstr>Oriënteren &amp; ontdekken</vt:lpstr>
      <vt:lpstr>Toelichting docentenhandleiding</vt:lpstr>
      <vt:lpstr>Programma hbo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Niersman, K. (Kim)</dc:creator>
  <cp:lastModifiedBy>Niersman, K. (Kim)</cp:lastModifiedBy>
  <cp:revision>127</cp:revision>
  <dcterms:created xsi:type="dcterms:W3CDTF">2022-05-20T11:28:00Z</dcterms:created>
  <dcterms:modified xsi:type="dcterms:W3CDTF">2022-06-02T09:35:08Z</dcterms:modified>
</cp:coreProperties>
</file>